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23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132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7861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07670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978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466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96552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78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8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9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3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2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17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7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3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4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944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bootstrap/default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5F3D-128E-4C64-800A-CCF6E6BF6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9600" dirty="0">
                <a:latin typeface="Freestyle Script" panose="030804020302050B0404" pitchFamily="66" charset="0"/>
              </a:rPr>
              <a:t>Restoview</a:t>
            </a:r>
            <a:br>
              <a:rPr lang="en-IN" sz="9600" dirty="0">
                <a:latin typeface="Freestyle Script" panose="030804020302050B0404" pitchFamily="66" charset="0"/>
              </a:rPr>
            </a:br>
            <a:r>
              <a:rPr lang="en-IN" sz="4400" dirty="0">
                <a:latin typeface="Freestyle Script" panose="030804020302050B0404" pitchFamily="66" charset="0"/>
              </a:rPr>
              <a:t>Discover places worthy to eat </a:t>
            </a:r>
            <a:br>
              <a:rPr lang="en-IN" dirty="0">
                <a:latin typeface="Freestyle Script" panose="030804020302050B0404" pitchFamily="66" charset="0"/>
              </a:rPr>
            </a:br>
            <a:endParaRPr lang="en-IN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77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B70B-9DD6-4AD8-B103-4F8EFB85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/>
              <a:t>Aim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3E2EA-7B59-45F6-8C25-4269FF303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To create a website using HTML,CSS,BOOTSTRAP,Javascript and PHP</a:t>
            </a:r>
          </a:p>
        </p:txBody>
      </p:sp>
    </p:spTree>
    <p:extLst>
      <p:ext uri="{BB962C8B-B14F-4D97-AF65-F5344CB8AC3E}">
        <p14:creationId xmlns:p14="http://schemas.microsoft.com/office/powerpoint/2010/main" val="60874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4ECC-CC6C-4449-BCDD-BC7065C8B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1800153"/>
          </a:xfrm>
        </p:spPr>
        <p:txBody>
          <a:bodyPr/>
          <a:lstStyle/>
          <a:p>
            <a:r>
              <a:rPr lang="en-IN" sz="7200" dirty="0">
                <a:latin typeface="Freestyle Script" panose="030804020302050B0404" pitchFamily="66" charset="0"/>
              </a:rPr>
              <a:t>Restoview</a:t>
            </a:r>
            <a:br>
              <a:rPr lang="en-IN" sz="7200" dirty="0">
                <a:latin typeface="Freestyle Script" panose="030804020302050B0404" pitchFamily="66" charset="0"/>
              </a:rPr>
            </a:br>
            <a:r>
              <a:rPr lang="en-IN" sz="3200" dirty="0">
                <a:latin typeface="Freestyle Script" panose="030804020302050B0404" pitchFamily="66" charset="0"/>
              </a:rPr>
              <a:t>Discover places worthy to eat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7D5D0-AF63-4A85-8468-9999A9981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372140"/>
            <a:ext cx="8946541" cy="3876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About the website:</a:t>
            </a:r>
          </a:p>
          <a:p>
            <a:r>
              <a:rPr lang="en-IN" sz="2800" dirty="0"/>
              <a:t>It is a website where users can search for various restaurants based on their interest.</a:t>
            </a:r>
          </a:p>
          <a:p>
            <a:r>
              <a:rPr lang="en-IN" sz="2800" dirty="0"/>
              <a:t>They can view the ratings provided by other users.</a:t>
            </a:r>
          </a:p>
          <a:p>
            <a:r>
              <a:rPr lang="en-IN" sz="2800" dirty="0"/>
              <a:t>They have the option of viewing the menu along with the prices</a:t>
            </a:r>
            <a:r>
              <a:rPr lang="en-IN" sz="2800"/>
              <a:t>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0652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54E0D-549C-4069-A6D2-749B5F7E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of HTML and CSS in building the </a:t>
            </a:r>
            <a:br>
              <a:rPr lang="en-IN" dirty="0"/>
            </a:br>
            <a:r>
              <a:rPr lang="en-IN" dirty="0"/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F791-9BB6-4556-8218-2FC57D57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HTML is used to structure data</a:t>
            </a:r>
          </a:p>
          <a:p>
            <a:r>
              <a:rPr lang="en-IN" sz="2400" dirty="0"/>
              <a:t>CSS is used to style the data ,to present data in a  more attractive manner</a:t>
            </a:r>
          </a:p>
          <a:p>
            <a:r>
              <a:rPr lang="en-IN" sz="2400" dirty="0"/>
              <a:t>JavaScript is used to make the websites more interactive ,can be used for client side scripting and server side scripting .</a:t>
            </a:r>
          </a:p>
          <a:p>
            <a:r>
              <a:rPr lang="en-IN" u="sng" dirty="0">
                <a:hlinkClick r:id="rId2"/>
              </a:rPr>
              <a:t>Bootstrap</a:t>
            </a:r>
            <a:r>
              <a:rPr lang="en-IN" u="sng" dirty="0"/>
              <a:t> </a:t>
            </a:r>
            <a:r>
              <a:rPr lang="en-IN" dirty="0"/>
              <a:t> is the most popular HTML, CSS, and JavaScript framework for developing responsive, mobile-first websites.</a:t>
            </a:r>
          </a:p>
          <a:p>
            <a:r>
              <a:rPr lang="en-IN" sz="2400" dirty="0"/>
              <a:t>PHP can be used for server side scripting</a:t>
            </a:r>
          </a:p>
        </p:txBody>
      </p:sp>
    </p:spTree>
    <p:extLst>
      <p:ext uri="{BB962C8B-B14F-4D97-AF65-F5344CB8AC3E}">
        <p14:creationId xmlns:p14="http://schemas.microsoft.com/office/powerpoint/2010/main" val="353658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553A-6B1B-498B-A66B-9F5E4B649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sample view of the landing page of the landing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22690-C281-4EC6-83F1-2B7ADE268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6694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170</TotalTime>
  <Words>153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Freestyle Script</vt:lpstr>
      <vt:lpstr>Wingdings 3</vt:lpstr>
      <vt:lpstr>Ion</vt:lpstr>
      <vt:lpstr>Restoview Discover places worthy to eat  </vt:lpstr>
      <vt:lpstr>Aim of the project</vt:lpstr>
      <vt:lpstr>Restoview Discover places worthy to eat </vt:lpstr>
      <vt:lpstr>Use of HTML and CSS in building the  website</vt:lpstr>
      <vt:lpstr>A sample view of the landing page of the landing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Restoview discover places worthy to eat</dc:title>
  <dc:creator>Abhishek Patil</dc:creator>
  <cp:lastModifiedBy>Abhishek Patil</cp:lastModifiedBy>
  <cp:revision>5</cp:revision>
  <dcterms:created xsi:type="dcterms:W3CDTF">2018-08-29T16:07:29Z</dcterms:created>
  <dcterms:modified xsi:type="dcterms:W3CDTF">2018-09-19T08:24:53Z</dcterms:modified>
</cp:coreProperties>
</file>