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f29c9d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f29c9d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f29c9d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5f29c9d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f29c9d3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f29c9d3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f29c9d3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f29c9d3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f29c9d3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5f29c9d3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5f29c9d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5f29c9d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f29c9d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f29c9d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f29c9d3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f29c9d3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f29c9d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f29c9d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5f29c9d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5f29c9d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f29c9d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f29c9d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f29c9d3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5f29c9d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5f29c9d3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5f29c9d3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f29c9d3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f29c9d3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f29c9d3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5f29c9d3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f29c9d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f29c9d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f29c9d3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f29c9d3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f29c9d3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f29c9d3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f29c9d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f29c9d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f29c9d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f29c9d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f29c9d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f29c9d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f29c9d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f29c9d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the MCU: Audio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2021/04/29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Ogorchock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Power Saving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leave our audio features enabled when not in use lest our battery life will suffer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we keep the smart amp in standby, dmics powered off, and the HiFi DSP’s render/capture pipelines 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react to requests from the SOC when it needs either microphone samples or speaker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support enabling the DSP/dmics in reaction to a wrist tilt event (for wakeword support)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HAL Notifications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added hooks in the qualcomm audio HAL that allow us to react to sound devices being enabled/disabled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notify the MCU via a bluebox service when a device is needed or no longer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command router restarts, the audio HAL extension will send its cached state of the speaker/mics to the MCU so things can quickly get back in 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MCU does not respond to a request, an error will be logged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“audio_hw_bluebox” in logcat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Service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speech service on the SOC is reliant on an audio stream optimized for automatic speech recognition (ASR)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service uses the same bluebox service as the audio HAL to request that the MCU enables the ASR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stream is published over bluebox rather than I2S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grants us more flexibility, since android has tight restrictions on multiple applications using microphone input at the same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stream is to be used for dictation and assistant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HiFi Audio DSP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rt600 has both an m33 arm core in addition to a HiFi4 audio digital signal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DSP processes our raw microphone input samples to produce audio streams consumed by the SOC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HiFi firmware is maintained by the XR Audio team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HiFi Audio DSP - Communication with M33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rt600 memory layout has sections carved out related to the HiFi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shared region for access by the M33, HiFi, and DMA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Command region - used to send commands/notifications between the m33 and HiFi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Audio buffer region - used to exchange audio samples between m33, hifi, and DMA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DSP fw SRAM - solely for use by the HiFi firmware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m33 populates this region with the HiFi firmware found in the assets catalog during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cores can trigger interrupts for each other, causing the other to read pending commands from the shared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M33 controls which pipelines/features are enabled on the HiFi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Cirrus CS35L41B Smart Amplifier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Class-D (switching) amplifier - more efficient than linear amps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 audio input/output interface - (we use in I2S 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onboard programmable Halo DSP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via SPI or I2C - (we use I2C)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450" y="2513226"/>
            <a:ext cx="5832352" cy="25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Smart Amp - Onboard DSP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our render path audio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Tuned based on the mechanical properties of the 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several protection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Over-temperature protection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Brownout prevention (preventing scenarios where playing audio of high amplitude can overtax the power rails)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Plan is to use predictive input current limit (PICL), but Cirrus will not be able to tune this until more finalized hardware/software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Currently using Vbat tracking features of the amp as a temporary solution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Smart Amp - Echo Reference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amp receives the speaker audio samples on one of the I2S data lines, but it can also send samples back to the MCU on the other line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VPMON - battery voltage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VBSTMON - power supply for high-power output stage of the 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VMON - output voltage to the speaker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IMON - current flowing through the load (speaker)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VMON as an echo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HiFi DSP firmware uses these samples for echo cancellation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Digital Microphones (SPW0690LM4H-1)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two digital microphones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pulse density modulation (PDM) to send samples to the rt600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3450"/>
            <a:ext cx="8520600" cy="9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24300"/>
            <a:ext cx="8520600" cy="99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Render Path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49455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receive speaker output audio samples from the SOC via the I2S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populate audio buffers in the shared SRAM region with those samples for the HiFi DSP’s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do any render processing on the HiFi, so it just passes the samples directly through to other audio buffers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samples are sent via I2S for the smart amp; its onboard DSP conducts render processing</a:t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5403125" y="93538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 MI2S</a:t>
            </a:r>
            <a:endParaRPr b="1"/>
          </a:p>
        </p:txBody>
      </p:sp>
      <p:sp>
        <p:nvSpPr>
          <p:cNvPr id="187" name="Google Shape;187;p31"/>
          <p:cNvSpPr/>
          <p:nvPr/>
        </p:nvSpPr>
        <p:spPr>
          <a:xfrm>
            <a:off x="6118475" y="3887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5403125" y="683938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MCU Flexcomm I2S</a:t>
            </a:r>
            <a:endParaRPr b="1"/>
          </a:p>
        </p:txBody>
      </p:sp>
      <p:sp>
        <p:nvSpPr>
          <p:cNvPr id="189" name="Google Shape;189;p31"/>
          <p:cNvSpPr/>
          <p:nvPr/>
        </p:nvSpPr>
        <p:spPr>
          <a:xfrm>
            <a:off x="6118475" y="11267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5403125" y="1421938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DMA1</a:t>
            </a:r>
            <a:endParaRPr b="1"/>
          </a:p>
        </p:txBody>
      </p:sp>
      <p:sp>
        <p:nvSpPr>
          <p:cNvPr id="191" name="Google Shape;191;p31"/>
          <p:cNvSpPr/>
          <p:nvPr/>
        </p:nvSpPr>
        <p:spPr>
          <a:xfrm>
            <a:off x="6118475" y="17171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5403125" y="2012338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Audio SRAM</a:t>
            </a:r>
            <a:endParaRPr b="1"/>
          </a:p>
        </p:txBody>
      </p:sp>
      <p:sp>
        <p:nvSpPr>
          <p:cNvPr id="193" name="Google Shape;193;p31"/>
          <p:cNvSpPr/>
          <p:nvPr/>
        </p:nvSpPr>
        <p:spPr>
          <a:xfrm>
            <a:off x="6118475" y="24722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5403125" y="27674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HiFi Audio DSP</a:t>
            </a:r>
            <a:endParaRPr b="1"/>
          </a:p>
        </p:txBody>
      </p:sp>
      <p:sp>
        <p:nvSpPr>
          <p:cNvPr id="195" name="Google Shape;195;p31"/>
          <p:cNvSpPr/>
          <p:nvPr/>
        </p:nvSpPr>
        <p:spPr>
          <a:xfrm>
            <a:off x="6118475" y="30626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5403125" y="413011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DMA1</a:t>
            </a:r>
            <a:endParaRPr b="1"/>
          </a:p>
        </p:txBody>
      </p:sp>
      <p:sp>
        <p:nvSpPr>
          <p:cNvPr id="197" name="Google Shape;197;p31"/>
          <p:cNvSpPr/>
          <p:nvPr/>
        </p:nvSpPr>
        <p:spPr>
          <a:xfrm>
            <a:off x="6118475" y="44424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403125" y="47547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Amp I2S</a:t>
            </a:r>
            <a:endParaRPr b="1"/>
          </a:p>
        </p:txBody>
      </p:sp>
      <p:sp>
        <p:nvSpPr>
          <p:cNvPr id="199" name="Google Shape;199;p31"/>
          <p:cNvSpPr/>
          <p:nvPr/>
        </p:nvSpPr>
        <p:spPr>
          <a:xfrm>
            <a:off x="7378925" y="47547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Amp</a:t>
            </a:r>
            <a:endParaRPr b="1"/>
          </a:p>
        </p:txBody>
      </p:sp>
      <p:sp>
        <p:nvSpPr>
          <p:cNvPr id="200" name="Google Shape;200;p31"/>
          <p:cNvSpPr/>
          <p:nvPr/>
        </p:nvSpPr>
        <p:spPr>
          <a:xfrm>
            <a:off x="5403125" y="3357863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Audio SRAM</a:t>
            </a:r>
            <a:endParaRPr b="1"/>
          </a:p>
        </p:txBody>
      </p:sp>
      <p:sp>
        <p:nvSpPr>
          <p:cNvPr id="201" name="Google Shape;201;p31"/>
          <p:cNvSpPr/>
          <p:nvPr/>
        </p:nvSpPr>
        <p:spPr>
          <a:xfrm>
            <a:off x="6118475" y="381778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 rot="-5400000">
            <a:off x="7106375" y="47547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general overview of the SOC-side audio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the SOC notifies the MCU of its audio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the audio hardware in use on milan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into detail regarding render and capture pipelines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Capture Path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49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RT600’s DMIC peripheral converts the PDM samples into PCM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DMA those samples into the shared audio buffer region for the HiFi DSP’s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HiFi has multiple processing paths (more on this on following slide)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streams sent to SOC: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I2S for most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Bluebox for the ASR stream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403125" y="93538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DMICs</a:t>
            </a:r>
            <a:endParaRPr b="1"/>
          </a:p>
        </p:txBody>
      </p:sp>
      <p:sp>
        <p:nvSpPr>
          <p:cNvPr id="210" name="Google Shape;210;p32"/>
          <p:cNvSpPr/>
          <p:nvPr/>
        </p:nvSpPr>
        <p:spPr>
          <a:xfrm>
            <a:off x="6118475" y="3887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5403125" y="683938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RT600 DMIC Peripheral</a:t>
            </a:r>
            <a:endParaRPr b="1"/>
          </a:p>
        </p:txBody>
      </p:sp>
      <p:sp>
        <p:nvSpPr>
          <p:cNvPr id="212" name="Google Shape;212;p32"/>
          <p:cNvSpPr/>
          <p:nvPr/>
        </p:nvSpPr>
        <p:spPr>
          <a:xfrm>
            <a:off x="6118475" y="11267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403125" y="1421938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DMA1</a:t>
            </a:r>
            <a:endParaRPr b="1"/>
          </a:p>
        </p:txBody>
      </p:sp>
      <p:sp>
        <p:nvSpPr>
          <p:cNvPr id="214" name="Google Shape;214;p32"/>
          <p:cNvSpPr/>
          <p:nvPr/>
        </p:nvSpPr>
        <p:spPr>
          <a:xfrm>
            <a:off x="6118475" y="17171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5403125" y="2012338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Audio SRAM</a:t>
            </a:r>
            <a:endParaRPr b="1"/>
          </a:p>
        </p:txBody>
      </p:sp>
      <p:sp>
        <p:nvSpPr>
          <p:cNvPr id="216" name="Google Shape;216;p32"/>
          <p:cNvSpPr/>
          <p:nvPr/>
        </p:nvSpPr>
        <p:spPr>
          <a:xfrm>
            <a:off x="6118475" y="24722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5403125" y="27674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HiFi Audio DSP</a:t>
            </a:r>
            <a:endParaRPr b="1"/>
          </a:p>
        </p:txBody>
      </p:sp>
      <p:sp>
        <p:nvSpPr>
          <p:cNvPr id="218" name="Google Shape;218;p32"/>
          <p:cNvSpPr/>
          <p:nvPr/>
        </p:nvSpPr>
        <p:spPr>
          <a:xfrm>
            <a:off x="6118475" y="30626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5403125" y="413011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DMA1</a:t>
            </a:r>
            <a:endParaRPr b="1"/>
          </a:p>
        </p:txBody>
      </p:sp>
      <p:sp>
        <p:nvSpPr>
          <p:cNvPr id="220" name="Google Shape;220;p32"/>
          <p:cNvSpPr/>
          <p:nvPr/>
        </p:nvSpPr>
        <p:spPr>
          <a:xfrm>
            <a:off x="6118475" y="444243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5403125" y="47547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SOC/MCU I2S</a:t>
            </a:r>
            <a:endParaRPr b="1"/>
          </a:p>
        </p:txBody>
      </p:sp>
      <p:sp>
        <p:nvSpPr>
          <p:cNvPr id="222" name="Google Shape;222;p32"/>
          <p:cNvSpPr/>
          <p:nvPr/>
        </p:nvSpPr>
        <p:spPr>
          <a:xfrm>
            <a:off x="7378925" y="4754763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</a:t>
            </a:r>
            <a:endParaRPr b="1"/>
          </a:p>
        </p:txBody>
      </p:sp>
      <p:sp>
        <p:nvSpPr>
          <p:cNvPr id="223" name="Google Shape;223;p32"/>
          <p:cNvSpPr/>
          <p:nvPr/>
        </p:nvSpPr>
        <p:spPr>
          <a:xfrm>
            <a:off x="5403125" y="3357863"/>
            <a:ext cx="1680600" cy="44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Audio SRAM</a:t>
            </a:r>
            <a:endParaRPr b="1"/>
          </a:p>
        </p:txBody>
      </p:sp>
      <p:sp>
        <p:nvSpPr>
          <p:cNvPr id="224" name="Google Shape;224;p32"/>
          <p:cNvSpPr/>
          <p:nvPr/>
        </p:nvSpPr>
        <p:spPr>
          <a:xfrm>
            <a:off x="6118475" y="3817788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 rot="-5400000">
            <a:off x="7106375" y="4754763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7378925" y="3431675"/>
            <a:ext cx="1680600" cy="295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SPI/STP/bluebox</a:t>
            </a:r>
            <a:endParaRPr b="1"/>
          </a:p>
        </p:txBody>
      </p:sp>
      <p:sp>
        <p:nvSpPr>
          <p:cNvPr id="227" name="Google Shape;227;p32"/>
          <p:cNvSpPr/>
          <p:nvPr/>
        </p:nvSpPr>
        <p:spPr>
          <a:xfrm rot="-5400000">
            <a:off x="7106375" y="3431675"/>
            <a:ext cx="2499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8094275" y="3726905"/>
            <a:ext cx="249900" cy="101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HiFi Capture Pipeline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152475"/>
            <a:ext cx="85206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HiFi DSP firmware produces three different audio streams that process the raw microphone input in differing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Voice optimized stream: </a:t>
            </a:r>
            <a:r>
              <a:rPr lang="en"/>
              <a:t>This stream has gone through aggressive noise suppression. It is </a:t>
            </a:r>
            <a:r>
              <a:rPr lang="en"/>
              <a:t>intended</a:t>
            </a:r>
            <a:r>
              <a:rPr lang="en"/>
              <a:t> for cases such as voice recordings or voice calls.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Video record stream:</a:t>
            </a:r>
            <a:r>
              <a:rPr lang="en"/>
              <a:t> This stream is optimized for video recording (e.g. recording a video with the camera app).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Assistant stream: </a:t>
            </a:r>
            <a:r>
              <a:rPr lang="en"/>
              <a:t>This stream is optimized for machine interpretation of the audio stream. It is used by dictation and assistant.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assistant stream is the only one sent to the SOC via bluebox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we are always sending the video record stream over I2S, but we plan to switch between the video/voice streams based on use case in the near future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 - Wakeword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wrist tilt event is detected, we will enable the dmics and the HiFi DSP’s keyword spotter (KWS)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DSP detects the keyword “Hey Facebook”, it will notify the m33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m33 will then send the buffered audio to the SOC for processing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Audio Hardware Diagram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5925" y="1203450"/>
            <a:ext cx="1998300" cy="3292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4432950" y="1203550"/>
            <a:ext cx="1998300" cy="3292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MCU</a:t>
            </a:r>
            <a:endParaRPr b="1"/>
          </a:p>
        </p:txBody>
      </p:sp>
      <p:sp>
        <p:nvSpPr>
          <p:cNvPr id="69" name="Google Shape;69;p15"/>
          <p:cNvSpPr/>
          <p:nvPr/>
        </p:nvSpPr>
        <p:spPr>
          <a:xfrm>
            <a:off x="7464450" y="866400"/>
            <a:ext cx="1089900" cy="976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DMIC0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7464450" y="1842900"/>
            <a:ext cx="1089900" cy="976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DMIC1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6431250" y="1114050"/>
            <a:ext cx="1033200" cy="48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431250" y="2090550"/>
            <a:ext cx="1033200" cy="48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PDM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493850" y="2918050"/>
            <a:ext cx="1089900" cy="11808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Amp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6460650" y="3067050"/>
            <a:ext cx="1033200" cy="48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460650" y="3548250"/>
            <a:ext cx="1033200" cy="48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382550" y="4394050"/>
            <a:ext cx="13125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Speaker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7902600" y="4098850"/>
            <a:ext cx="227100" cy="29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054225" y="1581788"/>
            <a:ext cx="1378800" cy="97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SPI/STP/Bluelink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54225" y="3122350"/>
            <a:ext cx="1378800" cy="976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739588" y="1407950"/>
            <a:ext cx="1385100" cy="1044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HiFi4 Audio DSP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Code Modulation (PCM)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store digital samples of an analog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Amplitude of the signal is sampled at a given rate (sampling frequency)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 of the samples are dictated by number of bits used to store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most cases we are 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48MHz sampling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bit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exchange PCM samples between ICs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150" y="2520650"/>
            <a:ext cx="3261750" cy="2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I2S (Inter-IC Sound)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serial bus for exchanging PCM audio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bus’ lines: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clock (SCK/BCLK)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select (WS/LRCLK/FS) - used to specify which channel (left vs.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or more serial data lines (SD)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bus has a device acting as bus master (drives the bit clock and word select)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200" y="3089288"/>
            <a:ext cx="57531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44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MI2S Interface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4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Qualcomm provides two I2S buses for external customer use (the quaternary and quinary MI2S buses)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quaternary MI2S bus to exchange audio samples between the MCU and SOC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MCU is configured as bus master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99" y="445025"/>
            <a:ext cx="3919949" cy="442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- Audio Software Architecture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28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925" y="954075"/>
            <a:ext cx="5880149" cy="4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- Playback Flow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850" y="806150"/>
            <a:ext cx="5404900" cy="42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2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- Recording Flow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2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00" y="834450"/>
            <a:ext cx="5354799" cy="42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