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87" r:id="rId2"/>
    <p:sldMasterId id="2147483685" r:id="rId3"/>
  </p:sldMasterIdLst>
  <p:sldIdLst>
    <p:sldId id="364" r:id="rId4"/>
    <p:sldId id="258" r:id="rId5"/>
    <p:sldId id="262" r:id="rId6"/>
    <p:sldId id="261" r:id="rId7"/>
    <p:sldId id="260" r:id="rId8"/>
    <p:sldId id="263" r:id="rId9"/>
    <p:sldId id="265" r:id="rId10"/>
    <p:sldId id="266" r:id="rId11"/>
    <p:sldId id="267" r:id="rId12"/>
    <p:sldId id="354" r:id="rId13"/>
    <p:sldId id="268" r:id="rId14"/>
    <p:sldId id="270" r:id="rId15"/>
    <p:sldId id="355" r:id="rId16"/>
    <p:sldId id="276" r:id="rId17"/>
    <p:sldId id="271" r:id="rId18"/>
    <p:sldId id="272" r:id="rId19"/>
    <p:sldId id="277" r:id="rId20"/>
    <p:sldId id="273" r:id="rId21"/>
    <p:sldId id="278" r:id="rId22"/>
    <p:sldId id="275" r:id="rId23"/>
    <p:sldId id="279" r:id="rId24"/>
    <p:sldId id="280" r:id="rId25"/>
    <p:sldId id="281" r:id="rId26"/>
    <p:sldId id="282" r:id="rId27"/>
    <p:sldId id="357" r:id="rId28"/>
    <p:sldId id="283" r:id="rId29"/>
    <p:sldId id="284" r:id="rId30"/>
    <p:sldId id="285" r:id="rId31"/>
    <p:sldId id="286" r:id="rId32"/>
    <p:sldId id="287" r:id="rId33"/>
    <p:sldId id="288" r:id="rId34"/>
    <p:sldId id="289" r:id="rId35"/>
    <p:sldId id="290" r:id="rId36"/>
    <p:sldId id="291" r:id="rId37"/>
    <p:sldId id="359" r:id="rId38"/>
    <p:sldId id="360" r:id="rId39"/>
    <p:sldId id="292" r:id="rId40"/>
    <p:sldId id="293" r:id="rId41"/>
    <p:sldId id="294" r:id="rId42"/>
    <p:sldId id="295" r:id="rId43"/>
    <p:sldId id="296" r:id="rId44"/>
    <p:sldId id="297" r:id="rId45"/>
    <p:sldId id="298" r:id="rId46"/>
    <p:sldId id="300" r:id="rId47"/>
    <p:sldId id="301" r:id="rId48"/>
    <p:sldId id="303" r:id="rId49"/>
    <p:sldId id="304" r:id="rId50"/>
    <p:sldId id="305" r:id="rId51"/>
    <p:sldId id="306" r:id="rId52"/>
    <p:sldId id="307" r:id="rId53"/>
    <p:sldId id="308" r:id="rId54"/>
    <p:sldId id="361" r:id="rId55"/>
    <p:sldId id="309" r:id="rId56"/>
    <p:sldId id="310" r:id="rId57"/>
    <p:sldId id="362" r:id="rId58"/>
    <p:sldId id="363" r:id="rId59"/>
    <p:sldId id="312" r:id="rId60"/>
    <p:sldId id="313" r:id="rId61"/>
    <p:sldId id="314" r:id="rId62"/>
    <p:sldId id="316" r:id="rId63"/>
    <p:sldId id="317" r:id="rId64"/>
    <p:sldId id="318" r:id="rId65"/>
    <p:sldId id="320" r:id="rId66"/>
    <p:sldId id="321" r:id="rId67"/>
    <p:sldId id="322" r:id="rId68"/>
    <p:sldId id="323" r:id="rId69"/>
    <p:sldId id="326" r:id="rId70"/>
    <p:sldId id="366" r:id="rId71"/>
    <p:sldId id="367" r:id="rId72"/>
    <p:sldId id="368" r:id="rId73"/>
    <p:sldId id="369" r:id="rId74"/>
    <p:sldId id="370" r:id="rId75"/>
    <p:sldId id="372" r:id="rId76"/>
    <p:sldId id="373" r:id="rId77"/>
    <p:sldId id="374" r:id="rId78"/>
    <p:sldId id="375" r:id="rId79"/>
    <p:sldId id="376" r:id="rId80"/>
    <p:sldId id="381" r:id="rId81"/>
    <p:sldId id="336" r:id="rId82"/>
    <p:sldId id="338" r:id="rId83"/>
    <p:sldId id="341" r:id="rId84"/>
    <p:sldId id="343" r:id="rId85"/>
    <p:sldId id="349" r:id="rId86"/>
    <p:sldId id="351" r:id="rId87"/>
    <p:sldId id="378" r:id="rId88"/>
    <p:sldId id="353" r:id="rId89"/>
    <p:sldId id="38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977A0-3038-4689-B7A4-487CC0194869}" v="1135" dt="2023-03-01T10:49:14.343"/>
    <p1510:client id="{0807764D-206C-43AB-AB7C-8CE60EA38132}" v="492" dt="2023-03-01T07:41:25.259"/>
    <p1510:client id="{0FA63857-BFAC-44F3-9D89-56616C6450E5}" v="1682" dt="2023-03-04T05:56:37.726"/>
    <p1510:client id="{14806084-0B89-41C6-930C-CC786C90E752}" v="10" dt="2023-03-01T12:28:17.099"/>
    <p1510:client id="{16A86728-F6AE-4275-183B-DE79680B5796}" v="2" dt="2023-03-07T10:12:52.613"/>
    <p1510:client id="{1EF952D5-AC98-48C4-997A-751EF9AB1248}" v="196" dt="2023-03-02T07:27:13.434"/>
    <p1510:client id="{2C8DD766-0ED6-489C-8553-51DEC318BB65}" v="6" dt="2023-03-01T12:27:05.933"/>
    <p1510:client id="{33CDA35B-9C3B-412D-87EE-77DFB2255F78}" v="150" dt="2023-03-01T09:10:26.611"/>
    <p1510:client id="{3BCF0EC8-A020-41E6-AA55-5653030FE03B}" v="3" dt="2023-03-01T12:25:29.647"/>
    <p1510:client id="{3CA8611A-D818-40C9-B83E-2D25ED8ADAD2}" v="225" dt="2023-03-02T09:09:49.947"/>
    <p1510:client id="{51EA9BBC-C12B-472D-97BD-87AEBE4BE479}" v="478" dt="2023-03-04T06:33:13.680"/>
    <p1510:client id="{611C2760-9778-4F0A-B89F-7564BBF2D0CB}" v="993" dt="2023-03-01T13:46:42.967"/>
    <p1510:client id="{79F6C298-59C7-4D4F-B2C7-D05B984641E2}" v="10" dt="2023-03-01T12:24:43.279"/>
    <p1510:client id="{81C912E9-6BFF-4D88-9385-753506BFE0AC}" v="555" dt="2023-03-06T03:59:01.952"/>
    <p1510:client id="{8F8F70F3-4B37-4DD9-BC10-979F658CE0C6}" v="3" dt="2023-03-01T12:20:02.556"/>
    <p1510:client id="{9817AB85-E8D2-499D-AF21-8A5754EF47CC}" v="7135" dt="2023-03-03T08:25:10.212"/>
    <p1510:client id="{9CB8B554-B308-433B-8DB7-48D36E0035B9}" v="4010" dt="2023-03-02T12:00:36.489"/>
    <p1510:client id="{A2547480-F34B-4754-994A-8E12E5416D78}" v="2448" dt="2023-03-02T15:46:26.763"/>
    <p1510:client id="{B4191B49-10B1-4D00-B854-C7D6611E8977}" v="10" dt="2023-03-01T12:22:50.687"/>
    <p1510:client id="{B54CD666-E72E-4731-9061-D58589107433}" v="424" dt="2023-03-02T14:57:44.854"/>
    <p1510:client id="{B6959024-7544-40D5-9AC2-44B16B4144C1}" v="949" dt="2023-03-01T08:55:00.572"/>
    <p1510:client id="{C4D49DE1-2F16-4484-A774-4F2D307846F2}" v="3135" dt="2023-03-02T07:02:54.541"/>
    <p1510:client id="{D09CE0B7-A3C3-4382-BEF0-C0AB03A620C2}" v="3290" dt="2023-03-01T17:33:11.154"/>
    <p1510:client id="{D118E8B0-526C-451D-9A63-6BE5D0F036AC}" v="5" dt="2023-03-01T12:23:3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microsoft.com/office/2016/11/relationships/changesInfo" Target="changesInfos/changesInfo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hena Ramalingaraju" userId="S::manthena.r@happiestminds.com::31ac9f12-6cf8-4d10-b2ee-2f2423aeee00" providerId="AD" clId="Web-{C4D49DE1-2F16-4484-A774-4F2D307846F2}"/>
    <pc:docChg chg="addSld delSld modSld">
      <pc:chgData name="Manthena Ramalingaraju" userId="S::manthena.r@happiestminds.com::31ac9f12-6cf8-4d10-b2ee-2f2423aeee00" providerId="AD" clId="Web-{C4D49DE1-2F16-4484-A774-4F2D307846F2}" dt="2023-03-02T07:02:54.541" v="2037" actId="20577"/>
      <pc:docMkLst>
        <pc:docMk/>
      </pc:docMkLst>
      <pc:sldChg chg="addSp delSp modSp">
        <pc:chgData name="Manthena Ramalingaraju" userId="S::manthena.r@happiestminds.com::31ac9f12-6cf8-4d10-b2ee-2f2423aeee00" providerId="AD" clId="Web-{C4D49DE1-2F16-4484-A774-4F2D307846F2}" dt="2023-03-02T05:55:31.646" v="990" actId="20577"/>
        <pc:sldMkLst>
          <pc:docMk/>
          <pc:sldMk cId="3666535659" sldId="260"/>
        </pc:sldMkLst>
        <pc:spChg chg="add mod">
          <ac:chgData name="Manthena Ramalingaraju" userId="S::manthena.r@happiestminds.com::31ac9f12-6cf8-4d10-b2ee-2f2423aeee00" providerId="AD" clId="Web-{C4D49DE1-2F16-4484-A774-4F2D307846F2}" dt="2023-03-02T05:40:27.921" v="719" actId="1076"/>
          <ac:spMkLst>
            <pc:docMk/>
            <pc:sldMk cId="3666535659" sldId="260"/>
            <ac:spMk id="3" creationId="{F6A15C22-5B7E-42BB-2A1B-37344D1B0135}"/>
          </ac:spMkLst>
        </pc:spChg>
        <pc:spChg chg="add mod">
          <ac:chgData name="Manthena Ramalingaraju" userId="S::manthena.r@happiestminds.com::31ac9f12-6cf8-4d10-b2ee-2f2423aeee00" providerId="AD" clId="Web-{C4D49DE1-2F16-4484-A774-4F2D307846F2}" dt="2023-03-02T05:40:25.453" v="718" actId="20577"/>
          <ac:spMkLst>
            <pc:docMk/>
            <pc:sldMk cId="3666535659" sldId="260"/>
            <ac:spMk id="5" creationId="{9FFDEA1E-F7DC-2AC0-7281-66158907A481}"/>
          </ac:spMkLst>
        </pc:spChg>
        <pc:spChg chg="mod">
          <ac:chgData name="Manthena Ramalingaraju" userId="S::manthena.r@happiestminds.com::31ac9f12-6cf8-4d10-b2ee-2f2423aeee00" providerId="AD" clId="Web-{C4D49DE1-2F16-4484-A774-4F2D307846F2}" dt="2023-03-02T05:55:31.646" v="990" actId="20577"/>
          <ac:spMkLst>
            <pc:docMk/>
            <pc:sldMk cId="3666535659" sldId="260"/>
            <ac:spMk id="7" creationId="{37F7FE07-1DB5-43EB-391F-FB5D1062FB7C}"/>
          </ac:spMkLst>
        </pc:spChg>
        <pc:spChg chg="add del mod">
          <ac:chgData name="Manthena Ramalingaraju" userId="S::manthena.r@happiestminds.com::31ac9f12-6cf8-4d10-b2ee-2f2423aeee00" providerId="AD" clId="Web-{C4D49DE1-2F16-4484-A774-4F2D307846F2}" dt="2023-03-02T05:42:22.721" v="751"/>
          <ac:spMkLst>
            <pc:docMk/>
            <pc:sldMk cId="3666535659" sldId="260"/>
            <ac:spMk id="9" creationId="{3EBD1559-8F95-F99D-3CFB-041581E9F48A}"/>
          </ac:spMkLst>
        </pc:spChg>
        <pc:spChg chg="add mod">
          <ac:chgData name="Manthena Ramalingaraju" userId="S::manthena.r@happiestminds.com::31ac9f12-6cf8-4d10-b2ee-2f2423aeee00" providerId="AD" clId="Web-{C4D49DE1-2F16-4484-A774-4F2D307846F2}" dt="2023-03-02T05:41:13.204" v="722"/>
          <ac:spMkLst>
            <pc:docMk/>
            <pc:sldMk cId="3666535659" sldId="260"/>
            <ac:spMk id="10" creationId="{F6F763DA-8B32-AB26-9779-6ABD7BDDB4E3}"/>
          </ac:spMkLst>
        </pc:spChg>
        <pc:spChg chg="add">
          <ac:chgData name="Manthena Ramalingaraju" userId="S::manthena.r@happiestminds.com::31ac9f12-6cf8-4d10-b2ee-2f2423aeee00" providerId="AD" clId="Web-{C4D49DE1-2F16-4484-A774-4F2D307846F2}" dt="2023-03-02T05:41:35.345" v="723"/>
          <ac:spMkLst>
            <pc:docMk/>
            <pc:sldMk cId="3666535659" sldId="260"/>
            <ac:spMk id="11" creationId="{FDE15E34-5FB9-2CC0-4FB8-2854822B4BB8}"/>
          </ac:spMkLst>
        </pc:spChg>
        <pc:picChg chg="del mod">
          <ac:chgData name="Manthena Ramalingaraju" userId="S::manthena.r@happiestminds.com::31ac9f12-6cf8-4d10-b2ee-2f2423aeee00" providerId="AD" clId="Web-{C4D49DE1-2F16-4484-A774-4F2D307846F2}" dt="2023-03-02T05:37:49.668" v="700"/>
          <ac:picMkLst>
            <pc:docMk/>
            <pc:sldMk cId="3666535659" sldId="260"/>
            <ac:picMk id="6" creationId="{EFA4A8B2-BDC8-5B62-06A1-917B0FC7CF5C}"/>
          </ac:picMkLst>
        </pc:picChg>
        <pc:cxnChg chg="add del mod">
          <ac:chgData name="Manthena Ramalingaraju" userId="S::manthena.r@happiestminds.com::31ac9f12-6cf8-4d10-b2ee-2f2423aeee00" providerId="AD" clId="Web-{C4D49DE1-2F16-4484-A774-4F2D307846F2}" dt="2023-03-02T05:35:11.133" v="602"/>
          <ac:cxnSpMkLst>
            <pc:docMk/>
            <pc:sldMk cId="3666535659" sldId="260"/>
            <ac:cxnSpMk id="4" creationId="{0FFB250B-6151-2621-CF54-4DE3DFB9315B}"/>
          </ac:cxnSpMkLst>
        </pc:cxnChg>
      </pc:sldChg>
      <pc:sldChg chg="modSp">
        <pc:chgData name="Manthena Ramalingaraju" userId="S::manthena.r@happiestminds.com::31ac9f12-6cf8-4d10-b2ee-2f2423aeee00" providerId="AD" clId="Web-{C4D49DE1-2F16-4484-A774-4F2D307846F2}" dt="2023-03-02T05:55:59.631" v="1000" actId="20577"/>
        <pc:sldMkLst>
          <pc:docMk/>
          <pc:sldMk cId="322923108" sldId="263"/>
        </pc:sldMkLst>
        <pc:spChg chg="mod">
          <ac:chgData name="Manthena Ramalingaraju" userId="S::manthena.r@happiestminds.com::31ac9f12-6cf8-4d10-b2ee-2f2423aeee00" providerId="AD" clId="Web-{C4D49DE1-2F16-4484-A774-4F2D307846F2}" dt="2023-03-02T05:55:59.631" v="1000" actId="20577"/>
          <ac:spMkLst>
            <pc:docMk/>
            <pc:sldMk cId="322923108" sldId="263"/>
            <ac:spMk id="7" creationId="{37F7FE07-1DB5-43EB-391F-FB5D1062FB7C}"/>
          </ac:spMkLst>
        </pc:spChg>
      </pc:sldChg>
      <pc:sldChg chg="modSp">
        <pc:chgData name="Manthena Ramalingaraju" userId="S::manthena.r@happiestminds.com::31ac9f12-6cf8-4d10-b2ee-2f2423aeee00" providerId="AD" clId="Web-{C4D49DE1-2F16-4484-A774-4F2D307846F2}" dt="2023-03-02T05:56:28.444" v="1003" actId="20577"/>
        <pc:sldMkLst>
          <pc:docMk/>
          <pc:sldMk cId="4076978761" sldId="264"/>
        </pc:sldMkLst>
        <pc:spChg chg="mod">
          <ac:chgData name="Manthena Ramalingaraju" userId="S::manthena.r@happiestminds.com::31ac9f12-6cf8-4d10-b2ee-2f2423aeee00" providerId="AD" clId="Web-{C4D49DE1-2F16-4484-A774-4F2D307846F2}" dt="2023-03-02T05:56:28.444" v="1003" actId="20577"/>
          <ac:spMkLst>
            <pc:docMk/>
            <pc:sldMk cId="4076978761" sldId="264"/>
            <ac:spMk id="3" creationId="{4C0907B4-3BE1-C16A-C4BE-CA434FB5D1B1}"/>
          </ac:spMkLst>
        </pc:spChg>
      </pc:sldChg>
      <pc:sldChg chg="modSp">
        <pc:chgData name="Manthena Ramalingaraju" userId="S::manthena.r@happiestminds.com::31ac9f12-6cf8-4d10-b2ee-2f2423aeee00" providerId="AD" clId="Web-{C4D49DE1-2F16-4484-A774-4F2D307846F2}" dt="2023-03-02T06:02:20.187" v="1032" actId="20577"/>
        <pc:sldMkLst>
          <pc:docMk/>
          <pc:sldMk cId="3681427247" sldId="265"/>
        </pc:sldMkLst>
        <pc:spChg chg="mod">
          <ac:chgData name="Manthena Ramalingaraju" userId="S::manthena.r@happiestminds.com::31ac9f12-6cf8-4d10-b2ee-2f2423aeee00" providerId="AD" clId="Web-{C4D49DE1-2F16-4484-A774-4F2D307846F2}" dt="2023-03-02T06:02:20.187" v="1032" actId="20577"/>
          <ac:spMkLst>
            <pc:docMk/>
            <pc:sldMk cId="3681427247" sldId="265"/>
            <ac:spMk id="3" creationId="{4C0907B4-3BE1-C16A-C4BE-CA434FB5D1B1}"/>
          </ac:spMkLst>
        </pc:spChg>
      </pc:sldChg>
      <pc:sldChg chg="modSp">
        <pc:chgData name="Manthena Ramalingaraju" userId="S::manthena.r@happiestminds.com::31ac9f12-6cf8-4d10-b2ee-2f2423aeee00" providerId="AD" clId="Web-{C4D49DE1-2F16-4484-A774-4F2D307846F2}" dt="2023-03-02T06:07:16.351" v="1116" actId="20577"/>
        <pc:sldMkLst>
          <pc:docMk/>
          <pc:sldMk cId="3603654790" sldId="266"/>
        </pc:sldMkLst>
        <pc:spChg chg="mod">
          <ac:chgData name="Manthena Ramalingaraju" userId="S::manthena.r@happiestminds.com::31ac9f12-6cf8-4d10-b2ee-2f2423aeee00" providerId="AD" clId="Web-{C4D49DE1-2F16-4484-A774-4F2D307846F2}" dt="2023-03-02T06:07:16.351" v="1116" actId="20577"/>
          <ac:spMkLst>
            <pc:docMk/>
            <pc:sldMk cId="3603654790" sldId="266"/>
            <ac:spMk id="3" creationId="{4C0907B4-3BE1-C16A-C4BE-CA434FB5D1B1}"/>
          </ac:spMkLst>
        </pc:spChg>
      </pc:sldChg>
      <pc:sldChg chg="addSp delSp modSp">
        <pc:chgData name="Manthena Ramalingaraju" userId="S::manthena.r@happiestminds.com::31ac9f12-6cf8-4d10-b2ee-2f2423aeee00" providerId="AD" clId="Web-{C4D49DE1-2F16-4484-A774-4F2D307846F2}" dt="2023-03-02T06:12:12.920" v="1221" actId="20577"/>
        <pc:sldMkLst>
          <pc:docMk/>
          <pc:sldMk cId="1202284318" sldId="267"/>
        </pc:sldMkLst>
        <pc:spChg chg="mod">
          <ac:chgData name="Manthena Ramalingaraju" userId="S::manthena.r@happiestminds.com::31ac9f12-6cf8-4d10-b2ee-2f2423aeee00" providerId="AD" clId="Web-{C4D49DE1-2F16-4484-A774-4F2D307846F2}" dt="2023-03-02T06:09:28.791" v="1175" actId="1076"/>
          <ac:spMkLst>
            <pc:docMk/>
            <pc:sldMk cId="1202284318" sldId="267"/>
            <ac:spMk id="4" creationId="{BCDBE32C-B7C8-69E0-08C5-FD7618D85FA2}"/>
          </ac:spMkLst>
        </pc:spChg>
        <pc:spChg chg="add del mod">
          <ac:chgData name="Manthena Ramalingaraju" userId="S::manthena.r@happiestminds.com::31ac9f12-6cf8-4d10-b2ee-2f2423aeee00" providerId="AD" clId="Web-{C4D49DE1-2F16-4484-A774-4F2D307846F2}" dt="2023-03-02T06:12:12.920" v="1221" actId="20577"/>
          <ac:spMkLst>
            <pc:docMk/>
            <pc:sldMk cId="1202284318" sldId="267"/>
            <ac:spMk id="7" creationId="{37F7FE07-1DB5-43EB-391F-FB5D1062FB7C}"/>
          </ac:spMkLst>
        </pc:spChg>
        <pc:picChg chg="del mod">
          <ac:chgData name="Manthena Ramalingaraju" userId="S::manthena.r@happiestminds.com::31ac9f12-6cf8-4d10-b2ee-2f2423aeee00" providerId="AD" clId="Web-{C4D49DE1-2F16-4484-A774-4F2D307846F2}" dt="2023-03-02T06:10:36.965" v="1195"/>
          <ac:picMkLst>
            <pc:docMk/>
            <pc:sldMk cId="1202284318" sldId="267"/>
            <ac:picMk id="5" creationId="{D5A48C43-5777-7620-645F-CA0C625C7080}"/>
          </ac:picMkLst>
        </pc:picChg>
      </pc:sldChg>
      <pc:sldChg chg="modSp">
        <pc:chgData name="Manthena Ramalingaraju" userId="S::manthena.r@happiestminds.com::31ac9f12-6cf8-4d10-b2ee-2f2423aeee00" providerId="AD" clId="Web-{C4D49DE1-2F16-4484-A774-4F2D307846F2}" dt="2023-03-02T06:34:37.296" v="1548" actId="20577"/>
        <pc:sldMkLst>
          <pc:docMk/>
          <pc:sldMk cId="1226824964" sldId="268"/>
        </pc:sldMkLst>
        <pc:spChg chg="mod">
          <ac:chgData name="Manthena Ramalingaraju" userId="S::manthena.r@happiestminds.com::31ac9f12-6cf8-4d10-b2ee-2f2423aeee00" providerId="AD" clId="Web-{C4D49DE1-2F16-4484-A774-4F2D307846F2}" dt="2023-03-02T06:34:37.296" v="1548" actId="20577"/>
          <ac:spMkLst>
            <pc:docMk/>
            <pc:sldMk cId="1226824964" sldId="268"/>
            <ac:spMk id="3" creationId="{6918283A-6840-7243-6593-D12D9CF69DDC}"/>
          </ac:spMkLst>
        </pc:spChg>
      </pc:sldChg>
      <pc:sldChg chg="modSp">
        <pc:chgData name="Manthena Ramalingaraju" userId="S::manthena.r@happiestminds.com::31ac9f12-6cf8-4d10-b2ee-2f2423aeee00" providerId="AD" clId="Web-{C4D49DE1-2F16-4484-A774-4F2D307846F2}" dt="2023-03-02T06:39:22.288" v="1622" actId="20577"/>
        <pc:sldMkLst>
          <pc:docMk/>
          <pc:sldMk cId="2513279067" sldId="270"/>
        </pc:sldMkLst>
        <pc:spChg chg="mod">
          <ac:chgData name="Manthena Ramalingaraju" userId="S::manthena.r@happiestminds.com::31ac9f12-6cf8-4d10-b2ee-2f2423aeee00" providerId="AD" clId="Web-{C4D49DE1-2F16-4484-A774-4F2D307846F2}" dt="2023-03-02T06:39:22.288" v="1622" actId="20577"/>
          <ac:spMkLst>
            <pc:docMk/>
            <pc:sldMk cId="2513279067" sldId="270"/>
            <ac:spMk id="3" creationId="{C0BFEAF9-A828-0F7C-9AA6-2C9762200C94}"/>
          </ac:spMkLst>
        </pc:spChg>
      </pc:sldChg>
      <pc:sldChg chg="modSp">
        <pc:chgData name="Manthena Ramalingaraju" userId="S::manthena.r@happiestminds.com::31ac9f12-6cf8-4d10-b2ee-2f2423aeee00" providerId="AD" clId="Web-{C4D49DE1-2F16-4484-A774-4F2D307846F2}" dt="2023-03-02T06:47:00.517" v="1734" actId="20577"/>
        <pc:sldMkLst>
          <pc:docMk/>
          <pc:sldMk cId="280599783" sldId="271"/>
        </pc:sldMkLst>
        <pc:spChg chg="mod">
          <ac:chgData name="Manthena Ramalingaraju" userId="S::manthena.r@happiestminds.com::31ac9f12-6cf8-4d10-b2ee-2f2423aeee00" providerId="AD" clId="Web-{C4D49DE1-2F16-4484-A774-4F2D307846F2}" dt="2023-03-02T06:47:00.517" v="1734" actId="20577"/>
          <ac:spMkLst>
            <pc:docMk/>
            <pc:sldMk cId="280599783" sldId="271"/>
            <ac:spMk id="5" creationId="{C4E25BAF-3B01-9B7C-4A93-ED7E9165F58E}"/>
          </ac:spMkLst>
        </pc:spChg>
      </pc:sldChg>
      <pc:sldChg chg="modSp">
        <pc:chgData name="Manthena Ramalingaraju" userId="S::manthena.r@happiestminds.com::31ac9f12-6cf8-4d10-b2ee-2f2423aeee00" providerId="AD" clId="Web-{C4D49DE1-2F16-4484-A774-4F2D307846F2}" dt="2023-03-02T06:54:01.934" v="1996" actId="20577"/>
        <pc:sldMkLst>
          <pc:docMk/>
          <pc:sldMk cId="3063075585" sldId="272"/>
        </pc:sldMkLst>
        <pc:spChg chg="mod">
          <ac:chgData name="Manthena Ramalingaraju" userId="S::manthena.r@happiestminds.com::31ac9f12-6cf8-4d10-b2ee-2f2423aeee00" providerId="AD" clId="Web-{C4D49DE1-2F16-4484-A774-4F2D307846F2}" dt="2023-03-02T06:54:01.934" v="1996" actId="20577"/>
          <ac:spMkLst>
            <pc:docMk/>
            <pc:sldMk cId="3063075585" sldId="272"/>
            <ac:spMk id="5" creationId="{C4E25BAF-3B01-9B7C-4A93-ED7E9165F58E}"/>
          </ac:spMkLst>
        </pc:spChg>
      </pc:sldChg>
      <pc:sldChg chg="modSp">
        <pc:chgData name="Manthena Ramalingaraju" userId="S::manthena.r@happiestminds.com::31ac9f12-6cf8-4d10-b2ee-2f2423aeee00" providerId="AD" clId="Web-{C4D49DE1-2F16-4484-A774-4F2D307846F2}" dt="2023-03-02T06:45:58.719" v="1719" actId="20577"/>
        <pc:sldMkLst>
          <pc:docMk/>
          <pc:sldMk cId="1339115883" sldId="276"/>
        </pc:sldMkLst>
        <pc:spChg chg="mod">
          <ac:chgData name="Manthena Ramalingaraju" userId="S::manthena.r@happiestminds.com::31ac9f12-6cf8-4d10-b2ee-2f2423aeee00" providerId="AD" clId="Web-{C4D49DE1-2F16-4484-A774-4F2D307846F2}" dt="2023-03-02T06:45:58.719" v="1719" actId="20577"/>
          <ac:spMkLst>
            <pc:docMk/>
            <pc:sldMk cId="1339115883" sldId="276"/>
            <ac:spMk id="3" creationId="{C0BFEAF9-A828-0F7C-9AA6-2C9762200C94}"/>
          </ac:spMkLst>
        </pc:spChg>
      </pc:sldChg>
      <pc:sldChg chg="modSp">
        <pc:chgData name="Manthena Ramalingaraju" userId="S::manthena.r@happiestminds.com::31ac9f12-6cf8-4d10-b2ee-2f2423aeee00" providerId="AD" clId="Web-{C4D49DE1-2F16-4484-A774-4F2D307846F2}" dt="2023-03-02T07:02:54.541" v="2037" actId="20577"/>
        <pc:sldMkLst>
          <pc:docMk/>
          <pc:sldMk cId="4265602357" sldId="277"/>
        </pc:sldMkLst>
        <pc:spChg chg="mod">
          <ac:chgData name="Manthena Ramalingaraju" userId="S::manthena.r@happiestminds.com::31ac9f12-6cf8-4d10-b2ee-2f2423aeee00" providerId="AD" clId="Web-{C4D49DE1-2F16-4484-A774-4F2D307846F2}" dt="2023-03-02T07:02:54.541" v="2037" actId="20577"/>
          <ac:spMkLst>
            <pc:docMk/>
            <pc:sldMk cId="4265602357" sldId="277"/>
            <ac:spMk id="5" creationId="{C4E25BAF-3B01-9B7C-4A93-ED7E9165F58E}"/>
          </ac:spMkLst>
        </pc:spChg>
      </pc:sldChg>
      <pc:sldChg chg="modSp">
        <pc:chgData name="Manthena Ramalingaraju" userId="S::manthena.r@happiestminds.com::31ac9f12-6cf8-4d10-b2ee-2f2423aeee00" providerId="AD" clId="Web-{C4D49DE1-2F16-4484-A774-4F2D307846F2}" dt="2023-03-02T03:07:00.196" v="15" actId="20577"/>
        <pc:sldMkLst>
          <pc:docMk/>
          <pc:sldMk cId="2960886373" sldId="289"/>
        </pc:sldMkLst>
        <pc:spChg chg="mod">
          <ac:chgData name="Manthena Ramalingaraju" userId="S::manthena.r@happiestminds.com::31ac9f12-6cf8-4d10-b2ee-2f2423aeee00" providerId="AD" clId="Web-{C4D49DE1-2F16-4484-A774-4F2D307846F2}" dt="2023-03-02T03:07:00.196" v="15" actId="20577"/>
          <ac:spMkLst>
            <pc:docMk/>
            <pc:sldMk cId="2960886373" sldId="289"/>
            <ac:spMk id="2" creationId="{00000000-0000-0000-0000-000000000000}"/>
          </ac:spMkLst>
        </pc:spChg>
        <pc:spChg chg="mod">
          <ac:chgData name="Manthena Ramalingaraju" userId="S::manthena.r@happiestminds.com::31ac9f12-6cf8-4d10-b2ee-2f2423aeee00" providerId="AD" clId="Web-{C4D49DE1-2F16-4484-A774-4F2D307846F2}" dt="2023-03-02T03:06:54.414" v="13" actId="20577"/>
          <ac:spMkLst>
            <pc:docMk/>
            <pc:sldMk cId="2960886373" sldId="289"/>
            <ac:spMk id="7" creationId="{DD86C82E-9882-CA2D-CAAE-8987075E0AA9}"/>
          </ac:spMkLst>
        </pc:spChg>
      </pc:sldChg>
      <pc:sldChg chg="modSp">
        <pc:chgData name="Manthena Ramalingaraju" userId="S::manthena.r@happiestminds.com::31ac9f12-6cf8-4d10-b2ee-2f2423aeee00" providerId="AD" clId="Web-{C4D49DE1-2F16-4484-A774-4F2D307846F2}" dt="2023-03-02T03:07:18.165" v="19" actId="20577"/>
        <pc:sldMkLst>
          <pc:docMk/>
          <pc:sldMk cId="2899924533" sldId="290"/>
        </pc:sldMkLst>
        <pc:spChg chg="mod">
          <ac:chgData name="Manthena Ramalingaraju" userId="S::manthena.r@happiestminds.com::31ac9f12-6cf8-4d10-b2ee-2f2423aeee00" providerId="AD" clId="Web-{C4D49DE1-2F16-4484-A774-4F2D307846F2}" dt="2023-03-02T03:07:18.165" v="19" actId="20577"/>
          <ac:spMkLst>
            <pc:docMk/>
            <pc:sldMk cId="2899924533" sldId="290"/>
            <ac:spMk id="2" creationId="{00000000-0000-0000-0000-000000000000}"/>
          </ac:spMkLst>
        </pc:spChg>
        <pc:spChg chg="mod">
          <ac:chgData name="Manthena Ramalingaraju" userId="S::manthena.r@happiestminds.com::31ac9f12-6cf8-4d10-b2ee-2f2423aeee00" providerId="AD" clId="Web-{C4D49DE1-2F16-4484-A774-4F2D307846F2}" dt="2023-03-02T03:07:10.634" v="17" actId="20577"/>
          <ac:spMkLst>
            <pc:docMk/>
            <pc:sldMk cId="2899924533" sldId="290"/>
            <ac:spMk id="7" creationId="{DD86C82E-9882-CA2D-CAAE-8987075E0AA9}"/>
          </ac:spMkLst>
        </pc:spChg>
      </pc:sldChg>
      <pc:sldChg chg="modSp">
        <pc:chgData name="Manthena Ramalingaraju" userId="S::manthena.r@happiestminds.com::31ac9f12-6cf8-4d10-b2ee-2f2423aeee00" providerId="AD" clId="Web-{C4D49DE1-2F16-4484-A774-4F2D307846F2}" dt="2023-03-02T03:04:38.567" v="8" actId="20577"/>
        <pc:sldMkLst>
          <pc:docMk/>
          <pc:sldMk cId="987427403" sldId="297"/>
        </pc:sldMkLst>
        <pc:spChg chg="mod">
          <ac:chgData name="Manthena Ramalingaraju" userId="S::manthena.r@happiestminds.com::31ac9f12-6cf8-4d10-b2ee-2f2423aeee00" providerId="AD" clId="Web-{C4D49DE1-2F16-4484-A774-4F2D307846F2}" dt="2023-03-02T03:04:38.567" v="8" actId="20577"/>
          <ac:spMkLst>
            <pc:docMk/>
            <pc:sldMk cId="987427403" sldId="297"/>
            <ac:spMk id="9" creationId="{A51BB864-BD59-62FC-4278-6C7E38251D04}"/>
          </ac:spMkLst>
        </pc:spChg>
      </pc:sldChg>
      <pc:sldChg chg="modSp">
        <pc:chgData name="Manthena Ramalingaraju" userId="S::manthena.r@happiestminds.com::31ac9f12-6cf8-4d10-b2ee-2f2423aeee00" providerId="AD" clId="Web-{C4D49DE1-2F16-4484-A774-4F2D307846F2}" dt="2023-03-02T03:09:30.560" v="21" actId="20577"/>
        <pc:sldMkLst>
          <pc:docMk/>
          <pc:sldMk cId="3922689143" sldId="299"/>
        </pc:sldMkLst>
        <pc:spChg chg="mod">
          <ac:chgData name="Manthena Ramalingaraju" userId="S::manthena.r@happiestminds.com::31ac9f12-6cf8-4d10-b2ee-2f2423aeee00" providerId="AD" clId="Web-{C4D49DE1-2F16-4484-A774-4F2D307846F2}" dt="2023-03-02T03:09:30.560" v="21" actId="20577"/>
          <ac:spMkLst>
            <pc:docMk/>
            <pc:sldMk cId="3922689143" sldId="299"/>
            <ac:spMk id="2" creationId="{00000000-0000-0000-0000-000000000000}"/>
          </ac:spMkLst>
        </pc:spChg>
      </pc:sldChg>
      <pc:sldChg chg="modSp">
        <pc:chgData name="Manthena Ramalingaraju" userId="S::manthena.r@happiestminds.com::31ac9f12-6cf8-4d10-b2ee-2f2423aeee00" providerId="AD" clId="Web-{C4D49DE1-2F16-4484-A774-4F2D307846F2}" dt="2023-03-02T03:10:25.077" v="39" actId="20577"/>
        <pc:sldMkLst>
          <pc:docMk/>
          <pc:sldMk cId="458875789" sldId="300"/>
        </pc:sldMkLst>
        <pc:spChg chg="mod">
          <ac:chgData name="Manthena Ramalingaraju" userId="S::manthena.r@happiestminds.com::31ac9f12-6cf8-4d10-b2ee-2f2423aeee00" providerId="AD" clId="Web-{C4D49DE1-2F16-4484-A774-4F2D307846F2}" dt="2023-03-02T03:10:25.077" v="39" actId="20577"/>
          <ac:spMkLst>
            <pc:docMk/>
            <pc:sldMk cId="458875789" sldId="300"/>
            <ac:spMk id="2" creationId="{00000000-0000-0000-0000-000000000000}"/>
          </ac:spMkLst>
        </pc:spChg>
      </pc:sldChg>
      <pc:sldChg chg="addSp modSp add replId">
        <pc:chgData name="Manthena Ramalingaraju" userId="S::manthena.r@happiestminds.com::31ac9f12-6cf8-4d10-b2ee-2f2423aeee00" providerId="AD" clId="Web-{C4D49DE1-2F16-4484-A774-4F2D307846F2}" dt="2023-03-02T03:14:27.209" v="108"/>
        <pc:sldMkLst>
          <pc:docMk/>
          <pc:sldMk cId="2482022270" sldId="301"/>
        </pc:sldMkLst>
        <pc:spChg chg="mod">
          <ac:chgData name="Manthena Ramalingaraju" userId="S::manthena.r@happiestminds.com::31ac9f12-6cf8-4d10-b2ee-2f2423aeee00" providerId="AD" clId="Web-{C4D49DE1-2F16-4484-A774-4F2D307846F2}" dt="2023-03-02T03:13:26.598" v="107" actId="20577"/>
          <ac:spMkLst>
            <pc:docMk/>
            <pc:sldMk cId="2482022270" sldId="301"/>
            <ac:spMk id="2" creationId="{00000000-0000-0000-0000-000000000000}"/>
          </ac:spMkLst>
        </pc:spChg>
        <pc:spChg chg="mod">
          <ac:chgData name="Manthena Ramalingaraju" userId="S::manthena.r@happiestminds.com::31ac9f12-6cf8-4d10-b2ee-2f2423aeee00" providerId="AD" clId="Web-{C4D49DE1-2F16-4484-A774-4F2D307846F2}" dt="2023-03-02T03:11:53.079" v="77" actId="20577"/>
          <ac:spMkLst>
            <pc:docMk/>
            <pc:sldMk cId="2482022270" sldId="301"/>
            <ac:spMk id="7" creationId="{DD86C82E-9882-CA2D-CAAE-8987075E0AA9}"/>
          </ac:spMkLst>
        </pc:spChg>
        <pc:picChg chg="add mod">
          <ac:chgData name="Manthena Ramalingaraju" userId="S::manthena.r@happiestminds.com::31ac9f12-6cf8-4d10-b2ee-2f2423aeee00" providerId="AD" clId="Web-{C4D49DE1-2F16-4484-A774-4F2D307846F2}" dt="2023-03-02T03:14:27.209" v="108"/>
          <ac:picMkLst>
            <pc:docMk/>
            <pc:sldMk cId="2482022270" sldId="301"/>
            <ac:picMk id="8" creationId="{E49D3309-4665-DFEE-471D-94830D8F0382}"/>
          </ac:picMkLst>
        </pc:picChg>
      </pc:sldChg>
      <pc:sldChg chg="addSp delSp modSp add replId">
        <pc:chgData name="Manthena Ramalingaraju" userId="S::manthena.r@happiestminds.com::31ac9f12-6cf8-4d10-b2ee-2f2423aeee00" providerId="AD" clId="Web-{C4D49DE1-2F16-4484-A774-4F2D307846F2}" dt="2023-03-02T03:17:30.621" v="117" actId="14100"/>
        <pc:sldMkLst>
          <pc:docMk/>
          <pc:sldMk cId="1166810243" sldId="302"/>
        </pc:sldMkLst>
        <pc:picChg chg="del">
          <ac:chgData name="Manthena Ramalingaraju" userId="S::manthena.r@happiestminds.com::31ac9f12-6cf8-4d10-b2ee-2f2423aeee00" providerId="AD" clId="Web-{C4D49DE1-2F16-4484-A774-4F2D307846F2}" dt="2023-03-02T03:14:34.647" v="110"/>
          <ac:picMkLst>
            <pc:docMk/>
            <pc:sldMk cId="1166810243" sldId="302"/>
            <ac:picMk id="8" creationId="{E49D3309-4665-DFEE-471D-94830D8F0382}"/>
          </ac:picMkLst>
        </pc:picChg>
        <pc:picChg chg="add mod">
          <ac:chgData name="Manthena Ramalingaraju" userId="S::manthena.r@happiestminds.com::31ac9f12-6cf8-4d10-b2ee-2f2423aeee00" providerId="AD" clId="Web-{C4D49DE1-2F16-4484-A774-4F2D307846F2}" dt="2023-03-02T03:17:30.621" v="117" actId="14100"/>
          <ac:picMkLst>
            <pc:docMk/>
            <pc:sldMk cId="1166810243" sldId="302"/>
            <ac:picMk id="10" creationId="{ADD78D35-E27B-00AD-99B6-FB1CCA3C6387}"/>
          </ac:picMkLst>
        </pc:picChg>
      </pc:sldChg>
      <pc:sldChg chg="delSp modSp add replId">
        <pc:chgData name="Manthena Ramalingaraju" userId="S::manthena.r@happiestminds.com::31ac9f12-6cf8-4d10-b2ee-2f2423aeee00" providerId="AD" clId="Web-{C4D49DE1-2F16-4484-A774-4F2D307846F2}" dt="2023-03-02T03:18:40.232" v="122" actId="20577"/>
        <pc:sldMkLst>
          <pc:docMk/>
          <pc:sldMk cId="1539894112" sldId="303"/>
        </pc:sldMkLst>
        <pc:spChg chg="mod">
          <ac:chgData name="Manthena Ramalingaraju" userId="S::manthena.r@happiestminds.com::31ac9f12-6cf8-4d10-b2ee-2f2423aeee00" providerId="AD" clId="Web-{C4D49DE1-2F16-4484-A774-4F2D307846F2}" dt="2023-03-02T03:18:40.232" v="122" actId="20577"/>
          <ac:spMkLst>
            <pc:docMk/>
            <pc:sldMk cId="1539894112" sldId="303"/>
            <ac:spMk id="7" creationId="{DD86C82E-9882-CA2D-CAAE-8987075E0AA9}"/>
          </ac:spMkLst>
        </pc:spChg>
        <pc:picChg chg="del">
          <ac:chgData name="Manthena Ramalingaraju" userId="S::manthena.r@happiestminds.com::31ac9f12-6cf8-4d10-b2ee-2f2423aeee00" providerId="AD" clId="Web-{C4D49DE1-2F16-4484-A774-4F2D307846F2}" dt="2023-03-02T03:17:37.871" v="119"/>
          <ac:picMkLst>
            <pc:docMk/>
            <pc:sldMk cId="1539894112" sldId="303"/>
            <ac:picMk id="10" creationId="{ADD78D35-E27B-00AD-99B6-FB1CCA3C6387}"/>
          </ac:picMkLst>
        </pc:picChg>
      </pc:sldChg>
      <pc:sldChg chg="addSp modSp add replId">
        <pc:chgData name="Manthena Ramalingaraju" userId="S::manthena.r@happiestminds.com::31ac9f12-6cf8-4d10-b2ee-2f2423aeee00" providerId="AD" clId="Web-{C4D49DE1-2F16-4484-A774-4F2D307846F2}" dt="2023-03-02T03:20:26.532" v="150" actId="14100"/>
        <pc:sldMkLst>
          <pc:docMk/>
          <pc:sldMk cId="3253372301" sldId="304"/>
        </pc:sldMkLst>
        <pc:spChg chg="mod">
          <ac:chgData name="Manthena Ramalingaraju" userId="S::manthena.r@happiestminds.com::31ac9f12-6cf8-4d10-b2ee-2f2423aeee00" providerId="AD" clId="Web-{C4D49DE1-2F16-4484-A774-4F2D307846F2}" dt="2023-03-02T03:19:29.796" v="145" actId="20577"/>
          <ac:spMkLst>
            <pc:docMk/>
            <pc:sldMk cId="3253372301" sldId="304"/>
            <ac:spMk id="2" creationId="{00000000-0000-0000-0000-000000000000}"/>
          </ac:spMkLst>
        </pc:spChg>
        <pc:spChg chg="mod">
          <ac:chgData name="Manthena Ramalingaraju" userId="S::manthena.r@happiestminds.com::31ac9f12-6cf8-4d10-b2ee-2f2423aeee00" providerId="AD" clId="Web-{C4D49DE1-2F16-4484-A774-4F2D307846F2}" dt="2023-03-02T03:18:47.513" v="125" actId="20577"/>
          <ac:spMkLst>
            <pc:docMk/>
            <pc:sldMk cId="3253372301" sldId="304"/>
            <ac:spMk id="7" creationId="{DD86C82E-9882-CA2D-CAAE-8987075E0AA9}"/>
          </ac:spMkLst>
        </pc:spChg>
        <pc:picChg chg="add mod">
          <ac:chgData name="Manthena Ramalingaraju" userId="S::manthena.r@happiestminds.com::31ac9f12-6cf8-4d10-b2ee-2f2423aeee00" providerId="AD" clId="Web-{C4D49DE1-2F16-4484-A774-4F2D307846F2}" dt="2023-03-02T03:20:26.532" v="150" actId="14100"/>
          <ac:picMkLst>
            <pc:docMk/>
            <pc:sldMk cId="3253372301" sldId="304"/>
            <ac:picMk id="8" creationId="{502526F7-7E77-00C1-1D26-A18FC9CBB05C}"/>
          </ac:picMkLst>
        </pc:picChg>
      </pc:sldChg>
      <pc:sldChg chg="addSp delSp modSp add replId">
        <pc:chgData name="Manthena Ramalingaraju" userId="S::manthena.r@happiestminds.com::31ac9f12-6cf8-4d10-b2ee-2f2423aeee00" providerId="AD" clId="Web-{C4D49DE1-2F16-4484-A774-4F2D307846F2}" dt="2023-03-02T03:23:50.132" v="160" actId="1076"/>
        <pc:sldMkLst>
          <pc:docMk/>
          <pc:sldMk cId="1329541059" sldId="305"/>
        </pc:sldMkLst>
        <pc:picChg chg="del">
          <ac:chgData name="Manthena Ramalingaraju" userId="S::manthena.r@happiestminds.com::31ac9f12-6cf8-4d10-b2ee-2f2423aeee00" providerId="AD" clId="Web-{C4D49DE1-2F16-4484-A774-4F2D307846F2}" dt="2023-03-02T03:21:58.003" v="152"/>
          <ac:picMkLst>
            <pc:docMk/>
            <pc:sldMk cId="1329541059" sldId="305"/>
            <ac:picMk id="8" creationId="{502526F7-7E77-00C1-1D26-A18FC9CBB05C}"/>
          </ac:picMkLst>
        </pc:picChg>
        <pc:picChg chg="add mod">
          <ac:chgData name="Manthena Ramalingaraju" userId="S::manthena.r@happiestminds.com::31ac9f12-6cf8-4d10-b2ee-2f2423aeee00" providerId="AD" clId="Web-{C4D49DE1-2F16-4484-A774-4F2D307846F2}" dt="2023-03-02T03:23:50.132" v="160" actId="1076"/>
          <ac:picMkLst>
            <pc:docMk/>
            <pc:sldMk cId="1329541059" sldId="305"/>
            <ac:picMk id="10" creationId="{1B3CEB77-AF56-EE9F-3C47-1FC4B8D9E1F5}"/>
          </ac:picMkLst>
        </pc:picChg>
      </pc:sldChg>
      <pc:sldChg chg="addSp delSp modSp add replId">
        <pc:chgData name="Manthena Ramalingaraju" userId="S::manthena.r@happiestminds.com::31ac9f12-6cf8-4d10-b2ee-2f2423aeee00" providerId="AD" clId="Web-{C4D49DE1-2F16-4484-A774-4F2D307846F2}" dt="2023-03-02T03:24:02.007" v="165" actId="14100"/>
        <pc:sldMkLst>
          <pc:docMk/>
          <pc:sldMk cId="337176574" sldId="306"/>
        </pc:sldMkLst>
        <pc:picChg chg="add mod">
          <ac:chgData name="Manthena Ramalingaraju" userId="S::manthena.r@happiestminds.com::31ac9f12-6cf8-4d10-b2ee-2f2423aeee00" providerId="AD" clId="Web-{C4D49DE1-2F16-4484-A774-4F2D307846F2}" dt="2023-03-02T03:24:02.007" v="165" actId="14100"/>
          <ac:picMkLst>
            <pc:docMk/>
            <pc:sldMk cId="337176574" sldId="306"/>
            <ac:picMk id="8" creationId="{F25A5EA0-A876-B9F8-1000-14AE04F7643F}"/>
          </ac:picMkLst>
        </pc:picChg>
        <pc:picChg chg="del">
          <ac:chgData name="Manthena Ramalingaraju" userId="S::manthena.r@happiestminds.com::31ac9f12-6cf8-4d10-b2ee-2f2423aeee00" providerId="AD" clId="Web-{C4D49DE1-2F16-4484-A774-4F2D307846F2}" dt="2023-03-02T03:23:55.851" v="162"/>
          <ac:picMkLst>
            <pc:docMk/>
            <pc:sldMk cId="337176574" sldId="306"/>
            <ac:picMk id="10" creationId="{1B3CEB77-AF56-EE9F-3C47-1FC4B8D9E1F5}"/>
          </ac:picMkLst>
        </pc:picChg>
      </pc:sldChg>
      <pc:sldChg chg="delSp modSp add replId">
        <pc:chgData name="Manthena Ramalingaraju" userId="S::manthena.r@happiestminds.com::31ac9f12-6cf8-4d10-b2ee-2f2423aeee00" providerId="AD" clId="Web-{C4D49DE1-2F16-4484-A774-4F2D307846F2}" dt="2023-03-02T03:28:39.484" v="185" actId="20577"/>
        <pc:sldMkLst>
          <pc:docMk/>
          <pc:sldMk cId="3262714664" sldId="307"/>
        </pc:sldMkLst>
        <pc:spChg chg="mod">
          <ac:chgData name="Manthena Ramalingaraju" userId="S::manthena.r@happiestminds.com::31ac9f12-6cf8-4d10-b2ee-2f2423aeee00" providerId="AD" clId="Web-{C4D49DE1-2F16-4484-A774-4F2D307846F2}" dt="2023-03-02T03:25:08.228" v="181" actId="20577"/>
          <ac:spMkLst>
            <pc:docMk/>
            <pc:sldMk cId="3262714664" sldId="307"/>
            <ac:spMk id="2" creationId="{00000000-0000-0000-0000-000000000000}"/>
          </ac:spMkLst>
        </pc:spChg>
        <pc:spChg chg="mod">
          <ac:chgData name="Manthena Ramalingaraju" userId="S::manthena.r@happiestminds.com::31ac9f12-6cf8-4d10-b2ee-2f2423aeee00" providerId="AD" clId="Web-{C4D49DE1-2F16-4484-A774-4F2D307846F2}" dt="2023-03-02T03:28:39.484" v="185" actId="20577"/>
          <ac:spMkLst>
            <pc:docMk/>
            <pc:sldMk cId="3262714664" sldId="307"/>
            <ac:spMk id="7" creationId="{DD86C82E-9882-CA2D-CAAE-8987075E0AA9}"/>
          </ac:spMkLst>
        </pc:spChg>
        <pc:picChg chg="del">
          <ac:chgData name="Manthena Ramalingaraju" userId="S::manthena.r@happiestminds.com::31ac9f12-6cf8-4d10-b2ee-2f2423aeee00" providerId="AD" clId="Web-{C4D49DE1-2F16-4484-A774-4F2D307846F2}" dt="2023-03-02T03:25:11.134" v="182"/>
          <ac:picMkLst>
            <pc:docMk/>
            <pc:sldMk cId="3262714664" sldId="307"/>
            <ac:picMk id="8" creationId="{F25A5EA0-A876-B9F8-1000-14AE04F7643F}"/>
          </ac:picMkLst>
        </pc:picChg>
      </pc:sldChg>
      <pc:sldChg chg="add replId">
        <pc:chgData name="Manthena Ramalingaraju" userId="S::manthena.r@happiestminds.com::31ac9f12-6cf8-4d10-b2ee-2f2423aeee00" providerId="AD" clId="Web-{C4D49DE1-2F16-4484-A774-4F2D307846F2}" dt="2023-03-02T03:28:43.593" v="186"/>
        <pc:sldMkLst>
          <pc:docMk/>
          <pc:sldMk cId="3794996565" sldId="308"/>
        </pc:sldMkLst>
      </pc:sldChg>
      <pc:sldChg chg="addSp modSp add replId">
        <pc:chgData name="Manthena Ramalingaraju" userId="S::manthena.r@happiestminds.com::31ac9f12-6cf8-4d10-b2ee-2f2423aeee00" providerId="AD" clId="Web-{C4D49DE1-2F16-4484-A774-4F2D307846F2}" dt="2023-03-02T03:33:18.680" v="191"/>
        <pc:sldMkLst>
          <pc:docMk/>
          <pc:sldMk cId="719628252" sldId="309"/>
        </pc:sldMkLst>
        <pc:spChg chg="mod">
          <ac:chgData name="Manthena Ramalingaraju" userId="S::manthena.r@happiestminds.com::31ac9f12-6cf8-4d10-b2ee-2f2423aeee00" providerId="AD" clId="Web-{C4D49DE1-2F16-4484-A774-4F2D307846F2}" dt="2023-03-02T03:33:16.820" v="190" actId="20577"/>
          <ac:spMkLst>
            <pc:docMk/>
            <pc:sldMk cId="719628252" sldId="309"/>
            <ac:spMk id="7" creationId="{DD86C82E-9882-CA2D-CAAE-8987075E0AA9}"/>
          </ac:spMkLst>
        </pc:spChg>
        <pc:picChg chg="add mod">
          <ac:chgData name="Manthena Ramalingaraju" userId="S::manthena.r@happiestminds.com::31ac9f12-6cf8-4d10-b2ee-2f2423aeee00" providerId="AD" clId="Web-{C4D49DE1-2F16-4484-A774-4F2D307846F2}" dt="2023-03-02T03:33:18.680" v="191"/>
          <ac:picMkLst>
            <pc:docMk/>
            <pc:sldMk cId="719628252" sldId="309"/>
            <ac:picMk id="8" creationId="{BD85025B-4EF8-8C90-983D-BDA8B11CA414}"/>
          </ac:picMkLst>
        </pc:picChg>
      </pc:sldChg>
      <pc:sldChg chg="delSp modSp add replId">
        <pc:chgData name="Manthena Ramalingaraju" userId="S::manthena.r@happiestminds.com::31ac9f12-6cf8-4d10-b2ee-2f2423aeee00" providerId="AD" clId="Web-{C4D49DE1-2F16-4484-A774-4F2D307846F2}" dt="2023-03-02T03:38:11.110" v="196" actId="20577"/>
        <pc:sldMkLst>
          <pc:docMk/>
          <pc:sldMk cId="3880953220" sldId="310"/>
        </pc:sldMkLst>
        <pc:spChg chg="mod">
          <ac:chgData name="Manthena Ramalingaraju" userId="S::manthena.r@happiestminds.com::31ac9f12-6cf8-4d10-b2ee-2f2423aeee00" providerId="AD" clId="Web-{C4D49DE1-2F16-4484-A774-4F2D307846F2}" dt="2023-03-02T03:38:11.110" v="196" actId="20577"/>
          <ac:spMkLst>
            <pc:docMk/>
            <pc:sldMk cId="3880953220" sldId="310"/>
            <ac:spMk id="7" creationId="{DD86C82E-9882-CA2D-CAAE-8987075E0AA9}"/>
          </ac:spMkLst>
        </pc:spChg>
        <pc:picChg chg="del">
          <ac:chgData name="Manthena Ramalingaraju" userId="S::manthena.r@happiestminds.com::31ac9f12-6cf8-4d10-b2ee-2f2423aeee00" providerId="AD" clId="Web-{C4D49DE1-2F16-4484-A774-4F2D307846F2}" dt="2023-03-02T03:37:47.531" v="193"/>
          <ac:picMkLst>
            <pc:docMk/>
            <pc:sldMk cId="3880953220" sldId="310"/>
            <ac:picMk id="8" creationId="{BD85025B-4EF8-8C90-983D-BDA8B11CA414}"/>
          </ac:picMkLst>
        </pc:picChg>
      </pc:sldChg>
      <pc:sldChg chg="add replId">
        <pc:chgData name="Manthena Ramalingaraju" userId="S::manthena.r@happiestminds.com::31ac9f12-6cf8-4d10-b2ee-2f2423aeee00" providerId="AD" clId="Web-{C4D49DE1-2F16-4484-A774-4F2D307846F2}" dt="2023-03-02T03:38:39.673" v="197"/>
        <pc:sldMkLst>
          <pc:docMk/>
          <pc:sldMk cId="961930438" sldId="311"/>
        </pc:sldMkLst>
      </pc:sldChg>
      <pc:sldChg chg="addSp modSp add replId">
        <pc:chgData name="Manthena Ramalingaraju" userId="S::manthena.r@happiestminds.com::31ac9f12-6cf8-4d10-b2ee-2f2423aeee00" providerId="AD" clId="Web-{C4D49DE1-2F16-4484-A774-4F2D307846F2}" dt="2023-03-02T03:48:24.097" v="217" actId="1076"/>
        <pc:sldMkLst>
          <pc:docMk/>
          <pc:sldMk cId="1255861532" sldId="312"/>
        </pc:sldMkLst>
        <pc:spChg chg="mod">
          <ac:chgData name="Manthena Ramalingaraju" userId="S::manthena.r@happiestminds.com::31ac9f12-6cf8-4d10-b2ee-2f2423aeee00" providerId="AD" clId="Web-{C4D49DE1-2F16-4484-A774-4F2D307846F2}" dt="2023-03-02T03:46:27.078" v="210" actId="20577"/>
          <ac:spMkLst>
            <pc:docMk/>
            <pc:sldMk cId="1255861532" sldId="312"/>
            <ac:spMk id="2" creationId="{00000000-0000-0000-0000-000000000000}"/>
          </ac:spMkLst>
        </pc:spChg>
        <pc:spChg chg="mod">
          <ac:chgData name="Manthena Ramalingaraju" userId="S::manthena.r@happiestminds.com::31ac9f12-6cf8-4d10-b2ee-2f2423aeee00" providerId="AD" clId="Web-{C4D49DE1-2F16-4484-A774-4F2D307846F2}" dt="2023-03-02T03:46:30.031" v="211" actId="20577"/>
          <ac:spMkLst>
            <pc:docMk/>
            <pc:sldMk cId="1255861532" sldId="312"/>
            <ac:spMk id="7" creationId="{DD86C82E-9882-CA2D-CAAE-8987075E0AA9}"/>
          </ac:spMkLst>
        </pc:spChg>
        <pc:picChg chg="add mod">
          <ac:chgData name="Manthena Ramalingaraju" userId="S::manthena.r@happiestminds.com::31ac9f12-6cf8-4d10-b2ee-2f2423aeee00" providerId="AD" clId="Web-{C4D49DE1-2F16-4484-A774-4F2D307846F2}" dt="2023-03-02T03:46:51.625" v="215" actId="14100"/>
          <ac:picMkLst>
            <pc:docMk/>
            <pc:sldMk cId="1255861532" sldId="312"/>
            <ac:picMk id="8" creationId="{95006B6C-E9FE-243D-03E2-9CFEB502157E}"/>
          </ac:picMkLst>
        </pc:picChg>
        <pc:picChg chg="add mod">
          <ac:chgData name="Manthena Ramalingaraju" userId="S::manthena.r@happiestminds.com::31ac9f12-6cf8-4d10-b2ee-2f2423aeee00" providerId="AD" clId="Web-{C4D49DE1-2F16-4484-A774-4F2D307846F2}" dt="2023-03-02T03:48:24.097" v="217" actId="1076"/>
          <ac:picMkLst>
            <pc:docMk/>
            <pc:sldMk cId="1255861532" sldId="312"/>
            <ac:picMk id="10" creationId="{9DF02D01-924B-380C-DF25-598FDD8E27D8}"/>
          </ac:picMkLst>
        </pc:picChg>
      </pc:sldChg>
      <pc:sldChg chg="addSp delSp modSp add replId">
        <pc:chgData name="Manthena Ramalingaraju" userId="S::manthena.r@happiestminds.com::31ac9f12-6cf8-4d10-b2ee-2f2423aeee00" providerId="AD" clId="Web-{C4D49DE1-2F16-4484-A774-4F2D307846F2}" dt="2023-03-02T03:49:15.161" v="221"/>
        <pc:sldMkLst>
          <pc:docMk/>
          <pc:sldMk cId="556642389" sldId="313"/>
        </pc:sldMkLst>
        <pc:picChg chg="del">
          <ac:chgData name="Manthena Ramalingaraju" userId="S::manthena.r@happiestminds.com::31ac9f12-6cf8-4d10-b2ee-2f2423aeee00" providerId="AD" clId="Web-{C4D49DE1-2F16-4484-A774-4F2D307846F2}" dt="2023-03-02T03:48:30.972" v="219"/>
          <ac:picMkLst>
            <pc:docMk/>
            <pc:sldMk cId="556642389" sldId="313"/>
            <ac:picMk id="8" creationId="{95006B6C-E9FE-243D-03E2-9CFEB502157E}"/>
          </ac:picMkLst>
        </pc:picChg>
        <pc:picChg chg="del">
          <ac:chgData name="Manthena Ramalingaraju" userId="S::manthena.r@happiestminds.com::31ac9f12-6cf8-4d10-b2ee-2f2423aeee00" providerId="AD" clId="Web-{C4D49DE1-2F16-4484-A774-4F2D307846F2}" dt="2023-03-02T03:48:32.472" v="220"/>
          <ac:picMkLst>
            <pc:docMk/>
            <pc:sldMk cId="556642389" sldId="313"/>
            <ac:picMk id="10" creationId="{9DF02D01-924B-380C-DF25-598FDD8E27D8}"/>
          </ac:picMkLst>
        </pc:picChg>
        <pc:picChg chg="add mod">
          <ac:chgData name="Manthena Ramalingaraju" userId="S::manthena.r@happiestminds.com::31ac9f12-6cf8-4d10-b2ee-2f2423aeee00" providerId="AD" clId="Web-{C4D49DE1-2F16-4484-A774-4F2D307846F2}" dt="2023-03-02T03:49:15.161" v="221"/>
          <ac:picMkLst>
            <pc:docMk/>
            <pc:sldMk cId="556642389" sldId="313"/>
            <ac:picMk id="11" creationId="{D54484BA-1567-1DF5-B7F6-A32CB16102AB}"/>
          </ac:picMkLst>
        </pc:picChg>
      </pc:sldChg>
      <pc:sldChg chg="addSp delSp modSp add replId">
        <pc:chgData name="Manthena Ramalingaraju" userId="S::manthena.r@happiestminds.com::31ac9f12-6cf8-4d10-b2ee-2f2423aeee00" providerId="AD" clId="Web-{C4D49DE1-2F16-4484-A774-4F2D307846F2}" dt="2023-03-02T03:50:07.631" v="224"/>
        <pc:sldMkLst>
          <pc:docMk/>
          <pc:sldMk cId="1891108629" sldId="314"/>
        </pc:sldMkLst>
        <pc:picChg chg="add mod">
          <ac:chgData name="Manthena Ramalingaraju" userId="S::manthena.r@happiestminds.com::31ac9f12-6cf8-4d10-b2ee-2f2423aeee00" providerId="AD" clId="Web-{C4D49DE1-2F16-4484-A774-4F2D307846F2}" dt="2023-03-02T03:50:07.631" v="224"/>
          <ac:picMkLst>
            <pc:docMk/>
            <pc:sldMk cId="1891108629" sldId="314"/>
            <ac:picMk id="8" creationId="{D0A43F4B-6594-CF3B-01B1-95990AED0C4C}"/>
          </ac:picMkLst>
        </pc:picChg>
        <pc:picChg chg="del">
          <ac:chgData name="Manthena Ramalingaraju" userId="S::manthena.r@happiestminds.com::31ac9f12-6cf8-4d10-b2ee-2f2423aeee00" providerId="AD" clId="Web-{C4D49DE1-2F16-4484-A774-4F2D307846F2}" dt="2023-03-02T03:50:05.975" v="223"/>
          <ac:picMkLst>
            <pc:docMk/>
            <pc:sldMk cId="1891108629" sldId="314"/>
            <ac:picMk id="11" creationId="{D54484BA-1567-1DF5-B7F6-A32CB16102AB}"/>
          </ac:picMkLst>
        </pc:picChg>
      </pc:sldChg>
      <pc:sldChg chg="addSp delSp modSp add replId">
        <pc:chgData name="Manthena Ramalingaraju" userId="S::manthena.r@happiestminds.com::31ac9f12-6cf8-4d10-b2ee-2f2423aeee00" providerId="AD" clId="Web-{C4D49DE1-2F16-4484-A774-4F2D307846F2}" dt="2023-03-02T03:50:34.913" v="227"/>
        <pc:sldMkLst>
          <pc:docMk/>
          <pc:sldMk cId="679282624" sldId="315"/>
        </pc:sldMkLst>
        <pc:picChg chg="del">
          <ac:chgData name="Manthena Ramalingaraju" userId="S::manthena.r@happiestminds.com::31ac9f12-6cf8-4d10-b2ee-2f2423aeee00" providerId="AD" clId="Web-{C4D49DE1-2F16-4484-A774-4F2D307846F2}" dt="2023-03-02T03:50:13.256" v="226"/>
          <ac:picMkLst>
            <pc:docMk/>
            <pc:sldMk cId="679282624" sldId="315"/>
            <ac:picMk id="8" creationId="{D0A43F4B-6594-CF3B-01B1-95990AED0C4C}"/>
          </ac:picMkLst>
        </pc:picChg>
        <pc:picChg chg="add mod">
          <ac:chgData name="Manthena Ramalingaraju" userId="S::manthena.r@happiestminds.com::31ac9f12-6cf8-4d10-b2ee-2f2423aeee00" providerId="AD" clId="Web-{C4D49DE1-2F16-4484-A774-4F2D307846F2}" dt="2023-03-02T03:50:34.913" v="227"/>
          <ac:picMkLst>
            <pc:docMk/>
            <pc:sldMk cId="679282624" sldId="315"/>
            <ac:picMk id="10" creationId="{1265DC41-E93E-616B-6307-9B41D76045F3}"/>
          </ac:picMkLst>
        </pc:picChg>
      </pc:sldChg>
      <pc:sldChg chg="addSp delSp modSp add replId">
        <pc:chgData name="Manthena Ramalingaraju" userId="S::manthena.r@happiestminds.com::31ac9f12-6cf8-4d10-b2ee-2f2423aeee00" providerId="AD" clId="Web-{C4D49DE1-2F16-4484-A774-4F2D307846F2}" dt="2023-03-02T03:51:13.383" v="230"/>
        <pc:sldMkLst>
          <pc:docMk/>
          <pc:sldMk cId="3339429363" sldId="316"/>
        </pc:sldMkLst>
        <pc:picChg chg="add mod">
          <ac:chgData name="Manthena Ramalingaraju" userId="S::manthena.r@happiestminds.com::31ac9f12-6cf8-4d10-b2ee-2f2423aeee00" providerId="AD" clId="Web-{C4D49DE1-2F16-4484-A774-4F2D307846F2}" dt="2023-03-02T03:51:13.383" v="230"/>
          <ac:picMkLst>
            <pc:docMk/>
            <pc:sldMk cId="3339429363" sldId="316"/>
            <ac:picMk id="8" creationId="{76B0FB5B-B0A7-F86E-AB95-49E9215BD25A}"/>
          </ac:picMkLst>
        </pc:picChg>
        <pc:picChg chg="del">
          <ac:chgData name="Manthena Ramalingaraju" userId="S::manthena.r@happiestminds.com::31ac9f12-6cf8-4d10-b2ee-2f2423aeee00" providerId="AD" clId="Web-{C4D49DE1-2F16-4484-A774-4F2D307846F2}" dt="2023-03-02T03:50:39.741" v="229"/>
          <ac:picMkLst>
            <pc:docMk/>
            <pc:sldMk cId="3339429363" sldId="316"/>
            <ac:picMk id="10" creationId="{1265DC41-E93E-616B-6307-9B41D76045F3}"/>
          </ac:picMkLst>
        </pc:picChg>
      </pc:sldChg>
      <pc:sldChg chg="delSp modSp add replId">
        <pc:chgData name="Manthena Ramalingaraju" userId="S::manthena.r@happiestminds.com::31ac9f12-6cf8-4d10-b2ee-2f2423aeee00" providerId="AD" clId="Web-{C4D49DE1-2F16-4484-A774-4F2D307846F2}" dt="2023-03-02T04:01:37.792" v="235" actId="20577"/>
        <pc:sldMkLst>
          <pc:docMk/>
          <pc:sldMk cId="1712134741" sldId="317"/>
        </pc:sldMkLst>
        <pc:spChg chg="mod">
          <ac:chgData name="Manthena Ramalingaraju" userId="S::manthena.r@happiestminds.com::31ac9f12-6cf8-4d10-b2ee-2f2423aeee00" providerId="AD" clId="Web-{C4D49DE1-2F16-4484-A774-4F2D307846F2}" dt="2023-03-02T04:01:37.792" v="235" actId="20577"/>
          <ac:spMkLst>
            <pc:docMk/>
            <pc:sldMk cId="1712134741" sldId="317"/>
            <ac:spMk id="7" creationId="{DD86C82E-9882-CA2D-CAAE-8987075E0AA9}"/>
          </ac:spMkLst>
        </pc:spChg>
        <pc:picChg chg="del">
          <ac:chgData name="Manthena Ramalingaraju" userId="S::manthena.r@happiestminds.com::31ac9f12-6cf8-4d10-b2ee-2f2423aeee00" providerId="AD" clId="Web-{C4D49DE1-2F16-4484-A774-4F2D307846F2}" dt="2023-03-02T03:51:18.695" v="232"/>
          <ac:picMkLst>
            <pc:docMk/>
            <pc:sldMk cId="1712134741" sldId="317"/>
            <ac:picMk id="8" creationId="{76B0FB5B-B0A7-F86E-AB95-49E9215BD25A}"/>
          </ac:picMkLst>
        </pc:picChg>
      </pc:sldChg>
      <pc:sldChg chg="modSp add replId">
        <pc:chgData name="Manthena Ramalingaraju" userId="S::manthena.r@happiestminds.com::31ac9f12-6cf8-4d10-b2ee-2f2423aeee00" providerId="AD" clId="Web-{C4D49DE1-2F16-4484-A774-4F2D307846F2}" dt="2023-03-02T04:04:44.750" v="241" actId="20577"/>
        <pc:sldMkLst>
          <pc:docMk/>
          <pc:sldMk cId="2125347714" sldId="318"/>
        </pc:sldMkLst>
        <pc:spChg chg="mod">
          <ac:chgData name="Manthena Ramalingaraju" userId="S::manthena.r@happiestminds.com::31ac9f12-6cf8-4d10-b2ee-2f2423aeee00" providerId="AD" clId="Web-{C4D49DE1-2F16-4484-A774-4F2D307846F2}" dt="2023-03-02T04:04:44.750" v="241" actId="20577"/>
          <ac:spMkLst>
            <pc:docMk/>
            <pc:sldMk cId="2125347714" sldId="318"/>
            <ac:spMk id="7" creationId="{DD86C82E-9882-CA2D-CAAE-8987075E0AA9}"/>
          </ac:spMkLst>
        </pc:spChg>
      </pc:sldChg>
      <pc:sldChg chg="add replId">
        <pc:chgData name="Manthena Ramalingaraju" userId="S::manthena.r@happiestminds.com::31ac9f12-6cf8-4d10-b2ee-2f2423aeee00" providerId="AD" clId="Web-{C4D49DE1-2F16-4484-A774-4F2D307846F2}" dt="2023-03-02T04:05:17.454" v="242"/>
        <pc:sldMkLst>
          <pc:docMk/>
          <pc:sldMk cId="17469408" sldId="319"/>
        </pc:sldMkLst>
      </pc:sldChg>
      <pc:sldChg chg="addSp modSp add replId">
        <pc:chgData name="Manthena Ramalingaraju" userId="S::manthena.r@happiestminds.com::31ac9f12-6cf8-4d10-b2ee-2f2423aeee00" providerId="AD" clId="Web-{C4D49DE1-2F16-4484-A774-4F2D307846F2}" dt="2023-03-02T04:09:23.915" v="270"/>
        <pc:sldMkLst>
          <pc:docMk/>
          <pc:sldMk cId="701861416" sldId="320"/>
        </pc:sldMkLst>
        <pc:spChg chg="mod">
          <ac:chgData name="Manthena Ramalingaraju" userId="S::manthena.r@happiestminds.com::31ac9f12-6cf8-4d10-b2ee-2f2423aeee00" providerId="AD" clId="Web-{C4D49DE1-2F16-4484-A774-4F2D307846F2}" dt="2023-03-02T04:06:53.566" v="269" actId="20577"/>
          <ac:spMkLst>
            <pc:docMk/>
            <pc:sldMk cId="701861416" sldId="320"/>
            <ac:spMk id="2" creationId="{00000000-0000-0000-0000-000000000000}"/>
          </ac:spMkLst>
        </pc:spChg>
        <pc:spChg chg="mod">
          <ac:chgData name="Manthena Ramalingaraju" userId="S::manthena.r@happiestminds.com::31ac9f12-6cf8-4d10-b2ee-2f2423aeee00" providerId="AD" clId="Web-{C4D49DE1-2F16-4484-A774-4F2D307846F2}" dt="2023-03-02T04:05:26.205" v="246" actId="20577"/>
          <ac:spMkLst>
            <pc:docMk/>
            <pc:sldMk cId="701861416" sldId="320"/>
            <ac:spMk id="7" creationId="{DD86C82E-9882-CA2D-CAAE-8987075E0AA9}"/>
          </ac:spMkLst>
        </pc:spChg>
        <pc:picChg chg="add mod">
          <ac:chgData name="Manthena Ramalingaraju" userId="S::manthena.r@happiestminds.com::31ac9f12-6cf8-4d10-b2ee-2f2423aeee00" providerId="AD" clId="Web-{C4D49DE1-2F16-4484-A774-4F2D307846F2}" dt="2023-03-02T04:09:23.915" v="270"/>
          <ac:picMkLst>
            <pc:docMk/>
            <pc:sldMk cId="701861416" sldId="320"/>
            <ac:picMk id="8" creationId="{6964D68A-3F82-4FF6-0B63-882AFE5623E4}"/>
          </ac:picMkLst>
        </pc:picChg>
      </pc:sldChg>
      <pc:sldChg chg="addSp delSp modSp add replId">
        <pc:chgData name="Manthena Ramalingaraju" userId="S::manthena.r@happiestminds.com::31ac9f12-6cf8-4d10-b2ee-2f2423aeee00" providerId="AD" clId="Web-{C4D49DE1-2F16-4484-A774-4F2D307846F2}" dt="2023-03-02T04:10:12.744" v="273"/>
        <pc:sldMkLst>
          <pc:docMk/>
          <pc:sldMk cId="1493578950" sldId="321"/>
        </pc:sldMkLst>
        <pc:picChg chg="del">
          <ac:chgData name="Manthena Ramalingaraju" userId="S::manthena.r@happiestminds.com::31ac9f12-6cf8-4d10-b2ee-2f2423aeee00" providerId="AD" clId="Web-{C4D49DE1-2F16-4484-A774-4F2D307846F2}" dt="2023-03-02T04:09:29.946" v="272"/>
          <ac:picMkLst>
            <pc:docMk/>
            <pc:sldMk cId="1493578950" sldId="321"/>
            <ac:picMk id="8" creationId="{6964D68A-3F82-4FF6-0B63-882AFE5623E4}"/>
          </ac:picMkLst>
        </pc:picChg>
        <pc:picChg chg="add mod">
          <ac:chgData name="Manthena Ramalingaraju" userId="S::manthena.r@happiestminds.com::31ac9f12-6cf8-4d10-b2ee-2f2423aeee00" providerId="AD" clId="Web-{C4D49DE1-2F16-4484-A774-4F2D307846F2}" dt="2023-03-02T04:10:12.744" v="273"/>
          <ac:picMkLst>
            <pc:docMk/>
            <pc:sldMk cId="1493578950" sldId="321"/>
            <ac:picMk id="10" creationId="{8EE74B60-A0F3-B99D-FAC8-11F59B87E7BD}"/>
          </ac:picMkLst>
        </pc:picChg>
      </pc:sldChg>
      <pc:sldChg chg="delSp modSp add replId">
        <pc:chgData name="Manthena Ramalingaraju" userId="S::manthena.r@happiestminds.com::31ac9f12-6cf8-4d10-b2ee-2f2423aeee00" providerId="AD" clId="Web-{C4D49DE1-2F16-4484-A774-4F2D307846F2}" dt="2023-03-02T04:11:12.496" v="278" actId="20577"/>
        <pc:sldMkLst>
          <pc:docMk/>
          <pc:sldMk cId="842036309" sldId="322"/>
        </pc:sldMkLst>
        <pc:spChg chg="mod">
          <ac:chgData name="Manthena Ramalingaraju" userId="S::manthena.r@happiestminds.com::31ac9f12-6cf8-4d10-b2ee-2f2423aeee00" providerId="AD" clId="Web-{C4D49DE1-2F16-4484-A774-4F2D307846F2}" dt="2023-03-02T04:11:12.496" v="278" actId="20577"/>
          <ac:spMkLst>
            <pc:docMk/>
            <pc:sldMk cId="842036309" sldId="322"/>
            <ac:spMk id="7" creationId="{DD86C82E-9882-CA2D-CAAE-8987075E0AA9}"/>
          </ac:spMkLst>
        </pc:spChg>
        <pc:picChg chg="del">
          <ac:chgData name="Manthena Ramalingaraju" userId="S::manthena.r@happiestminds.com::31ac9f12-6cf8-4d10-b2ee-2f2423aeee00" providerId="AD" clId="Web-{C4D49DE1-2F16-4484-A774-4F2D307846F2}" dt="2023-03-02T04:10:19.338" v="275"/>
          <ac:picMkLst>
            <pc:docMk/>
            <pc:sldMk cId="842036309" sldId="322"/>
            <ac:picMk id="10" creationId="{8EE74B60-A0F3-B99D-FAC8-11F59B87E7BD}"/>
          </ac:picMkLst>
        </pc:picChg>
      </pc:sldChg>
      <pc:sldChg chg="addSp modSp add replId">
        <pc:chgData name="Manthena Ramalingaraju" userId="S::manthena.r@happiestminds.com::31ac9f12-6cf8-4d10-b2ee-2f2423aeee00" providerId="AD" clId="Web-{C4D49DE1-2F16-4484-A774-4F2D307846F2}" dt="2023-03-02T04:19:10.463" v="299" actId="14100"/>
        <pc:sldMkLst>
          <pc:docMk/>
          <pc:sldMk cId="1946751182" sldId="323"/>
        </pc:sldMkLst>
        <pc:spChg chg="mod">
          <ac:chgData name="Manthena Ramalingaraju" userId="S::manthena.r@happiestminds.com::31ac9f12-6cf8-4d10-b2ee-2f2423aeee00" providerId="AD" clId="Web-{C4D49DE1-2F16-4484-A774-4F2D307846F2}" dt="2023-03-02T04:12:22.810" v="289" actId="20577"/>
          <ac:spMkLst>
            <pc:docMk/>
            <pc:sldMk cId="1946751182" sldId="323"/>
            <ac:spMk id="2" creationId="{00000000-0000-0000-0000-000000000000}"/>
          </ac:spMkLst>
        </pc:spChg>
        <pc:spChg chg="mod">
          <ac:chgData name="Manthena Ramalingaraju" userId="S::manthena.r@happiestminds.com::31ac9f12-6cf8-4d10-b2ee-2f2423aeee00" providerId="AD" clId="Web-{C4D49DE1-2F16-4484-A774-4F2D307846F2}" dt="2023-03-02T04:11:22.184" v="281" actId="20577"/>
          <ac:spMkLst>
            <pc:docMk/>
            <pc:sldMk cId="1946751182" sldId="323"/>
            <ac:spMk id="7" creationId="{DD86C82E-9882-CA2D-CAAE-8987075E0AA9}"/>
          </ac:spMkLst>
        </pc:spChg>
        <pc:picChg chg="add mod">
          <ac:chgData name="Manthena Ramalingaraju" userId="S::manthena.r@happiestminds.com::31ac9f12-6cf8-4d10-b2ee-2f2423aeee00" providerId="AD" clId="Web-{C4D49DE1-2F16-4484-A774-4F2D307846F2}" dt="2023-03-02T04:19:10.463" v="299" actId="14100"/>
          <ac:picMkLst>
            <pc:docMk/>
            <pc:sldMk cId="1946751182" sldId="323"/>
            <ac:picMk id="8" creationId="{E5B89CBE-F214-FCE0-BBE9-292C72CFBECB}"/>
          </ac:picMkLst>
        </pc:picChg>
      </pc:sldChg>
      <pc:sldChg chg="addSp delSp modSp add replId">
        <pc:chgData name="Manthena Ramalingaraju" userId="S::manthena.r@happiestminds.com::31ac9f12-6cf8-4d10-b2ee-2f2423aeee00" providerId="AD" clId="Web-{C4D49DE1-2F16-4484-A774-4F2D307846F2}" dt="2023-03-02T04:13:58.329" v="293"/>
        <pc:sldMkLst>
          <pc:docMk/>
          <pc:sldMk cId="4281017908" sldId="324"/>
        </pc:sldMkLst>
        <pc:picChg chg="del">
          <ac:chgData name="Manthena Ramalingaraju" userId="S::manthena.r@happiestminds.com::31ac9f12-6cf8-4d10-b2ee-2f2423aeee00" providerId="AD" clId="Web-{C4D49DE1-2F16-4484-A774-4F2D307846F2}" dt="2023-03-02T04:12:46.999" v="292"/>
          <ac:picMkLst>
            <pc:docMk/>
            <pc:sldMk cId="4281017908" sldId="324"/>
            <ac:picMk id="8" creationId="{E5B89CBE-F214-FCE0-BBE9-292C72CFBECB}"/>
          </ac:picMkLst>
        </pc:picChg>
        <pc:picChg chg="add mod">
          <ac:chgData name="Manthena Ramalingaraju" userId="S::manthena.r@happiestminds.com::31ac9f12-6cf8-4d10-b2ee-2f2423aeee00" providerId="AD" clId="Web-{C4D49DE1-2F16-4484-A774-4F2D307846F2}" dt="2023-03-02T04:13:58.329" v="293"/>
          <ac:picMkLst>
            <pc:docMk/>
            <pc:sldMk cId="4281017908" sldId="324"/>
            <ac:picMk id="10" creationId="{6105A1AB-F2B7-2B5C-ADFE-1AE3B45162A2}"/>
          </ac:picMkLst>
        </pc:picChg>
      </pc:sldChg>
      <pc:sldChg chg="addSp delSp modSp add replId">
        <pc:chgData name="Manthena Ramalingaraju" userId="S::manthena.r@happiestminds.com::31ac9f12-6cf8-4d10-b2ee-2f2423aeee00" providerId="AD" clId="Web-{C4D49DE1-2F16-4484-A774-4F2D307846F2}" dt="2023-03-02T04:33:49.379" v="317"/>
        <pc:sldMkLst>
          <pc:docMk/>
          <pc:sldMk cId="3742068026" sldId="325"/>
        </pc:sldMkLst>
        <pc:spChg chg="add del mod">
          <ac:chgData name="Manthena Ramalingaraju" userId="S::manthena.r@happiestminds.com::31ac9f12-6cf8-4d10-b2ee-2f2423aeee00" providerId="AD" clId="Web-{C4D49DE1-2F16-4484-A774-4F2D307846F2}" dt="2023-03-02T04:33:42.785" v="315"/>
          <ac:spMkLst>
            <pc:docMk/>
            <pc:sldMk cId="3742068026" sldId="325"/>
            <ac:spMk id="8" creationId="{F7E2EB79-6AA5-9F75-D749-4E36E8F9136F}"/>
          </ac:spMkLst>
        </pc:spChg>
        <pc:spChg chg="add mod">
          <ac:chgData name="Manthena Ramalingaraju" userId="S::manthena.r@happiestminds.com::31ac9f12-6cf8-4d10-b2ee-2f2423aeee00" providerId="AD" clId="Web-{C4D49DE1-2F16-4484-A774-4F2D307846F2}" dt="2023-03-02T04:33:49.379" v="317"/>
          <ac:spMkLst>
            <pc:docMk/>
            <pc:sldMk cId="3742068026" sldId="325"/>
            <ac:spMk id="11" creationId="{FD827FC3-84DC-9B82-56EA-0A327B3FF917}"/>
          </ac:spMkLst>
        </pc:spChg>
        <pc:picChg chg="del">
          <ac:chgData name="Manthena Ramalingaraju" userId="S::manthena.r@happiestminds.com::31ac9f12-6cf8-4d10-b2ee-2f2423aeee00" providerId="AD" clId="Web-{C4D49DE1-2F16-4484-A774-4F2D307846F2}" dt="2023-03-02T04:14:06.876" v="295"/>
          <ac:picMkLst>
            <pc:docMk/>
            <pc:sldMk cId="3742068026" sldId="325"/>
            <ac:picMk id="10" creationId="{6105A1AB-F2B7-2B5C-ADFE-1AE3B45162A2}"/>
          </ac:picMkLst>
        </pc:picChg>
      </pc:sldChg>
      <pc:sldChg chg="add replId">
        <pc:chgData name="Manthena Ramalingaraju" userId="S::manthena.r@happiestminds.com::31ac9f12-6cf8-4d10-b2ee-2f2423aeee00" providerId="AD" clId="Web-{C4D49DE1-2F16-4484-A774-4F2D307846F2}" dt="2023-03-02T04:34:15.505" v="322"/>
        <pc:sldMkLst>
          <pc:docMk/>
          <pc:sldMk cId="1495349204" sldId="326"/>
        </pc:sldMkLst>
      </pc:sldChg>
      <pc:sldChg chg="add del replId">
        <pc:chgData name="Manthena Ramalingaraju" userId="S::manthena.r@happiestminds.com::31ac9f12-6cf8-4d10-b2ee-2f2423aeee00" providerId="AD" clId="Web-{C4D49DE1-2F16-4484-A774-4F2D307846F2}" dt="2023-03-02T04:34:03.598" v="318"/>
        <pc:sldMkLst>
          <pc:docMk/>
          <pc:sldMk cId="3277221263" sldId="326"/>
        </pc:sldMkLst>
      </pc:sldChg>
      <pc:sldChg chg="add replId">
        <pc:chgData name="Manthena Ramalingaraju" userId="S::manthena.r@happiestminds.com::31ac9f12-6cf8-4d10-b2ee-2f2423aeee00" providerId="AD" clId="Web-{C4D49DE1-2F16-4484-A774-4F2D307846F2}" dt="2023-03-02T04:34:17.536" v="323"/>
        <pc:sldMkLst>
          <pc:docMk/>
          <pc:sldMk cId="811565439" sldId="327"/>
        </pc:sldMkLst>
      </pc:sldChg>
      <pc:sldChg chg="delSp modSp add del replId">
        <pc:chgData name="Manthena Ramalingaraju" userId="S::manthena.r@happiestminds.com::31ac9f12-6cf8-4d10-b2ee-2f2423aeee00" providerId="AD" clId="Web-{C4D49DE1-2F16-4484-A774-4F2D307846F2}" dt="2023-03-02T04:34:05.973" v="319"/>
        <pc:sldMkLst>
          <pc:docMk/>
          <pc:sldMk cId="3338371107" sldId="327"/>
        </pc:sldMkLst>
        <pc:spChg chg="mod">
          <ac:chgData name="Manthena Ramalingaraju" userId="S::manthena.r@happiestminds.com::31ac9f12-6cf8-4d10-b2ee-2f2423aeee00" providerId="AD" clId="Web-{C4D49DE1-2F16-4484-A774-4F2D307846F2}" dt="2023-03-02T04:31:31.297" v="309" actId="20577"/>
          <ac:spMkLst>
            <pc:docMk/>
            <pc:sldMk cId="3338371107" sldId="327"/>
            <ac:spMk id="7" creationId="{DD86C82E-9882-CA2D-CAAE-8987075E0AA9}"/>
          </ac:spMkLst>
        </pc:spChg>
        <pc:spChg chg="del">
          <ac:chgData name="Manthena Ramalingaraju" userId="S::manthena.r@happiestminds.com::31ac9f12-6cf8-4d10-b2ee-2f2423aeee00" providerId="AD" clId="Web-{C4D49DE1-2F16-4484-A774-4F2D307846F2}" dt="2023-03-02T04:28:03.510" v="306"/>
          <ac:spMkLst>
            <pc:docMk/>
            <pc:sldMk cId="3338371107" sldId="327"/>
            <ac:spMk id="8" creationId="{F7E2EB79-6AA5-9F75-D749-4E36E8F9136F}"/>
          </ac:spMkLst>
        </pc:spChg>
      </pc:sldChg>
      <pc:sldChg chg="add replId">
        <pc:chgData name="Manthena Ramalingaraju" userId="S::manthena.r@happiestminds.com::31ac9f12-6cf8-4d10-b2ee-2f2423aeee00" providerId="AD" clId="Web-{C4D49DE1-2F16-4484-A774-4F2D307846F2}" dt="2023-03-02T04:34:21.989" v="324"/>
        <pc:sldMkLst>
          <pc:docMk/>
          <pc:sldMk cId="1906853153" sldId="328"/>
        </pc:sldMkLst>
      </pc:sldChg>
      <pc:sldChg chg="add del replId">
        <pc:chgData name="Manthena Ramalingaraju" userId="S::manthena.r@happiestminds.com::31ac9f12-6cf8-4d10-b2ee-2f2423aeee00" providerId="AD" clId="Web-{C4D49DE1-2F16-4484-A774-4F2D307846F2}" dt="2023-03-02T04:34:09.145" v="320"/>
        <pc:sldMkLst>
          <pc:docMk/>
          <pc:sldMk cId="3010443284" sldId="328"/>
        </pc:sldMkLst>
      </pc:sldChg>
      <pc:sldChg chg="delSp add del replId">
        <pc:chgData name="Manthena Ramalingaraju" userId="S::manthena.r@happiestminds.com::31ac9f12-6cf8-4d10-b2ee-2f2423aeee00" providerId="AD" clId="Web-{C4D49DE1-2F16-4484-A774-4F2D307846F2}" dt="2023-03-02T04:34:12.099" v="321"/>
        <pc:sldMkLst>
          <pc:docMk/>
          <pc:sldMk cId="343152502" sldId="329"/>
        </pc:sldMkLst>
        <pc:spChg chg="del">
          <ac:chgData name="Manthena Ramalingaraju" userId="S::manthena.r@happiestminds.com::31ac9f12-6cf8-4d10-b2ee-2f2423aeee00" providerId="AD" clId="Web-{C4D49DE1-2F16-4484-A774-4F2D307846F2}" dt="2023-03-02T04:31:39.250" v="312"/>
          <ac:spMkLst>
            <pc:docMk/>
            <pc:sldMk cId="343152502" sldId="329"/>
            <ac:spMk id="7" creationId="{DD86C82E-9882-CA2D-CAAE-8987075E0AA9}"/>
          </ac:spMkLst>
        </pc:spChg>
      </pc:sldChg>
      <pc:sldChg chg="add replId">
        <pc:chgData name="Manthena Ramalingaraju" userId="S::manthena.r@happiestminds.com::31ac9f12-6cf8-4d10-b2ee-2f2423aeee00" providerId="AD" clId="Web-{C4D49DE1-2F16-4484-A774-4F2D307846F2}" dt="2023-03-02T04:34:25.302" v="325"/>
        <pc:sldMkLst>
          <pc:docMk/>
          <pc:sldMk cId="3492100309" sldId="329"/>
        </pc:sldMkLst>
      </pc:sldChg>
      <pc:sldChg chg="add replId">
        <pc:chgData name="Manthena Ramalingaraju" userId="S::manthena.r@happiestminds.com::31ac9f12-6cf8-4d10-b2ee-2f2423aeee00" providerId="AD" clId="Web-{C4D49DE1-2F16-4484-A774-4F2D307846F2}" dt="2023-03-02T04:34:27.490" v="326"/>
        <pc:sldMkLst>
          <pc:docMk/>
          <pc:sldMk cId="1996856028" sldId="330"/>
        </pc:sldMkLst>
      </pc:sldChg>
      <pc:sldChg chg="add replId">
        <pc:chgData name="Manthena Ramalingaraju" userId="S::manthena.r@happiestminds.com::31ac9f12-6cf8-4d10-b2ee-2f2423aeee00" providerId="AD" clId="Web-{C4D49DE1-2F16-4484-A774-4F2D307846F2}" dt="2023-03-02T04:34:32.630" v="327"/>
        <pc:sldMkLst>
          <pc:docMk/>
          <pc:sldMk cId="2466827207" sldId="331"/>
        </pc:sldMkLst>
      </pc:sldChg>
      <pc:sldChg chg="add replId">
        <pc:chgData name="Manthena Ramalingaraju" userId="S::manthena.r@happiestminds.com::31ac9f12-6cf8-4d10-b2ee-2f2423aeee00" providerId="AD" clId="Web-{C4D49DE1-2F16-4484-A774-4F2D307846F2}" dt="2023-03-02T04:34:36.787" v="328"/>
        <pc:sldMkLst>
          <pc:docMk/>
          <pc:sldMk cId="2422576511" sldId="332"/>
        </pc:sldMkLst>
      </pc:sldChg>
      <pc:sldChg chg="add replId">
        <pc:chgData name="Manthena Ramalingaraju" userId="S::manthena.r@happiestminds.com::31ac9f12-6cf8-4d10-b2ee-2f2423aeee00" providerId="AD" clId="Web-{C4D49DE1-2F16-4484-A774-4F2D307846F2}" dt="2023-03-02T04:34:39.756" v="329"/>
        <pc:sldMkLst>
          <pc:docMk/>
          <pc:sldMk cId="1773513118" sldId="333"/>
        </pc:sldMkLst>
      </pc:sldChg>
      <pc:sldChg chg="add replId">
        <pc:chgData name="Manthena Ramalingaraju" userId="S::manthena.r@happiestminds.com::31ac9f12-6cf8-4d10-b2ee-2f2423aeee00" providerId="AD" clId="Web-{C4D49DE1-2F16-4484-A774-4F2D307846F2}" dt="2023-03-02T04:34:43.099" v="330"/>
        <pc:sldMkLst>
          <pc:docMk/>
          <pc:sldMk cId="1034870056" sldId="334"/>
        </pc:sldMkLst>
      </pc:sldChg>
      <pc:sldChg chg="add replId">
        <pc:chgData name="Manthena Ramalingaraju" userId="S::manthena.r@happiestminds.com::31ac9f12-6cf8-4d10-b2ee-2f2423aeee00" providerId="AD" clId="Web-{C4D49DE1-2F16-4484-A774-4F2D307846F2}" dt="2023-03-02T04:34:47.912" v="331"/>
        <pc:sldMkLst>
          <pc:docMk/>
          <pc:sldMk cId="944745912" sldId="335"/>
        </pc:sldMkLst>
      </pc:sldChg>
      <pc:sldChg chg="addSp delSp modSp add replId">
        <pc:chgData name="Manthena Ramalingaraju" userId="S::manthena.r@happiestminds.com::31ac9f12-6cf8-4d10-b2ee-2f2423aeee00" providerId="AD" clId="Web-{C4D49DE1-2F16-4484-A774-4F2D307846F2}" dt="2023-03-02T04:36:11.321" v="352"/>
        <pc:sldMkLst>
          <pc:docMk/>
          <pc:sldMk cId="2147244151" sldId="336"/>
        </pc:sldMkLst>
        <pc:spChg chg="mod">
          <ac:chgData name="Manthena Ramalingaraju" userId="S::manthena.r@happiestminds.com::31ac9f12-6cf8-4d10-b2ee-2f2423aeee00" providerId="AD" clId="Web-{C4D49DE1-2F16-4484-A774-4F2D307846F2}" dt="2023-03-02T04:35:36.710" v="350" actId="20577"/>
          <ac:spMkLst>
            <pc:docMk/>
            <pc:sldMk cId="2147244151" sldId="336"/>
            <ac:spMk id="2" creationId="{00000000-0000-0000-0000-000000000000}"/>
          </ac:spMkLst>
        </pc:spChg>
        <pc:spChg chg="del">
          <ac:chgData name="Manthena Ramalingaraju" userId="S::manthena.r@happiestminds.com::31ac9f12-6cf8-4d10-b2ee-2f2423aeee00" providerId="AD" clId="Web-{C4D49DE1-2F16-4484-A774-4F2D307846F2}" dt="2023-03-02T04:35:43.882" v="351"/>
          <ac:spMkLst>
            <pc:docMk/>
            <pc:sldMk cId="2147244151" sldId="336"/>
            <ac:spMk id="11" creationId="{FD827FC3-84DC-9B82-56EA-0A327B3FF917}"/>
          </ac:spMkLst>
        </pc:spChg>
        <pc:picChg chg="add mod">
          <ac:chgData name="Manthena Ramalingaraju" userId="S::manthena.r@happiestminds.com::31ac9f12-6cf8-4d10-b2ee-2f2423aeee00" providerId="AD" clId="Web-{C4D49DE1-2F16-4484-A774-4F2D307846F2}" dt="2023-03-02T04:36:11.321" v="352"/>
          <ac:picMkLst>
            <pc:docMk/>
            <pc:sldMk cId="2147244151" sldId="336"/>
            <ac:picMk id="8" creationId="{AA7C4801-F3EC-F965-3734-1E54FC1671A6}"/>
          </ac:picMkLst>
        </pc:picChg>
      </pc:sldChg>
      <pc:sldChg chg="addSp delSp modSp add replId">
        <pc:chgData name="Manthena Ramalingaraju" userId="S::manthena.r@happiestminds.com::31ac9f12-6cf8-4d10-b2ee-2f2423aeee00" providerId="AD" clId="Web-{C4D49DE1-2F16-4484-A774-4F2D307846F2}" dt="2023-03-02T04:37:09.947" v="355"/>
        <pc:sldMkLst>
          <pc:docMk/>
          <pc:sldMk cId="3440171781" sldId="337"/>
        </pc:sldMkLst>
        <pc:picChg chg="del">
          <ac:chgData name="Manthena Ramalingaraju" userId="S::manthena.r@happiestminds.com::31ac9f12-6cf8-4d10-b2ee-2f2423aeee00" providerId="AD" clId="Web-{C4D49DE1-2F16-4484-A774-4F2D307846F2}" dt="2023-03-02T04:36:15.852" v="354"/>
          <ac:picMkLst>
            <pc:docMk/>
            <pc:sldMk cId="3440171781" sldId="337"/>
            <ac:picMk id="8" creationId="{AA7C4801-F3EC-F965-3734-1E54FC1671A6}"/>
          </ac:picMkLst>
        </pc:picChg>
        <pc:picChg chg="add mod">
          <ac:chgData name="Manthena Ramalingaraju" userId="S::manthena.r@happiestminds.com::31ac9f12-6cf8-4d10-b2ee-2f2423aeee00" providerId="AD" clId="Web-{C4D49DE1-2F16-4484-A774-4F2D307846F2}" dt="2023-03-02T04:37:09.947" v="355"/>
          <ac:picMkLst>
            <pc:docMk/>
            <pc:sldMk cId="3440171781" sldId="337"/>
            <ac:picMk id="10" creationId="{BB82F826-0AC3-5276-E5EF-94F7B6A528A4}"/>
          </ac:picMkLst>
        </pc:picChg>
      </pc:sldChg>
      <pc:sldChg chg="addSp delSp modSp add replId">
        <pc:chgData name="Manthena Ramalingaraju" userId="S::manthena.r@happiestminds.com::31ac9f12-6cf8-4d10-b2ee-2f2423aeee00" providerId="AD" clId="Web-{C4D49DE1-2F16-4484-A774-4F2D307846F2}" dt="2023-03-02T04:38:15.496" v="358"/>
        <pc:sldMkLst>
          <pc:docMk/>
          <pc:sldMk cId="2459409496" sldId="338"/>
        </pc:sldMkLst>
        <pc:picChg chg="add mod">
          <ac:chgData name="Manthena Ramalingaraju" userId="S::manthena.r@happiestminds.com::31ac9f12-6cf8-4d10-b2ee-2f2423aeee00" providerId="AD" clId="Web-{C4D49DE1-2F16-4484-A774-4F2D307846F2}" dt="2023-03-02T04:38:15.496" v="358"/>
          <ac:picMkLst>
            <pc:docMk/>
            <pc:sldMk cId="2459409496" sldId="338"/>
            <ac:picMk id="8" creationId="{CB963C76-C9FB-E976-1511-2A9D4BE0114A}"/>
          </ac:picMkLst>
        </pc:picChg>
        <pc:picChg chg="del">
          <ac:chgData name="Manthena Ramalingaraju" userId="S::manthena.r@happiestminds.com::31ac9f12-6cf8-4d10-b2ee-2f2423aeee00" providerId="AD" clId="Web-{C4D49DE1-2F16-4484-A774-4F2D307846F2}" dt="2023-03-02T04:37:15.260" v="357"/>
          <ac:picMkLst>
            <pc:docMk/>
            <pc:sldMk cId="2459409496" sldId="338"/>
            <ac:picMk id="10" creationId="{BB82F826-0AC3-5276-E5EF-94F7B6A528A4}"/>
          </ac:picMkLst>
        </pc:picChg>
      </pc:sldChg>
      <pc:sldChg chg="addSp delSp modSp add replId">
        <pc:chgData name="Manthena Ramalingaraju" userId="S::manthena.r@happiestminds.com::31ac9f12-6cf8-4d10-b2ee-2f2423aeee00" providerId="AD" clId="Web-{C4D49DE1-2F16-4484-A774-4F2D307846F2}" dt="2023-03-02T04:40:22" v="365"/>
        <pc:sldMkLst>
          <pc:docMk/>
          <pc:sldMk cId="631173194" sldId="339"/>
        </pc:sldMkLst>
        <pc:spChg chg="add mod">
          <ac:chgData name="Manthena Ramalingaraju" userId="S::manthena.r@happiestminds.com::31ac9f12-6cf8-4d10-b2ee-2f2423aeee00" providerId="AD" clId="Web-{C4D49DE1-2F16-4484-A774-4F2D307846F2}" dt="2023-03-02T04:40:22" v="365"/>
          <ac:spMkLst>
            <pc:docMk/>
            <pc:sldMk cId="631173194" sldId="339"/>
            <ac:spMk id="11" creationId="{F2E02700-DB36-8510-EA95-E7B9AEA0D779}"/>
          </ac:spMkLst>
        </pc:spChg>
        <pc:picChg chg="del">
          <ac:chgData name="Manthena Ramalingaraju" userId="S::manthena.r@happiestminds.com::31ac9f12-6cf8-4d10-b2ee-2f2423aeee00" providerId="AD" clId="Web-{C4D49DE1-2F16-4484-A774-4F2D307846F2}" dt="2023-03-02T04:39:12.076" v="360"/>
          <ac:picMkLst>
            <pc:docMk/>
            <pc:sldMk cId="631173194" sldId="339"/>
            <ac:picMk id="8" creationId="{CB963C76-C9FB-E976-1511-2A9D4BE0114A}"/>
          </ac:picMkLst>
        </pc:picChg>
        <pc:picChg chg="add del mod">
          <ac:chgData name="Manthena Ramalingaraju" userId="S::manthena.r@happiestminds.com::31ac9f12-6cf8-4d10-b2ee-2f2423aeee00" providerId="AD" clId="Web-{C4D49DE1-2F16-4484-A774-4F2D307846F2}" dt="2023-03-02T04:40:20.094" v="363"/>
          <ac:picMkLst>
            <pc:docMk/>
            <pc:sldMk cId="631173194" sldId="339"/>
            <ac:picMk id="10" creationId="{2E2CE93B-EEBC-8038-30E4-0D22E637141C}"/>
          </ac:picMkLst>
        </pc:picChg>
      </pc:sldChg>
      <pc:sldChg chg="addSp delSp modSp add replId">
        <pc:chgData name="Manthena Ramalingaraju" userId="S::manthena.r@happiestminds.com::31ac9f12-6cf8-4d10-b2ee-2f2423aeee00" providerId="AD" clId="Web-{C4D49DE1-2F16-4484-A774-4F2D307846F2}" dt="2023-03-02T04:40:30.938" v="368"/>
        <pc:sldMkLst>
          <pc:docMk/>
          <pc:sldMk cId="791987168" sldId="340"/>
        </pc:sldMkLst>
        <pc:spChg chg="add mod">
          <ac:chgData name="Manthena Ramalingaraju" userId="S::manthena.r@happiestminds.com::31ac9f12-6cf8-4d10-b2ee-2f2423aeee00" providerId="AD" clId="Web-{C4D49DE1-2F16-4484-A774-4F2D307846F2}" dt="2023-03-02T04:40:30.938" v="368"/>
          <ac:spMkLst>
            <pc:docMk/>
            <pc:sldMk cId="791987168" sldId="340"/>
            <ac:spMk id="8" creationId="{FE1352E1-A014-0386-A8C3-37D45F78AAAA}"/>
          </ac:spMkLst>
        </pc:spChg>
        <pc:picChg chg="del">
          <ac:chgData name="Manthena Ramalingaraju" userId="S::manthena.r@happiestminds.com::31ac9f12-6cf8-4d10-b2ee-2f2423aeee00" providerId="AD" clId="Web-{C4D49DE1-2F16-4484-A774-4F2D307846F2}" dt="2023-03-02T04:40:28.609" v="366"/>
          <ac:picMkLst>
            <pc:docMk/>
            <pc:sldMk cId="791987168" sldId="340"/>
            <ac:picMk id="10" creationId="{2E2CE93B-EEBC-8038-30E4-0D22E637141C}"/>
          </ac:picMkLst>
        </pc:picChg>
      </pc:sldChg>
      <pc:sldChg chg="addSp delSp modSp add replId">
        <pc:chgData name="Manthena Ramalingaraju" userId="S::manthena.r@happiestminds.com::31ac9f12-6cf8-4d10-b2ee-2f2423aeee00" providerId="AD" clId="Web-{C4D49DE1-2F16-4484-A774-4F2D307846F2}" dt="2023-03-02T04:43:31.662" v="409"/>
        <pc:sldMkLst>
          <pc:docMk/>
          <pc:sldMk cId="3155809905" sldId="341"/>
        </pc:sldMkLst>
        <pc:spChg chg="mod">
          <ac:chgData name="Manthena Ramalingaraju" userId="S::manthena.r@happiestminds.com::31ac9f12-6cf8-4d10-b2ee-2f2423aeee00" providerId="AD" clId="Web-{C4D49DE1-2F16-4484-A774-4F2D307846F2}" dt="2023-03-02T04:42:43.988" v="408" actId="20577"/>
          <ac:spMkLst>
            <pc:docMk/>
            <pc:sldMk cId="3155809905" sldId="341"/>
            <ac:spMk id="2" creationId="{00000000-0000-0000-0000-000000000000}"/>
          </ac:spMkLst>
        </pc:spChg>
        <pc:spChg chg="mod">
          <ac:chgData name="Manthena Ramalingaraju" userId="S::manthena.r@happiestminds.com::31ac9f12-6cf8-4d10-b2ee-2f2423aeee00" providerId="AD" clId="Web-{C4D49DE1-2F16-4484-A774-4F2D307846F2}" dt="2023-03-02T04:42:15.113" v="393" actId="20577"/>
          <ac:spMkLst>
            <pc:docMk/>
            <pc:sldMk cId="3155809905" sldId="341"/>
            <ac:spMk id="5" creationId="{FCC98A49-9DD7-0534-BD31-04D1B53FC48C}"/>
          </ac:spMkLst>
        </pc:spChg>
        <pc:spChg chg="del mod">
          <ac:chgData name="Manthena Ramalingaraju" userId="S::manthena.r@happiestminds.com::31ac9f12-6cf8-4d10-b2ee-2f2423aeee00" providerId="AD" clId="Web-{C4D49DE1-2F16-4484-A774-4F2D307846F2}" dt="2023-03-02T04:40:44.094" v="373"/>
          <ac:spMkLst>
            <pc:docMk/>
            <pc:sldMk cId="3155809905" sldId="341"/>
            <ac:spMk id="8" creationId="{FE1352E1-A014-0386-A8C3-37D45F78AAAA}"/>
          </ac:spMkLst>
        </pc:spChg>
        <pc:picChg chg="add mod">
          <ac:chgData name="Manthena Ramalingaraju" userId="S::manthena.r@happiestminds.com::31ac9f12-6cf8-4d10-b2ee-2f2423aeee00" providerId="AD" clId="Web-{C4D49DE1-2F16-4484-A774-4F2D307846F2}" dt="2023-03-02T04:43:31.662" v="409"/>
          <ac:picMkLst>
            <pc:docMk/>
            <pc:sldMk cId="3155809905" sldId="341"/>
            <ac:picMk id="10" creationId="{B1754B8C-BDEC-DA68-ABEF-91B3D29CB0EF}"/>
          </ac:picMkLst>
        </pc:picChg>
      </pc:sldChg>
      <pc:sldChg chg="addSp delSp modSp add replId">
        <pc:chgData name="Manthena Ramalingaraju" userId="S::manthena.r@happiestminds.com::31ac9f12-6cf8-4d10-b2ee-2f2423aeee00" providerId="AD" clId="Web-{C4D49DE1-2F16-4484-A774-4F2D307846F2}" dt="2023-03-02T04:44:03.569" v="412"/>
        <pc:sldMkLst>
          <pc:docMk/>
          <pc:sldMk cId="1673137692" sldId="342"/>
        </pc:sldMkLst>
        <pc:picChg chg="add mod">
          <ac:chgData name="Manthena Ramalingaraju" userId="S::manthena.r@happiestminds.com::31ac9f12-6cf8-4d10-b2ee-2f2423aeee00" providerId="AD" clId="Web-{C4D49DE1-2F16-4484-A774-4F2D307846F2}" dt="2023-03-02T04:44:03.569" v="412"/>
          <ac:picMkLst>
            <pc:docMk/>
            <pc:sldMk cId="1673137692" sldId="342"/>
            <ac:picMk id="8" creationId="{8C6846CA-D513-D3F4-34CD-55E949C196F7}"/>
          </ac:picMkLst>
        </pc:picChg>
        <pc:picChg chg="del">
          <ac:chgData name="Manthena Ramalingaraju" userId="S::manthena.r@happiestminds.com::31ac9f12-6cf8-4d10-b2ee-2f2423aeee00" providerId="AD" clId="Web-{C4D49DE1-2F16-4484-A774-4F2D307846F2}" dt="2023-03-02T04:43:37.646" v="411"/>
          <ac:picMkLst>
            <pc:docMk/>
            <pc:sldMk cId="1673137692" sldId="342"/>
            <ac:picMk id="10" creationId="{B1754B8C-BDEC-DA68-ABEF-91B3D29CB0EF}"/>
          </ac:picMkLst>
        </pc:picChg>
      </pc:sldChg>
      <pc:sldChg chg="addSp delSp modSp add replId">
        <pc:chgData name="Manthena Ramalingaraju" userId="S::manthena.r@happiestminds.com::31ac9f12-6cf8-4d10-b2ee-2f2423aeee00" providerId="AD" clId="Web-{C4D49DE1-2F16-4484-A774-4F2D307846F2}" dt="2023-03-02T04:48:29.092" v="427" actId="14100"/>
        <pc:sldMkLst>
          <pc:docMk/>
          <pc:sldMk cId="2875099107" sldId="343"/>
        </pc:sldMkLst>
        <pc:picChg chg="del">
          <ac:chgData name="Manthena Ramalingaraju" userId="S::manthena.r@happiestminds.com::31ac9f12-6cf8-4d10-b2ee-2f2423aeee00" providerId="AD" clId="Web-{C4D49DE1-2F16-4484-A774-4F2D307846F2}" dt="2023-03-02T04:44:09.444" v="414"/>
          <ac:picMkLst>
            <pc:docMk/>
            <pc:sldMk cId="2875099107" sldId="343"/>
            <ac:picMk id="8" creationId="{8C6846CA-D513-D3F4-34CD-55E949C196F7}"/>
          </ac:picMkLst>
        </pc:picChg>
        <pc:picChg chg="add mod">
          <ac:chgData name="Manthena Ramalingaraju" userId="S::manthena.r@happiestminds.com::31ac9f12-6cf8-4d10-b2ee-2f2423aeee00" providerId="AD" clId="Web-{C4D49DE1-2F16-4484-A774-4F2D307846F2}" dt="2023-03-02T04:48:29.092" v="427" actId="14100"/>
          <ac:picMkLst>
            <pc:docMk/>
            <pc:sldMk cId="2875099107" sldId="343"/>
            <ac:picMk id="10" creationId="{68AE23C9-9850-317A-E970-DF9C9AB29F0B}"/>
          </ac:picMkLst>
        </pc:picChg>
      </pc:sldChg>
      <pc:sldChg chg="addSp delSp modSp add replId">
        <pc:chgData name="Manthena Ramalingaraju" userId="S::manthena.r@happiestminds.com::31ac9f12-6cf8-4d10-b2ee-2f2423aeee00" providerId="AD" clId="Web-{C4D49DE1-2F16-4484-A774-4F2D307846F2}" dt="2023-03-02T04:47:41.997" v="420" actId="1076"/>
        <pc:sldMkLst>
          <pc:docMk/>
          <pc:sldMk cId="1343054256" sldId="344"/>
        </pc:sldMkLst>
        <pc:spChg chg="add mod">
          <ac:chgData name="Manthena Ramalingaraju" userId="S::manthena.r@happiestminds.com::31ac9f12-6cf8-4d10-b2ee-2f2423aeee00" providerId="AD" clId="Web-{C4D49DE1-2F16-4484-A774-4F2D307846F2}" dt="2023-03-02T04:47:41.997" v="420" actId="1076"/>
          <ac:spMkLst>
            <pc:docMk/>
            <pc:sldMk cId="1343054256" sldId="344"/>
            <ac:spMk id="8" creationId="{9BB5E90A-99E2-33E4-BF97-695B85847CE4}"/>
          </ac:spMkLst>
        </pc:spChg>
        <pc:picChg chg="del">
          <ac:chgData name="Manthena Ramalingaraju" userId="S::manthena.r@happiestminds.com::31ac9f12-6cf8-4d10-b2ee-2f2423aeee00" providerId="AD" clId="Web-{C4D49DE1-2F16-4484-A774-4F2D307846F2}" dt="2023-03-02T04:47:35.247" v="417"/>
          <ac:picMkLst>
            <pc:docMk/>
            <pc:sldMk cId="1343054256" sldId="344"/>
            <ac:picMk id="10" creationId="{68AE23C9-9850-317A-E970-DF9C9AB29F0B}"/>
          </ac:picMkLst>
        </pc:picChg>
      </pc:sldChg>
      <pc:sldChg chg="delSp modSp add replId">
        <pc:chgData name="Manthena Ramalingaraju" userId="S::manthena.r@happiestminds.com::31ac9f12-6cf8-4d10-b2ee-2f2423aeee00" providerId="AD" clId="Web-{C4D49DE1-2F16-4484-A774-4F2D307846F2}" dt="2023-03-02T05:18:40.234" v="451" actId="20577"/>
        <pc:sldMkLst>
          <pc:docMk/>
          <pc:sldMk cId="3105738854" sldId="345"/>
        </pc:sldMkLst>
        <pc:spChg chg="mod">
          <ac:chgData name="Manthena Ramalingaraju" userId="S::manthena.r@happiestminds.com::31ac9f12-6cf8-4d10-b2ee-2f2423aeee00" providerId="AD" clId="Web-{C4D49DE1-2F16-4484-A774-4F2D307846F2}" dt="2023-03-02T04:49:26.781" v="448" actId="20577"/>
          <ac:spMkLst>
            <pc:docMk/>
            <pc:sldMk cId="3105738854" sldId="345"/>
            <ac:spMk id="2" creationId="{00000000-0000-0000-0000-000000000000}"/>
          </ac:spMkLst>
        </pc:spChg>
        <pc:spChg chg="mod">
          <ac:chgData name="Manthena Ramalingaraju" userId="S::manthena.r@happiestminds.com::31ac9f12-6cf8-4d10-b2ee-2f2423aeee00" providerId="AD" clId="Web-{C4D49DE1-2F16-4484-A774-4F2D307846F2}" dt="2023-03-02T04:49:08.234" v="445" actId="14100"/>
          <ac:spMkLst>
            <pc:docMk/>
            <pc:sldMk cId="3105738854" sldId="345"/>
            <ac:spMk id="5" creationId="{FCC98A49-9DD7-0534-BD31-04D1B53FC48C}"/>
          </ac:spMkLst>
        </pc:spChg>
        <pc:spChg chg="mod">
          <ac:chgData name="Manthena Ramalingaraju" userId="S::manthena.r@happiestminds.com::31ac9f12-6cf8-4d10-b2ee-2f2423aeee00" providerId="AD" clId="Web-{C4D49DE1-2F16-4484-A774-4F2D307846F2}" dt="2023-03-02T05:18:40.234" v="451" actId="20577"/>
          <ac:spMkLst>
            <pc:docMk/>
            <pc:sldMk cId="3105738854" sldId="345"/>
            <ac:spMk id="7" creationId="{DD86C82E-9882-CA2D-CAAE-8987075E0AA9}"/>
          </ac:spMkLst>
        </pc:spChg>
        <pc:spChg chg="del">
          <ac:chgData name="Manthena Ramalingaraju" userId="S::manthena.r@happiestminds.com::31ac9f12-6cf8-4d10-b2ee-2f2423aeee00" providerId="AD" clId="Web-{C4D49DE1-2F16-4484-A774-4F2D307846F2}" dt="2023-03-02T04:47:49.435" v="422"/>
          <ac:spMkLst>
            <pc:docMk/>
            <pc:sldMk cId="3105738854" sldId="345"/>
            <ac:spMk id="8" creationId="{9BB5E90A-99E2-33E4-BF97-695B85847CE4}"/>
          </ac:spMkLst>
        </pc:spChg>
      </pc:sldChg>
      <pc:sldChg chg="add replId">
        <pc:chgData name="Manthena Ramalingaraju" userId="S::manthena.r@happiestminds.com::31ac9f12-6cf8-4d10-b2ee-2f2423aeee00" providerId="AD" clId="Web-{C4D49DE1-2F16-4484-A774-4F2D307846F2}" dt="2023-03-02T05:18:45.359" v="452"/>
        <pc:sldMkLst>
          <pc:docMk/>
          <pc:sldMk cId="2716120782" sldId="346"/>
        </pc:sldMkLst>
      </pc:sldChg>
      <pc:sldChg chg="add replId">
        <pc:chgData name="Manthena Ramalingaraju" userId="S::manthena.r@happiestminds.com::31ac9f12-6cf8-4d10-b2ee-2f2423aeee00" providerId="AD" clId="Web-{C4D49DE1-2F16-4484-A774-4F2D307846F2}" dt="2023-03-02T05:18:48.812" v="453"/>
        <pc:sldMkLst>
          <pc:docMk/>
          <pc:sldMk cId="1130741279" sldId="347"/>
        </pc:sldMkLst>
      </pc:sldChg>
      <pc:sldChg chg="add replId">
        <pc:chgData name="Manthena Ramalingaraju" userId="S::manthena.r@happiestminds.com::31ac9f12-6cf8-4d10-b2ee-2f2423aeee00" providerId="AD" clId="Web-{C4D49DE1-2F16-4484-A774-4F2D307846F2}" dt="2023-03-02T05:18:52.500" v="454"/>
        <pc:sldMkLst>
          <pc:docMk/>
          <pc:sldMk cId="1769738713" sldId="348"/>
        </pc:sldMkLst>
      </pc:sldChg>
      <pc:sldChg chg="addSp delSp modSp add replId">
        <pc:chgData name="Manthena Ramalingaraju" userId="S::manthena.r@happiestminds.com::31ac9f12-6cf8-4d10-b2ee-2f2423aeee00" providerId="AD" clId="Web-{C4D49DE1-2F16-4484-A774-4F2D307846F2}" dt="2023-03-02T05:20:14.486" v="483"/>
        <pc:sldMkLst>
          <pc:docMk/>
          <pc:sldMk cId="3596847516" sldId="349"/>
        </pc:sldMkLst>
        <pc:spChg chg="mod">
          <ac:chgData name="Manthena Ramalingaraju" userId="S::manthena.r@happiestminds.com::31ac9f12-6cf8-4d10-b2ee-2f2423aeee00" providerId="AD" clId="Web-{C4D49DE1-2F16-4484-A774-4F2D307846F2}" dt="2023-03-02T05:19:40.173" v="482" actId="20577"/>
          <ac:spMkLst>
            <pc:docMk/>
            <pc:sldMk cId="3596847516" sldId="349"/>
            <ac:spMk id="2" creationId="{00000000-0000-0000-0000-000000000000}"/>
          </ac:spMkLst>
        </pc:spChg>
        <pc:spChg chg="del">
          <ac:chgData name="Manthena Ramalingaraju" userId="S::manthena.r@happiestminds.com::31ac9f12-6cf8-4d10-b2ee-2f2423aeee00" providerId="AD" clId="Web-{C4D49DE1-2F16-4484-A774-4F2D307846F2}" dt="2023-03-02T05:19:09.016" v="456"/>
          <ac:spMkLst>
            <pc:docMk/>
            <pc:sldMk cId="3596847516" sldId="349"/>
            <ac:spMk id="7" creationId="{DD86C82E-9882-CA2D-CAAE-8987075E0AA9}"/>
          </ac:spMkLst>
        </pc:spChg>
        <pc:picChg chg="add mod">
          <ac:chgData name="Manthena Ramalingaraju" userId="S::manthena.r@happiestminds.com::31ac9f12-6cf8-4d10-b2ee-2f2423aeee00" providerId="AD" clId="Web-{C4D49DE1-2F16-4484-A774-4F2D307846F2}" dt="2023-03-02T05:20:14.486" v="483"/>
          <ac:picMkLst>
            <pc:docMk/>
            <pc:sldMk cId="3596847516" sldId="349"/>
            <ac:picMk id="8" creationId="{BFA041D4-3DBF-45D1-0BEB-9D3F7EB6222B}"/>
          </ac:picMkLst>
        </pc:picChg>
      </pc:sldChg>
      <pc:sldChg chg="addSp delSp modSp add replId">
        <pc:chgData name="Manthena Ramalingaraju" userId="S::manthena.r@happiestminds.com::31ac9f12-6cf8-4d10-b2ee-2f2423aeee00" providerId="AD" clId="Web-{C4D49DE1-2F16-4484-A774-4F2D307846F2}" dt="2023-03-02T05:21:31.035" v="486"/>
        <pc:sldMkLst>
          <pc:docMk/>
          <pc:sldMk cId="101214487" sldId="350"/>
        </pc:sldMkLst>
        <pc:picChg chg="add mod">
          <ac:chgData name="Manthena Ramalingaraju" userId="S::manthena.r@happiestminds.com::31ac9f12-6cf8-4d10-b2ee-2f2423aeee00" providerId="AD" clId="Web-{C4D49DE1-2F16-4484-A774-4F2D307846F2}" dt="2023-03-02T05:21:31.035" v="486"/>
          <ac:picMkLst>
            <pc:docMk/>
            <pc:sldMk cId="101214487" sldId="350"/>
            <ac:picMk id="7" creationId="{1F784217-D970-CC1A-4344-4E87BC2D17E0}"/>
          </ac:picMkLst>
        </pc:picChg>
        <pc:picChg chg="del">
          <ac:chgData name="Manthena Ramalingaraju" userId="S::manthena.r@happiestminds.com::31ac9f12-6cf8-4d10-b2ee-2f2423aeee00" providerId="AD" clId="Web-{C4D49DE1-2F16-4484-A774-4F2D307846F2}" dt="2023-03-02T05:20:22.939" v="485"/>
          <ac:picMkLst>
            <pc:docMk/>
            <pc:sldMk cId="101214487" sldId="350"/>
            <ac:picMk id="8" creationId="{BFA041D4-3DBF-45D1-0BEB-9D3F7EB6222B}"/>
          </ac:picMkLst>
        </pc:picChg>
      </pc:sldChg>
      <pc:sldChg chg="addSp delSp modSp add replId">
        <pc:chgData name="Manthena Ramalingaraju" userId="S::manthena.r@happiestminds.com::31ac9f12-6cf8-4d10-b2ee-2f2423aeee00" providerId="AD" clId="Web-{C4D49DE1-2F16-4484-A774-4F2D307846F2}" dt="2023-03-02T05:22:19.473" v="490"/>
        <pc:sldMkLst>
          <pc:docMk/>
          <pc:sldMk cId="3885263120" sldId="351"/>
        </pc:sldMkLst>
        <pc:spChg chg="add mod">
          <ac:chgData name="Manthena Ramalingaraju" userId="S::manthena.r@happiestminds.com::31ac9f12-6cf8-4d10-b2ee-2f2423aeee00" providerId="AD" clId="Web-{C4D49DE1-2F16-4484-A774-4F2D307846F2}" dt="2023-03-02T05:22:19.473" v="490"/>
          <ac:spMkLst>
            <pc:docMk/>
            <pc:sldMk cId="3885263120" sldId="351"/>
            <ac:spMk id="8" creationId="{59D81E86-B863-F758-99A2-6FBB2C54B273}"/>
          </ac:spMkLst>
        </pc:spChg>
        <pc:picChg chg="del">
          <ac:chgData name="Manthena Ramalingaraju" userId="S::manthena.r@happiestminds.com::31ac9f12-6cf8-4d10-b2ee-2f2423aeee00" providerId="AD" clId="Web-{C4D49DE1-2F16-4484-A774-4F2D307846F2}" dt="2023-03-02T05:21:38.847" v="488"/>
          <ac:picMkLst>
            <pc:docMk/>
            <pc:sldMk cId="3885263120" sldId="351"/>
            <ac:picMk id="7" creationId="{1F784217-D970-CC1A-4344-4E87BC2D17E0}"/>
          </ac:picMkLst>
        </pc:picChg>
      </pc:sldChg>
      <pc:sldChg chg="addSp delSp modSp add replId">
        <pc:chgData name="Manthena Ramalingaraju" userId="S::manthena.r@happiestminds.com::31ac9f12-6cf8-4d10-b2ee-2f2423aeee00" providerId="AD" clId="Web-{C4D49DE1-2F16-4484-A774-4F2D307846F2}" dt="2023-03-02T05:26:34.151" v="548" actId="20577"/>
        <pc:sldMkLst>
          <pc:docMk/>
          <pc:sldMk cId="3182760631" sldId="352"/>
        </pc:sldMkLst>
        <pc:spChg chg="mod">
          <ac:chgData name="Manthena Ramalingaraju" userId="S::manthena.r@happiestminds.com::31ac9f12-6cf8-4d10-b2ee-2f2423aeee00" providerId="AD" clId="Web-{C4D49DE1-2F16-4484-A774-4F2D307846F2}" dt="2023-03-02T05:24:23.867" v="528" actId="20577"/>
          <ac:spMkLst>
            <pc:docMk/>
            <pc:sldMk cId="3182760631" sldId="352"/>
            <ac:spMk id="2" creationId="{00000000-0000-0000-0000-000000000000}"/>
          </ac:spMkLst>
        </pc:spChg>
        <pc:spChg chg="add mod">
          <ac:chgData name="Manthena Ramalingaraju" userId="S::manthena.r@happiestminds.com::31ac9f12-6cf8-4d10-b2ee-2f2423aeee00" providerId="AD" clId="Web-{C4D49DE1-2F16-4484-A774-4F2D307846F2}" dt="2023-03-02T05:26:34.151" v="548" actId="20577"/>
          <ac:spMkLst>
            <pc:docMk/>
            <pc:sldMk cId="3182760631" sldId="352"/>
            <ac:spMk id="7" creationId="{B2F16E75-0AAB-618E-8494-ADE3001A7247}"/>
          </ac:spMkLst>
        </pc:spChg>
        <pc:spChg chg="del">
          <ac:chgData name="Manthena Ramalingaraju" userId="S::manthena.r@happiestminds.com::31ac9f12-6cf8-4d10-b2ee-2f2423aeee00" providerId="AD" clId="Web-{C4D49DE1-2F16-4484-A774-4F2D307846F2}" dt="2023-03-02T05:23:01.365" v="492"/>
          <ac:spMkLst>
            <pc:docMk/>
            <pc:sldMk cId="3182760631" sldId="352"/>
            <ac:spMk id="8" creationId="{59D81E86-B863-F758-99A2-6FBB2C54B273}"/>
          </ac:spMkLst>
        </pc:spChg>
      </pc:sldChg>
      <pc:sldChg chg="modSp add replId">
        <pc:chgData name="Manthena Ramalingaraju" userId="S::manthena.r@happiestminds.com::31ac9f12-6cf8-4d10-b2ee-2f2423aeee00" providerId="AD" clId="Web-{C4D49DE1-2F16-4484-A774-4F2D307846F2}" dt="2023-03-02T05:27:53.169" v="579" actId="20577"/>
        <pc:sldMkLst>
          <pc:docMk/>
          <pc:sldMk cId="2678786522" sldId="353"/>
        </pc:sldMkLst>
        <pc:spChg chg="mod">
          <ac:chgData name="Manthena Ramalingaraju" userId="S::manthena.r@happiestminds.com::31ac9f12-6cf8-4d10-b2ee-2f2423aeee00" providerId="AD" clId="Web-{C4D49DE1-2F16-4484-A774-4F2D307846F2}" dt="2023-03-02T05:27:53.169" v="579" actId="20577"/>
          <ac:spMkLst>
            <pc:docMk/>
            <pc:sldMk cId="2678786522" sldId="353"/>
            <ac:spMk id="7" creationId="{B2F16E75-0AAB-618E-8494-ADE3001A7247}"/>
          </ac:spMkLst>
        </pc:spChg>
      </pc:sldChg>
      <pc:sldChg chg="addSp delSp modSp add replId">
        <pc:chgData name="Manthena Ramalingaraju" userId="S::manthena.r@happiestminds.com::31ac9f12-6cf8-4d10-b2ee-2f2423aeee00" providerId="AD" clId="Web-{C4D49DE1-2F16-4484-A774-4F2D307846F2}" dt="2023-03-02T06:29:54.664" v="1476" actId="20577"/>
        <pc:sldMkLst>
          <pc:docMk/>
          <pc:sldMk cId="1286616086" sldId="354"/>
        </pc:sldMkLst>
        <pc:spChg chg="add mod">
          <ac:chgData name="Manthena Ramalingaraju" userId="S::manthena.r@happiestminds.com::31ac9f12-6cf8-4d10-b2ee-2f2423aeee00" providerId="AD" clId="Web-{C4D49DE1-2F16-4484-A774-4F2D307846F2}" dt="2023-03-02T06:19:25.477" v="1284"/>
          <ac:spMkLst>
            <pc:docMk/>
            <pc:sldMk cId="1286616086" sldId="354"/>
            <ac:spMk id="3" creationId="{13494A19-0D18-8014-D20D-BBDD99F96099}"/>
          </ac:spMkLst>
        </pc:spChg>
        <pc:spChg chg="del mod">
          <ac:chgData name="Manthena Ramalingaraju" userId="S::manthena.r@happiestminds.com::31ac9f12-6cf8-4d10-b2ee-2f2423aeee00" providerId="AD" clId="Web-{C4D49DE1-2F16-4484-A774-4F2D307846F2}" dt="2023-03-02T06:12:37.515" v="1224"/>
          <ac:spMkLst>
            <pc:docMk/>
            <pc:sldMk cId="1286616086" sldId="354"/>
            <ac:spMk id="7" creationId="{37F7FE07-1DB5-43EB-391F-FB5D1062FB7C}"/>
          </ac:spMkLst>
        </pc:spChg>
        <pc:spChg chg="add mod">
          <ac:chgData name="Manthena Ramalingaraju" userId="S::manthena.r@happiestminds.com::31ac9f12-6cf8-4d10-b2ee-2f2423aeee00" providerId="AD" clId="Web-{C4D49DE1-2F16-4484-A774-4F2D307846F2}" dt="2023-03-02T06:16:44.864" v="1253" actId="1076"/>
          <ac:spMkLst>
            <pc:docMk/>
            <pc:sldMk cId="1286616086" sldId="354"/>
            <ac:spMk id="8" creationId="{373CD6A3-56AD-34A9-8349-0880E557718C}"/>
          </ac:spMkLst>
        </pc:spChg>
        <pc:spChg chg="add mod">
          <ac:chgData name="Manthena Ramalingaraju" userId="S::manthena.r@happiestminds.com::31ac9f12-6cf8-4d10-b2ee-2f2423aeee00" providerId="AD" clId="Web-{C4D49DE1-2F16-4484-A774-4F2D307846F2}" dt="2023-03-02T06:17:23.209" v="1272" actId="1076"/>
          <ac:spMkLst>
            <pc:docMk/>
            <pc:sldMk cId="1286616086" sldId="354"/>
            <ac:spMk id="9" creationId="{C07C8781-4CB3-F3B1-5192-8540FEC64B26}"/>
          </ac:spMkLst>
        </pc:spChg>
        <pc:spChg chg="add del mod">
          <ac:chgData name="Manthena Ramalingaraju" userId="S::manthena.r@happiestminds.com::31ac9f12-6cf8-4d10-b2ee-2f2423aeee00" providerId="AD" clId="Web-{C4D49DE1-2F16-4484-A774-4F2D307846F2}" dt="2023-03-02T06:20:27.963" v="1289"/>
          <ac:spMkLst>
            <pc:docMk/>
            <pc:sldMk cId="1286616086" sldId="354"/>
            <ac:spMk id="11" creationId="{CEBCEEF8-6B32-67F9-A723-45D6D5403F86}"/>
          </ac:spMkLst>
        </pc:spChg>
        <pc:spChg chg="add mod">
          <ac:chgData name="Manthena Ramalingaraju" userId="S::manthena.r@happiestminds.com::31ac9f12-6cf8-4d10-b2ee-2f2423aeee00" providerId="AD" clId="Web-{C4D49DE1-2F16-4484-A774-4F2D307846F2}" dt="2023-03-02T06:22:01.309" v="1293" actId="1076"/>
          <ac:spMkLst>
            <pc:docMk/>
            <pc:sldMk cId="1286616086" sldId="354"/>
            <ac:spMk id="12" creationId="{B143658C-A3E4-D523-2393-F503A8A404AD}"/>
          </ac:spMkLst>
        </pc:spChg>
        <pc:spChg chg="add mod">
          <ac:chgData name="Manthena Ramalingaraju" userId="S::manthena.r@happiestminds.com::31ac9f12-6cf8-4d10-b2ee-2f2423aeee00" providerId="AD" clId="Web-{C4D49DE1-2F16-4484-A774-4F2D307846F2}" dt="2023-03-02T06:23:38.265" v="1333" actId="20577"/>
          <ac:spMkLst>
            <pc:docMk/>
            <pc:sldMk cId="1286616086" sldId="354"/>
            <ac:spMk id="13" creationId="{4BE8E621-2F9E-5973-8638-4B214CB44437}"/>
          </ac:spMkLst>
        </pc:spChg>
        <pc:spChg chg="add del mod">
          <ac:chgData name="Manthena Ramalingaraju" userId="S::manthena.r@happiestminds.com::31ac9f12-6cf8-4d10-b2ee-2f2423aeee00" providerId="AD" clId="Web-{C4D49DE1-2F16-4484-A774-4F2D307846F2}" dt="2023-03-02T06:24:37.985" v="1336"/>
          <ac:spMkLst>
            <pc:docMk/>
            <pc:sldMk cId="1286616086" sldId="354"/>
            <ac:spMk id="14" creationId="{D066AA4B-BE04-A338-C1B5-8450C07EFEF0}"/>
          </ac:spMkLst>
        </pc:spChg>
        <pc:spChg chg="add mod">
          <ac:chgData name="Manthena Ramalingaraju" userId="S::manthena.r@happiestminds.com::31ac9f12-6cf8-4d10-b2ee-2f2423aeee00" providerId="AD" clId="Web-{C4D49DE1-2F16-4484-A774-4F2D307846F2}" dt="2023-03-02T06:27:22.098" v="1469" actId="20577"/>
          <ac:spMkLst>
            <pc:docMk/>
            <pc:sldMk cId="1286616086" sldId="354"/>
            <ac:spMk id="15" creationId="{35A4D7A3-E9F5-A231-3958-21C19EA03741}"/>
          </ac:spMkLst>
        </pc:spChg>
        <pc:spChg chg="add mod">
          <ac:chgData name="Manthena Ramalingaraju" userId="S::manthena.r@happiestminds.com::31ac9f12-6cf8-4d10-b2ee-2f2423aeee00" providerId="AD" clId="Web-{C4D49DE1-2F16-4484-A774-4F2D307846F2}" dt="2023-03-02T06:29:54.664" v="1476" actId="20577"/>
          <ac:spMkLst>
            <pc:docMk/>
            <pc:sldMk cId="1286616086" sldId="354"/>
            <ac:spMk id="16" creationId="{C57E5F10-42F8-5302-3707-1E8FBAE591DB}"/>
          </ac:spMkLst>
        </pc:spChg>
        <pc:picChg chg="del mod">
          <ac:chgData name="Manthena Ramalingaraju" userId="S::manthena.r@happiestminds.com::31ac9f12-6cf8-4d10-b2ee-2f2423aeee00" providerId="AD" clId="Web-{C4D49DE1-2F16-4484-A774-4F2D307846F2}" dt="2023-03-02T06:27:27.286" v="1470"/>
          <ac:picMkLst>
            <pc:docMk/>
            <pc:sldMk cId="1286616086" sldId="354"/>
            <ac:picMk id="5" creationId="{D5A48C43-5777-7620-645F-CA0C625C7080}"/>
          </ac:picMkLst>
        </pc:picChg>
        <pc:cxnChg chg="add del mod">
          <ac:chgData name="Manthena Ramalingaraju" userId="S::manthena.r@happiestminds.com::31ac9f12-6cf8-4d10-b2ee-2f2423aeee00" providerId="AD" clId="Web-{C4D49DE1-2F16-4484-A774-4F2D307846F2}" dt="2023-03-02T06:16:02.582" v="1241"/>
          <ac:cxnSpMkLst>
            <pc:docMk/>
            <pc:sldMk cId="1286616086" sldId="354"/>
            <ac:cxnSpMk id="6" creationId="{36AD9202-C1E5-D532-D719-6EE31D853441}"/>
          </ac:cxnSpMkLst>
        </pc:cxnChg>
        <pc:cxnChg chg="add mod">
          <ac:chgData name="Manthena Ramalingaraju" userId="S::manthena.r@happiestminds.com::31ac9f12-6cf8-4d10-b2ee-2f2423aeee00" providerId="AD" clId="Web-{C4D49DE1-2F16-4484-A774-4F2D307846F2}" dt="2023-03-02T06:18:52.383" v="1283" actId="14100"/>
          <ac:cxnSpMkLst>
            <pc:docMk/>
            <pc:sldMk cId="1286616086" sldId="354"/>
            <ac:cxnSpMk id="10" creationId="{7C4D51C9-68BD-39B4-F29D-383742317FD1}"/>
          </ac:cxnSpMkLst>
        </pc:cxnChg>
      </pc:sldChg>
      <pc:sldChg chg="modSp add replId">
        <pc:chgData name="Manthena Ramalingaraju" userId="S::manthena.r@happiestminds.com::31ac9f12-6cf8-4d10-b2ee-2f2423aeee00" providerId="AD" clId="Web-{C4D49DE1-2F16-4484-A774-4F2D307846F2}" dt="2023-03-02T06:42:53.371" v="1678" actId="20577"/>
        <pc:sldMkLst>
          <pc:docMk/>
          <pc:sldMk cId="2282363347" sldId="355"/>
        </pc:sldMkLst>
        <pc:spChg chg="mod">
          <ac:chgData name="Manthena Ramalingaraju" userId="S::manthena.r@happiestminds.com::31ac9f12-6cf8-4d10-b2ee-2f2423aeee00" providerId="AD" clId="Web-{C4D49DE1-2F16-4484-A774-4F2D307846F2}" dt="2023-03-02T06:42:53.371" v="1678" actId="20577"/>
          <ac:spMkLst>
            <pc:docMk/>
            <pc:sldMk cId="2282363347" sldId="355"/>
            <ac:spMk id="3" creationId="{C0BFEAF9-A828-0F7C-9AA6-2C9762200C94}"/>
          </ac:spMkLst>
        </pc:spChg>
      </pc:sldChg>
    </pc:docChg>
  </pc:docChgLst>
  <pc:docChgLst>
    <pc:chgData name="Manthena Ramalingaraju" userId="S::manthena.r@happiestminds.com::31ac9f12-6cf8-4d10-b2ee-2f2423aeee00" providerId="AD" clId="Web-{9817AB85-E8D2-499D-AF21-8A5754EF47CC}"/>
    <pc:docChg chg="addSld delSld modSld sldOrd">
      <pc:chgData name="Manthena Ramalingaraju" userId="S::manthena.r@happiestminds.com::31ac9f12-6cf8-4d10-b2ee-2f2423aeee00" providerId="AD" clId="Web-{9817AB85-E8D2-499D-AF21-8A5754EF47CC}" dt="2023-03-03T08:25:10.212" v="4195" actId="20577"/>
      <pc:docMkLst>
        <pc:docMk/>
      </pc:docMkLst>
      <pc:sldChg chg="ord">
        <pc:chgData name="Manthena Ramalingaraju" userId="S::manthena.r@happiestminds.com::31ac9f12-6cf8-4d10-b2ee-2f2423aeee00" providerId="AD" clId="Web-{9817AB85-E8D2-499D-AF21-8A5754EF47CC}" dt="2023-03-03T05:48:15.614" v="2401"/>
        <pc:sldMkLst>
          <pc:docMk/>
          <pc:sldMk cId="2529921316" sldId="258"/>
        </pc:sldMkLst>
      </pc:sldChg>
      <pc:sldChg chg="modSp">
        <pc:chgData name="Manthena Ramalingaraju" userId="S::manthena.r@happiestminds.com::31ac9f12-6cf8-4d10-b2ee-2f2423aeee00" providerId="AD" clId="Web-{9817AB85-E8D2-499D-AF21-8A5754EF47CC}" dt="2023-03-03T03:49:37.112" v="65" actId="20577"/>
        <pc:sldMkLst>
          <pc:docMk/>
          <pc:sldMk cId="3794996565" sldId="308"/>
        </pc:sldMkLst>
        <pc:spChg chg="mod">
          <ac:chgData name="Manthena Ramalingaraju" userId="S::manthena.r@happiestminds.com::31ac9f12-6cf8-4d10-b2ee-2f2423aeee00" providerId="AD" clId="Web-{9817AB85-E8D2-499D-AF21-8A5754EF47CC}" dt="2023-03-03T03:49:37.112" v="65" actId="20577"/>
          <ac:spMkLst>
            <pc:docMk/>
            <pc:sldMk cId="3794996565" sldId="308"/>
            <ac:spMk id="7" creationId="{DD86C82E-9882-CA2D-CAAE-8987075E0AA9}"/>
          </ac:spMkLst>
        </pc:spChg>
      </pc:sldChg>
      <pc:sldChg chg="delSp modSp">
        <pc:chgData name="Manthena Ramalingaraju" userId="S::manthena.r@happiestminds.com::31ac9f12-6cf8-4d10-b2ee-2f2423aeee00" providerId="AD" clId="Web-{9817AB85-E8D2-499D-AF21-8A5754EF47CC}" dt="2023-03-03T04:01:13.459" v="373" actId="20577"/>
        <pc:sldMkLst>
          <pc:docMk/>
          <pc:sldMk cId="719628252" sldId="309"/>
        </pc:sldMkLst>
        <pc:spChg chg="mod">
          <ac:chgData name="Manthena Ramalingaraju" userId="S::manthena.r@happiestminds.com::31ac9f12-6cf8-4d10-b2ee-2f2423aeee00" providerId="AD" clId="Web-{9817AB85-E8D2-499D-AF21-8A5754EF47CC}" dt="2023-03-03T04:01:13.459" v="373" actId="20577"/>
          <ac:spMkLst>
            <pc:docMk/>
            <pc:sldMk cId="719628252" sldId="309"/>
            <ac:spMk id="7" creationId="{DD86C82E-9882-CA2D-CAAE-8987075E0AA9}"/>
          </ac:spMkLst>
        </pc:spChg>
        <pc:picChg chg="del mod">
          <ac:chgData name="Manthena Ramalingaraju" userId="S::manthena.r@happiestminds.com::31ac9f12-6cf8-4d10-b2ee-2f2423aeee00" providerId="AD" clId="Web-{9817AB85-E8D2-499D-AF21-8A5754EF47CC}" dt="2023-03-03T03:58:08.954" v="338"/>
          <ac:picMkLst>
            <pc:docMk/>
            <pc:sldMk cId="719628252" sldId="309"/>
            <ac:picMk id="8" creationId="{BD85025B-4EF8-8C90-983D-BDA8B11CA414}"/>
          </ac:picMkLst>
        </pc:picChg>
      </pc:sldChg>
      <pc:sldChg chg="modSp">
        <pc:chgData name="Manthena Ramalingaraju" userId="S::manthena.r@happiestminds.com::31ac9f12-6cf8-4d10-b2ee-2f2423aeee00" providerId="AD" clId="Web-{9817AB85-E8D2-499D-AF21-8A5754EF47CC}" dt="2023-03-03T04:07:35.954" v="607" actId="20577"/>
        <pc:sldMkLst>
          <pc:docMk/>
          <pc:sldMk cId="3880953220" sldId="310"/>
        </pc:sldMkLst>
        <pc:spChg chg="mod">
          <ac:chgData name="Manthena Ramalingaraju" userId="S::manthena.r@happiestminds.com::31ac9f12-6cf8-4d10-b2ee-2f2423aeee00" providerId="AD" clId="Web-{9817AB85-E8D2-499D-AF21-8A5754EF47CC}" dt="2023-03-03T04:07:35.954" v="607" actId="20577"/>
          <ac:spMkLst>
            <pc:docMk/>
            <pc:sldMk cId="3880953220" sldId="310"/>
            <ac:spMk id="7" creationId="{DD86C82E-9882-CA2D-CAAE-8987075E0AA9}"/>
          </ac:spMkLst>
        </pc:spChg>
      </pc:sldChg>
      <pc:sldChg chg="del">
        <pc:chgData name="Manthena Ramalingaraju" userId="S::manthena.r@happiestminds.com::31ac9f12-6cf8-4d10-b2ee-2f2423aeee00" providerId="AD" clId="Web-{9817AB85-E8D2-499D-AF21-8A5754EF47CC}" dt="2023-03-03T04:24:02.495" v="1177"/>
        <pc:sldMkLst>
          <pc:docMk/>
          <pc:sldMk cId="961930438" sldId="311"/>
        </pc:sldMkLst>
      </pc:sldChg>
      <pc:sldChg chg="addSp delSp modSp">
        <pc:chgData name="Manthena Ramalingaraju" userId="S::manthena.r@happiestminds.com::31ac9f12-6cf8-4d10-b2ee-2f2423aeee00" providerId="AD" clId="Web-{9817AB85-E8D2-499D-AF21-8A5754EF47CC}" dt="2023-03-03T04:33:40.385" v="1288" actId="20577"/>
        <pc:sldMkLst>
          <pc:docMk/>
          <pc:sldMk cId="1255861532" sldId="312"/>
        </pc:sldMkLst>
        <pc:spChg chg="mod">
          <ac:chgData name="Manthena Ramalingaraju" userId="S::manthena.r@happiestminds.com::31ac9f12-6cf8-4d10-b2ee-2f2423aeee00" providerId="AD" clId="Web-{9817AB85-E8D2-499D-AF21-8A5754EF47CC}" dt="2023-03-03T04:33:40.385" v="1288" actId="20577"/>
          <ac:spMkLst>
            <pc:docMk/>
            <pc:sldMk cId="1255861532" sldId="312"/>
            <ac:spMk id="2" creationId="{00000000-0000-0000-0000-000000000000}"/>
          </ac:spMkLst>
        </pc:spChg>
        <pc:spChg chg="del">
          <ac:chgData name="Manthena Ramalingaraju" userId="S::manthena.r@happiestminds.com::31ac9f12-6cf8-4d10-b2ee-2f2423aeee00" providerId="AD" clId="Web-{9817AB85-E8D2-499D-AF21-8A5754EF47CC}" dt="2023-03-03T04:33:31.869" v="1286"/>
          <ac:spMkLst>
            <pc:docMk/>
            <pc:sldMk cId="1255861532" sldId="312"/>
            <ac:spMk id="5" creationId="{FCC98A49-9DD7-0534-BD31-04D1B53FC48C}"/>
          </ac:spMkLst>
        </pc:spChg>
        <pc:spChg chg="del">
          <ac:chgData name="Manthena Ramalingaraju" userId="S::manthena.r@happiestminds.com::31ac9f12-6cf8-4d10-b2ee-2f2423aeee00" providerId="AD" clId="Web-{9817AB85-E8D2-499D-AF21-8A5754EF47CC}" dt="2023-03-03T04:33:28.619" v="1285"/>
          <ac:spMkLst>
            <pc:docMk/>
            <pc:sldMk cId="1255861532" sldId="312"/>
            <ac:spMk id="9" creationId="{A51BB864-BD59-62FC-4278-6C7E38251D04}"/>
          </ac:spMkLst>
        </pc:spChg>
        <pc:spChg chg="add mod">
          <ac:chgData name="Manthena Ramalingaraju" userId="S::manthena.r@happiestminds.com::31ac9f12-6cf8-4d10-b2ee-2f2423aeee00" providerId="AD" clId="Web-{9817AB85-E8D2-499D-AF21-8A5754EF47CC}" dt="2023-03-03T04:33:22.869" v="1284" actId="20577"/>
          <ac:spMkLst>
            <pc:docMk/>
            <pc:sldMk cId="1255861532" sldId="312"/>
            <ac:spMk id="11" creationId="{7E844F73-7CF2-F049-97E0-7E4681C64EA0}"/>
          </ac:spMkLst>
        </pc:spChg>
        <pc:picChg chg="del mod">
          <ac:chgData name="Manthena Ramalingaraju" userId="S::manthena.r@happiestminds.com::31ac9f12-6cf8-4d10-b2ee-2f2423aeee00" providerId="AD" clId="Web-{9817AB85-E8D2-499D-AF21-8A5754EF47CC}" dt="2023-03-03T04:32:39.868" v="1273"/>
          <ac:picMkLst>
            <pc:docMk/>
            <pc:sldMk cId="1255861532" sldId="312"/>
            <ac:picMk id="8" creationId="{95006B6C-E9FE-243D-03E2-9CFEB502157E}"/>
          </ac:picMkLst>
        </pc:picChg>
        <pc:picChg chg="del">
          <ac:chgData name="Manthena Ramalingaraju" userId="S::manthena.r@happiestminds.com::31ac9f12-6cf8-4d10-b2ee-2f2423aeee00" providerId="AD" clId="Web-{9817AB85-E8D2-499D-AF21-8A5754EF47CC}" dt="2023-03-03T04:32:31.180" v="1271"/>
          <ac:picMkLst>
            <pc:docMk/>
            <pc:sldMk cId="1255861532" sldId="312"/>
            <ac:picMk id="10" creationId="{9DF02D01-924B-380C-DF25-598FDD8E27D8}"/>
          </ac:picMkLst>
        </pc:picChg>
      </pc:sldChg>
      <pc:sldChg chg="addSp delSp modSp">
        <pc:chgData name="Manthena Ramalingaraju" userId="S::manthena.r@happiestminds.com::31ac9f12-6cf8-4d10-b2ee-2f2423aeee00" providerId="AD" clId="Web-{9817AB85-E8D2-499D-AF21-8A5754EF47CC}" dt="2023-03-03T04:46:21.124" v="1485" actId="14100"/>
        <pc:sldMkLst>
          <pc:docMk/>
          <pc:sldMk cId="556642389" sldId="313"/>
        </pc:sldMkLst>
        <pc:spChg chg="mod">
          <ac:chgData name="Manthena Ramalingaraju" userId="S::manthena.r@happiestminds.com::31ac9f12-6cf8-4d10-b2ee-2f2423aeee00" providerId="AD" clId="Web-{9817AB85-E8D2-499D-AF21-8A5754EF47CC}" dt="2023-03-03T04:45:55.155" v="1484" actId="20577"/>
          <ac:spMkLst>
            <pc:docMk/>
            <pc:sldMk cId="556642389" sldId="313"/>
            <ac:spMk id="2" creationId="{00000000-0000-0000-0000-000000000000}"/>
          </ac:spMkLst>
        </pc:spChg>
        <pc:spChg chg="mod">
          <ac:chgData name="Manthena Ramalingaraju" userId="S::manthena.r@happiestminds.com::31ac9f12-6cf8-4d10-b2ee-2f2423aeee00" providerId="AD" clId="Web-{9817AB85-E8D2-499D-AF21-8A5754EF47CC}" dt="2023-03-03T04:43:33.370" v="1462" actId="20577"/>
          <ac:spMkLst>
            <pc:docMk/>
            <pc:sldMk cId="556642389" sldId="313"/>
            <ac:spMk id="7" creationId="{DD86C82E-9882-CA2D-CAAE-8987075E0AA9}"/>
          </ac:spMkLst>
        </pc:spChg>
        <pc:spChg chg="add del mod">
          <ac:chgData name="Manthena Ramalingaraju" userId="S::manthena.r@happiestminds.com::31ac9f12-6cf8-4d10-b2ee-2f2423aeee00" providerId="AD" clId="Web-{9817AB85-E8D2-499D-AF21-8A5754EF47CC}" dt="2023-03-03T04:34:51.934" v="1296"/>
          <ac:spMkLst>
            <pc:docMk/>
            <pc:sldMk cId="556642389" sldId="313"/>
            <ac:spMk id="8" creationId="{F87FDECA-8416-F190-FD12-AE5889CFE9B8}"/>
          </ac:spMkLst>
        </pc:spChg>
        <pc:spChg chg="add del">
          <ac:chgData name="Manthena Ramalingaraju" userId="S::manthena.r@happiestminds.com::31ac9f12-6cf8-4d10-b2ee-2f2423aeee00" providerId="AD" clId="Web-{9817AB85-E8D2-499D-AF21-8A5754EF47CC}" dt="2023-03-03T04:35:27.169" v="1298"/>
          <ac:spMkLst>
            <pc:docMk/>
            <pc:sldMk cId="556642389" sldId="313"/>
            <ac:spMk id="10" creationId="{9357B190-7FFE-E0E1-5FA9-CE4D98F98F48}"/>
          </ac:spMkLst>
        </pc:spChg>
        <pc:spChg chg="add del mod">
          <ac:chgData name="Manthena Ramalingaraju" userId="S::manthena.r@happiestminds.com::31ac9f12-6cf8-4d10-b2ee-2f2423aeee00" providerId="AD" clId="Web-{9817AB85-E8D2-499D-AF21-8A5754EF47CC}" dt="2023-03-03T04:37:40.751" v="1320"/>
          <ac:spMkLst>
            <pc:docMk/>
            <pc:sldMk cId="556642389" sldId="313"/>
            <ac:spMk id="12" creationId="{8B73A56E-1E16-250A-E9B8-A331CEECE901}"/>
          </ac:spMkLst>
        </pc:spChg>
        <pc:spChg chg="add mod">
          <ac:chgData name="Manthena Ramalingaraju" userId="S::manthena.r@happiestminds.com::31ac9f12-6cf8-4d10-b2ee-2f2423aeee00" providerId="AD" clId="Web-{9817AB85-E8D2-499D-AF21-8A5754EF47CC}" dt="2023-03-03T04:43:24.229" v="1460" actId="1076"/>
          <ac:spMkLst>
            <pc:docMk/>
            <pc:sldMk cId="556642389" sldId="313"/>
            <ac:spMk id="972" creationId="{12675796-AA7A-60EE-7D08-50FD31E29104}"/>
          </ac:spMkLst>
        </pc:spChg>
        <pc:spChg chg="add mod">
          <ac:chgData name="Manthena Ramalingaraju" userId="S::manthena.r@happiestminds.com::31ac9f12-6cf8-4d10-b2ee-2f2423aeee00" providerId="AD" clId="Web-{9817AB85-E8D2-499D-AF21-8A5754EF47CC}" dt="2023-03-03T04:44:14.668" v="1465"/>
          <ac:spMkLst>
            <pc:docMk/>
            <pc:sldMk cId="556642389" sldId="313"/>
            <ac:spMk id="973" creationId="{0C260EAD-D302-2C67-0043-D4D5AF2F096C}"/>
          </ac:spMkLst>
        </pc:spChg>
        <pc:spChg chg="add mod">
          <ac:chgData name="Manthena Ramalingaraju" userId="S::manthena.r@happiestminds.com::31ac9f12-6cf8-4d10-b2ee-2f2423aeee00" providerId="AD" clId="Web-{9817AB85-E8D2-499D-AF21-8A5754EF47CC}" dt="2023-03-03T04:44:43.043" v="1471" actId="20577"/>
          <ac:spMkLst>
            <pc:docMk/>
            <pc:sldMk cId="556642389" sldId="313"/>
            <ac:spMk id="974" creationId="{8EEFC9FE-2EE5-5EA8-7E8B-E52904951407}"/>
          </ac:spMkLst>
        </pc:spChg>
        <pc:spChg chg="add mod">
          <ac:chgData name="Manthena Ramalingaraju" userId="S::manthena.r@happiestminds.com::31ac9f12-6cf8-4d10-b2ee-2f2423aeee00" providerId="AD" clId="Web-{9817AB85-E8D2-499D-AF21-8A5754EF47CC}" dt="2023-03-03T04:45:00.747" v="1473"/>
          <ac:spMkLst>
            <pc:docMk/>
            <pc:sldMk cId="556642389" sldId="313"/>
            <ac:spMk id="975" creationId="{923054F9-CFC5-6678-9D87-33A88F91F006}"/>
          </ac:spMkLst>
        </pc:spChg>
        <pc:spChg chg="add mod">
          <ac:chgData name="Manthena Ramalingaraju" userId="S::manthena.r@happiestminds.com::31ac9f12-6cf8-4d10-b2ee-2f2423aeee00" providerId="AD" clId="Web-{9817AB85-E8D2-499D-AF21-8A5754EF47CC}" dt="2023-03-03T04:45:21.513" v="1479" actId="20577"/>
          <ac:spMkLst>
            <pc:docMk/>
            <pc:sldMk cId="556642389" sldId="313"/>
            <ac:spMk id="976" creationId="{BF818235-B229-1489-15C5-D413AC4ED0DC}"/>
          </ac:spMkLst>
        </pc:spChg>
        <pc:graphicFrameChg chg="add mod modGraphic">
          <ac:chgData name="Manthena Ramalingaraju" userId="S::manthena.r@happiestminds.com::31ac9f12-6cf8-4d10-b2ee-2f2423aeee00" providerId="AD" clId="Web-{9817AB85-E8D2-499D-AF21-8A5754EF47CC}" dt="2023-03-03T04:41:26.694" v="1436" actId="1076"/>
          <ac:graphicFrameMkLst>
            <pc:docMk/>
            <pc:sldMk cId="556642389" sldId="313"/>
            <ac:graphicFrameMk id="13" creationId="{3C943C60-93C1-359A-8523-F63C53082E86}"/>
          </ac:graphicFrameMkLst>
        </pc:graphicFrameChg>
        <pc:graphicFrameChg chg="add del mod modGraphic">
          <ac:chgData name="Manthena Ramalingaraju" userId="S::manthena.r@happiestminds.com::31ac9f12-6cf8-4d10-b2ee-2f2423aeee00" providerId="AD" clId="Web-{9817AB85-E8D2-499D-AF21-8A5754EF47CC}" dt="2023-03-03T04:37:32.688" v="1316"/>
          <ac:graphicFrameMkLst>
            <pc:docMk/>
            <pc:sldMk cId="556642389" sldId="313"/>
            <ac:graphicFrameMk id="51" creationId="{2450D524-8C94-8B04-AC96-6529545CB466}"/>
          </ac:graphicFrameMkLst>
        </pc:graphicFrameChg>
        <pc:graphicFrameChg chg="add mod modGraphic">
          <ac:chgData name="Manthena Ramalingaraju" userId="S::manthena.r@happiestminds.com::31ac9f12-6cf8-4d10-b2ee-2f2423aeee00" providerId="AD" clId="Web-{9817AB85-E8D2-499D-AF21-8A5754EF47CC}" dt="2023-03-03T04:46:21.124" v="1485" actId="14100"/>
          <ac:graphicFrameMkLst>
            <pc:docMk/>
            <pc:sldMk cId="556642389" sldId="313"/>
            <ac:graphicFrameMk id="610" creationId="{7453300D-82A3-CA36-4B8D-C375AB1963BB}"/>
          </ac:graphicFrameMkLst>
        </pc:graphicFrameChg>
        <pc:picChg chg="del mod">
          <ac:chgData name="Manthena Ramalingaraju" userId="S::manthena.r@happiestminds.com::31ac9f12-6cf8-4d10-b2ee-2f2423aeee00" providerId="AD" clId="Web-{9817AB85-E8D2-499D-AF21-8A5754EF47CC}" dt="2023-03-03T04:40:53.412" v="1430"/>
          <ac:picMkLst>
            <pc:docMk/>
            <pc:sldMk cId="556642389" sldId="313"/>
            <ac:picMk id="11" creationId="{D54484BA-1567-1DF5-B7F6-A32CB16102AB}"/>
          </ac:picMkLst>
        </pc:picChg>
      </pc:sldChg>
      <pc:sldChg chg="addSp delSp modSp">
        <pc:chgData name="Manthena Ramalingaraju" userId="S::manthena.r@happiestminds.com::31ac9f12-6cf8-4d10-b2ee-2f2423aeee00" providerId="AD" clId="Web-{9817AB85-E8D2-499D-AF21-8A5754EF47CC}" dt="2023-03-03T05:08:48.737" v="2135" actId="14100"/>
        <pc:sldMkLst>
          <pc:docMk/>
          <pc:sldMk cId="1891108629" sldId="314"/>
        </pc:sldMkLst>
        <pc:spChg chg="mod">
          <ac:chgData name="Manthena Ramalingaraju" userId="S::manthena.r@happiestminds.com::31ac9f12-6cf8-4d10-b2ee-2f2423aeee00" providerId="AD" clId="Web-{9817AB85-E8D2-499D-AF21-8A5754EF47CC}" dt="2023-03-03T04:52:15.962" v="1718" actId="20577"/>
          <ac:spMkLst>
            <pc:docMk/>
            <pc:sldMk cId="1891108629" sldId="314"/>
            <ac:spMk id="7" creationId="{DD86C82E-9882-CA2D-CAAE-8987075E0AA9}"/>
          </ac:spMkLst>
        </pc:spChg>
        <pc:picChg chg="del mod">
          <ac:chgData name="Manthena Ramalingaraju" userId="S::manthena.r@happiestminds.com::31ac9f12-6cf8-4d10-b2ee-2f2423aeee00" providerId="AD" clId="Web-{9817AB85-E8D2-499D-AF21-8A5754EF47CC}" dt="2023-03-03T04:50:59.163" v="1691"/>
          <ac:picMkLst>
            <pc:docMk/>
            <pc:sldMk cId="1891108629" sldId="314"/>
            <ac:picMk id="8" creationId="{D0A43F4B-6594-CF3B-01B1-95990AED0C4C}"/>
          </ac:picMkLst>
        </pc:picChg>
        <pc:picChg chg="add mod">
          <ac:chgData name="Manthena Ramalingaraju" userId="S::manthena.r@happiestminds.com::31ac9f12-6cf8-4d10-b2ee-2f2423aeee00" providerId="AD" clId="Web-{9817AB85-E8D2-499D-AF21-8A5754EF47CC}" dt="2023-03-03T05:08:48.737" v="2135" actId="14100"/>
          <ac:picMkLst>
            <pc:docMk/>
            <pc:sldMk cId="1891108629" sldId="314"/>
            <ac:picMk id="10" creationId="{AD621B04-2921-C9BE-D04B-E9C5C0517555}"/>
          </ac:picMkLst>
        </pc:picChg>
      </pc:sldChg>
      <pc:sldChg chg="delSp modSp del">
        <pc:chgData name="Manthena Ramalingaraju" userId="S::manthena.r@happiestminds.com::31ac9f12-6cf8-4d10-b2ee-2f2423aeee00" providerId="AD" clId="Web-{9817AB85-E8D2-499D-AF21-8A5754EF47CC}" dt="2023-03-03T04:52:38.696" v="1723"/>
        <pc:sldMkLst>
          <pc:docMk/>
          <pc:sldMk cId="679282624" sldId="315"/>
        </pc:sldMkLst>
        <pc:picChg chg="del mod">
          <ac:chgData name="Manthena Ramalingaraju" userId="S::manthena.r@happiestminds.com::31ac9f12-6cf8-4d10-b2ee-2f2423aeee00" providerId="AD" clId="Web-{9817AB85-E8D2-499D-AF21-8A5754EF47CC}" dt="2023-03-03T04:52:34.696" v="1722"/>
          <ac:picMkLst>
            <pc:docMk/>
            <pc:sldMk cId="679282624" sldId="315"/>
            <ac:picMk id="10" creationId="{1265DC41-E93E-616B-6307-9B41D76045F3}"/>
          </ac:picMkLst>
        </pc:picChg>
      </pc:sldChg>
      <pc:sldChg chg="addSp delSp modSp">
        <pc:chgData name="Manthena Ramalingaraju" userId="S::manthena.r@happiestminds.com::31ac9f12-6cf8-4d10-b2ee-2f2423aeee00" providerId="AD" clId="Web-{9817AB85-E8D2-499D-AF21-8A5754EF47CC}" dt="2023-03-03T05:04:57.716" v="2108" actId="14100"/>
        <pc:sldMkLst>
          <pc:docMk/>
          <pc:sldMk cId="3339429363" sldId="316"/>
        </pc:sldMkLst>
        <pc:spChg chg="add mod">
          <ac:chgData name="Manthena Ramalingaraju" userId="S::manthena.r@happiestminds.com::31ac9f12-6cf8-4d10-b2ee-2f2423aeee00" providerId="AD" clId="Web-{9817AB85-E8D2-499D-AF21-8A5754EF47CC}" dt="2023-03-03T05:04:57.716" v="2108" actId="14100"/>
          <ac:spMkLst>
            <pc:docMk/>
            <pc:sldMk cId="3339429363" sldId="316"/>
            <ac:spMk id="11" creationId="{C6728886-A962-A647-7BEE-1E67D869164B}"/>
          </ac:spMkLst>
        </pc:spChg>
        <pc:spChg chg="add mod">
          <ac:chgData name="Manthena Ramalingaraju" userId="S::manthena.r@happiestminds.com::31ac9f12-6cf8-4d10-b2ee-2f2423aeee00" providerId="AD" clId="Web-{9817AB85-E8D2-499D-AF21-8A5754EF47CC}" dt="2023-03-03T05:04:51.294" v="2107" actId="20577"/>
          <ac:spMkLst>
            <pc:docMk/>
            <pc:sldMk cId="3339429363" sldId="316"/>
            <ac:spMk id="12" creationId="{A2ADC16A-BA4D-8ECA-9CF0-01EC57963E78}"/>
          </ac:spMkLst>
        </pc:spChg>
        <pc:picChg chg="del mod">
          <ac:chgData name="Manthena Ramalingaraju" userId="S::manthena.r@happiestminds.com::31ac9f12-6cf8-4d10-b2ee-2f2423aeee00" providerId="AD" clId="Web-{9817AB85-E8D2-499D-AF21-8A5754EF47CC}" dt="2023-03-03T05:02:44.369" v="2073"/>
          <ac:picMkLst>
            <pc:docMk/>
            <pc:sldMk cId="3339429363" sldId="316"/>
            <ac:picMk id="8" creationId="{76B0FB5B-B0A7-F86E-AB95-49E9215BD25A}"/>
          </ac:picMkLst>
        </pc:picChg>
        <pc:picChg chg="add mod">
          <ac:chgData name="Manthena Ramalingaraju" userId="S::manthena.r@happiestminds.com::31ac9f12-6cf8-4d10-b2ee-2f2423aeee00" providerId="AD" clId="Web-{9817AB85-E8D2-499D-AF21-8A5754EF47CC}" dt="2023-03-03T05:04:30.465" v="2095" actId="1076"/>
          <ac:picMkLst>
            <pc:docMk/>
            <pc:sldMk cId="3339429363" sldId="316"/>
            <ac:picMk id="10" creationId="{094443B3-7A38-B7FA-950B-98436EB28DE5}"/>
          </ac:picMkLst>
        </pc:picChg>
      </pc:sldChg>
      <pc:sldChg chg="modSp">
        <pc:chgData name="Manthena Ramalingaraju" userId="S::manthena.r@happiestminds.com::31ac9f12-6cf8-4d10-b2ee-2f2423aeee00" providerId="AD" clId="Web-{9817AB85-E8D2-499D-AF21-8A5754EF47CC}" dt="2023-03-03T05:40:14.430" v="2318" actId="20577"/>
        <pc:sldMkLst>
          <pc:docMk/>
          <pc:sldMk cId="1712134741" sldId="317"/>
        </pc:sldMkLst>
        <pc:spChg chg="mod">
          <ac:chgData name="Manthena Ramalingaraju" userId="S::manthena.r@happiestminds.com::31ac9f12-6cf8-4d10-b2ee-2f2423aeee00" providerId="AD" clId="Web-{9817AB85-E8D2-499D-AF21-8A5754EF47CC}" dt="2023-03-03T05:40:14.430" v="2318" actId="20577"/>
          <ac:spMkLst>
            <pc:docMk/>
            <pc:sldMk cId="1712134741" sldId="317"/>
            <ac:spMk id="7" creationId="{DD86C82E-9882-CA2D-CAAE-8987075E0AA9}"/>
          </ac:spMkLst>
        </pc:spChg>
      </pc:sldChg>
      <pc:sldChg chg="delSp modSp">
        <pc:chgData name="Manthena Ramalingaraju" userId="S::manthena.r@happiestminds.com::31ac9f12-6cf8-4d10-b2ee-2f2423aeee00" providerId="AD" clId="Web-{9817AB85-E8D2-499D-AF21-8A5754EF47CC}" dt="2023-03-03T05:46:42.314" v="2399" actId="20577"/>
        <pc:sldMkLst>
          <pc:docMk/>
          <pc:sldMk cId="2125347714" sldId="318"/>
        </pc:sldMkLst>
        <pc:spChg chg="mod">
          <ac:chgData name="Manthena Ramalingaraju" userId="S::manthena.r@happiestminds.com::31ac9f12-6cf8-4d10-b2ee-2f2423aeee00" providerId="AD" clId="Web-{9817AB85-E8D2-499D-AF21-8A5754EF47CC}" dt="2023-03-03T05:46:42.314" v="2399" actId="20577"/>
          <ac:spMkLst>
            <pc:docMk/>
            <pc:sldMk cId="2125347714" sldId="318"/>
            <ac:spMk id="2" creationId="{00000000-0000-0000-0000-000000000000}"/>
          </ac:spMkLst>
        </pc:spChg>
        <pc:spChg chg="del">
          <ac:chgData name="Manthena Ramalingaraju" userId="S::manthena.r@happiestminds.com::31ac9f12-6cf8-4d10-b2ee-2f2423aeee00" providerId="AD" clId="Web-{9817AB85-E8D2-499D-AF21-8A5754EF47CC}" dt="2023-03-03T05:45:10.171" v="2397"/>
          <ac:spMkLst>
            <pc:docMk/>
            <pc:sldMk cId="2125347714" sldId="318"/>
            <ac:spMk id="5" creationId="{FCC98A49-9DD7-0534-BD31-04D1B53FC48C}"/>
          </ac:spMkLst>
        </pc:spChg>
        <pc:spChg chg="mod">
          <ac:chgData name="Manthena Ramalingaraju" userId="S::manthena.r@happiestminds.com::31ac9f12-6cf8-4d10-b2ee-2f2423aeee00" providerId="AD" clId="Web-{9817AB85-E8D2-499D-AF21-8A5754EF47CC}" dt="2023-03-03T05:45:05.093" v="2396" actId="20577"/>
          <ac:spMkLst>
            <pc:docMk/>
            <pc:sldMk cId="2125347714" sldId="318"/>
            <ac:spMk id="7" creationId="{DD86C82E-9882-CA2D-CAAE-8987075E0AA9}"/>
          </ac:spMkLst>
        </pc:spChg>
      </pc:sldChg>
      <pc:sldChg chg="delSp modSp del">
        <pc:chgData name="Manthena Ramalingaraju" userId="S::manthena.r@happiestminds.com::31ac9f12-6cf8-4d10-b2ee-2f2423aeee00" providerId="AD" clId="Web-{9817AB85-E8D2-499D-AF21-8A5754EF47CC}" dt="2023-03-03T05:37:42.926" v="2282"/>
        <pc:sldMkLst>
          <pc:docMk/>
          <pc:sldMk cId="17469408" sldId="319"/>
        </pc:sldMkLst>
        <pc:spChg chg="del mod">
          <ac:chgData name="Manthena Ramalingaraju" userId="S::manthena.r@happiestminds.com::31ac9f12-6cf8-4d10-b2ee-2f2423aeee00" providerId="AD" clId="Web-{9817AB85-E8D2-499D-AF21-8A5754EF47CC}" dt="2023-03-03T05:37:30.941" v="2280"/>
          <ac:spMkLst>
            <pc:docMk/>
            <pc:sldMk cId="17469408" sldId="319"/>
            <ac:spMk id="7" creationId="{DD86C82E-9882-CA2D-CAAE-8987075E0AA9}"/>
          </ac:spMkLst>
        </pc:spChg>
      </pc:sldChg>
      <pc:sldChg chg="addSp delSp modSp">
        <pc:chgData name="Manthena Ramalingaraju" userId="S::manthena.r@happiestminds.com::31ac9f12-6cf8-4d10-b2ee-2f2423aeee00" providerId="AD" clId="Web-{9817AB85-E8D2-499D-AF21-8A5754EF47CC}" dt="2023-03-03T06:52:40.069" v="3033" actId="20577"/>
        <pc:sldMkLst>
          <pc:docMk/>
          <pc:sldMk cId="701861416" sldId="320"/>
        </pc:sldMkLst>
        <pc:spChg chg="mod">
          <ac:chgData name="Manthena Ramalingaraju" userId="S::manthena.r@happiestminds.com::31ac9f12-6cf8-4d10-b2ee-2f2423aeee00" providerId="AD" clId="Web-{9817AB85-E8D2-499D-AF21-8A5754EF47CC}" dt="2023-03-03T06:51:25.831" v="3020" actId="20577"/>
          <ac:spMkLst>
            <pc:docMk/>
            <pc:sldMk cId="701861416" sldId="320"/>
            <ac:spMk id="2" creationId="{00000000-0000-0000-0000-000000000000}"/>
          </ac:spMkLst>
        </pc:spChg>
        <pc:spChg chg="del">
          <ac:chgData name="Manthena Ramalingaraju" userId="S::manthena.r@happiestminds.com::31ac9f12-6cf8-4d10-b2ee-2f2423aeee00" providerId="AD" clId="Web-{9817AB85-E8D2-499D-AF21-8A5754EF47CC}" dt="2023-03-03T06:51:19.347" v="3018"/>
          <ac:spMkLst>
            <pc:docMk/>
            <pc:sldMk cId="701861416" sldId="320"/>
            <ac:spMk id="5" creationId="{FCC98A49-9DD7-0534-BD31-04D1B53FC48C}"/>
          </ac:spMkLst>
        </pc:spChg>
        <pc:spChg chg="add mod">
          <ac:chgData name="Manthena Ramalingaraju" userId="S::manthena.r@happiestminds.com::31ac9f12-6cf8-4d10-b2ee-2f2423aeee00" providerId="AD" clId="Web-{9817AB85-E8D2-499D-AF21-8A5754EF47CC}" dt="2023-03-03T06:52:40.069" v="3033" actId="20577"/>
          <ac:spMkLst>
            <pc:docMk/>
            <pc:sldMk cId="701861416" sldId="320"/>
            <ac:spMk id="10" creationId="{94ED5743-418A-65DA-7AFF-719263D9F5C4}"/>
          </ac:spMkLst>
        </pc:spChg>
        <pc:picChg chg="del mod">
          <ac:chgData name="Manthena Ramalingaraju" userId="S::manthena.r@happiestminds.com::31ac9f12-6cf8-4d10-b2ee-2f2423aeee00" providerId="AD" clId="Web-{9817AB85-E8D2-499D-AF21-8A5754EF47CC}" dt="2023-03-03T06:49:46.999" v="2992"/>
          <ac:picMkLst>
            <pc:docMk/>
            <pc:sldMk cId="701861416" sldId="320"/>
            <ac:picMk id="8" creationId="{6964D68A-3F82-4FF6-0B63-882AFE5623E4}"/>
          </ac:picMkLst>
        </pc:picChg>
      </pc:sldChg>
      <pc:sldChg chg="modSp">
        <pc:chgData name="Manthena Ramalingaraju" userId="S::manthena.r@happiestminds.com::31ac9f12-6cf8-4d10-b2ee-2f2423aeee00" providerId="AD" clId="Web-{9817AB85-E8D2-499D-AF21-8A5754EF47CC}" dt="2023-03-03T06:52:55.788" v="3038" actId="14100"/>
        <pc:sldMkLst>
          <pc:docMk/>
          <pc:sldMk cId="1493578950" sldId="321"/>
        </pc:sldMkLst>
        <pc:picChg chg="mod">
          <ac:chgData name="Manthena Ramalingaraju" userId="S::manthena.r@happiestminds.com::31ac9f12-6cf8-4d10-b2ee-2f2423aeee00" providerId="AD" clId="Web-{9817AB85-E8D2-499D-AF21-8A5754EF47CC}" dt="2023-03-03T06:52:55.788" v="3038" actId="14100"/>
          <ac:picMkLst>
            <pc:docMk/>
            <pc:sldMk cId="1493578950" sldId="321"/>
            <ac:picMk id="10" creationId="{8EE74B60-A0F3-B99D-FAC8-11F59B87E7BD}"/>
          </ac:picMkLst>
        </pc:picChg>
      </pc:sldChg>
      <pc:sldChg chg="delSp modSp">
        <pc:chgData name="Manthena Ramalingaraju" userId="S::manthena.r@happiestminds.com::31ac9f12-6cf8-4d10-b2ee-2f2423aeee00" providerId="AD" clId="Web-{9817AB85-E8D2-499D-AF21-8A5754EF47CC}" dt="2023-03-03T07:03:23.423" v="3204" actId="20577"/>
        <pc:sldMkLst>
          <pc:docMk/>
          <pc:sldMk cId="842036309" sldId="322"/>
        </pc:sldMkLst>
        <pc:spChg chg="mod">
          <ac:chgData name="Manthena Ramalingaraju" userId="S::manthena.r@happiestminds.com::31ac9f12-6cf8-4d10-b2ee-2f2423aeee00" providerId="AD" clId="Web-{9817AB85-E8D2-499D-AF21-8A5754EF47CC}" dt="2023-03-03T07:03:23.423" v="3204" actId="20577"/>
          <ac:spMkLst>
            <pc:docMk/>
            <pc:sldMk cId="842036309" sldId="322"/>
            <ac:spMk id="2" creationId="{00000000-0000-0000-0000-000000000000}"/>
          </ac:spMkLst>
        </pc:spChg>
        <pc:spChg chg="del">
          <ac:chgData name="Manthena Ramalingaraju" userId="S::manthena.r@happiestminds.com::31ac9f12-6cf8-4d10-b2ee-2f2423aeee00" providerId="AD" clId="Web-{9817AB85-E8D2-499D-AF21-8A5754EF47CC}" dt="2023-03-03T07:03:13.485" v="3202"/>
          <ac:spMkLst>
            <pc:docMk/>
            <pc:sldMk cId="842036309" sldId="322"/>
            <ac:spMk id="5" creationId="{FCC98A49-9DD7-0534-BD31-04D1B53FC48C}"/>
          </ac:spMkLst>
        </pc:spChg>
        <pc:spChg chg="mod">
          <ac:chgData name="Manthena Ramalingaraju" userId="S::manthena.r@happiestminds.com::31ac9f12-6cf8-4d10-b2ee-2f2423aeee00" providerId="AD" clId="Web-{9817AB85-E8D2-499D-AF21-8A5754EF47CC}" dt="2023-03-03T07:02:53.203" v="3201" actId="14100"/>
          <ac:spMkLst>
            <pc:docMk/>
            <pc:sldMk cId="842036309" sldId="322"/>
            <ac:spMk id="7" creationId="{DD86C82E-9882-CA2D-CAAE-8987075E0AA9}"/>
          </ac:spMkLst>
        </pc:spChg>
      </pc:sldChg>
      <pc:sldChg chg="addSp delSp modSp">
        <pc:chgData name="Manthena Ramalingaraju" userId="S::manthena.r@happiestminds.com::31ac9f12-6cf8-4d10-b2ee-2f2423aeee00" providerId="AD" clId="Web-{9817AB85-E8D2-499D-AF21-8A5754EF47CC}" dt="2023-03-03T07:11:59.037" v="3445" actId="20577"/>
        <pc:sldMkLst>
          <pc:docMk/>
          <pc:sldMk cId="1946751182" sldId="323"/>
        </pc:sldMkLst>
        <pc:spChg chg="mod">
          <ac:chgData name="Manthena Ramalingaraju" userId="S::manthena.r@happiestminds.com::31ac9f12-6cf8-4d10-b2ee-2f2423aeee00" providerId="AD" clId="Web-{9817AB85-E8D2-499D-AF21-8A5754EF47CC}" dt="2023-03-03T07:10:08.986" v="3414" actId="14100"/>
          <ac:spMkLst>
            <pc:docMk/>
            <pc:sldMk cId="1946751182" sldId="323"/>
            <ac:spMk id="7" creationId="{DD86C82E-9882-CA2D-CAAE-8987075E0AA9}"/>
          </ac:spMkLst>
        </pc:spChg>
        <pc:spChg chg="add del mod">
          <ac:chgData name="Manthena Ramalingaraju" userId="S::manthena.r@happiestminds.com::31ac9f12-6cf8-4d10-b2ee-2f2423aeee00" providerId="AD" clId="Web-{9817AB85-E8D2-499D-AF21-8A5754EF47CC}" dt="2023-03-03T07:08:57.077" v="3402"/>
          <ac:spMkLst>
            <pc:docMk/>
            <pc:sldMk cId="1946751182" sldId="323"/>
            <ac:spMk id="10" creationId="{7BC8269C-221F-31FE-B03D-C4EAB1AA3ADB}"/>
          </ac:spMkLst>
        </pc:spChg>
        <pc:spChg chg="add del">
          <ac:chgData name="Manthena Ramalingaraju" userId="S::manthena.r@happiestminds.com::31ac9f12-6cf8-4d10-b2ee-2f2423aeee00" providerId="AD" clId="Web-{9817AB85-E8D2-499D-AF21-8A5754EF47CC}" dt="2023-03-03T07:08:48.982" v="3401"/>
          <ac:spMkLst>
            <pc:docMk/>
            <pc:sldMk cId="1946751182" sldId="323"/>
            <ac:spMk id="11" creationId="{21FE7524-268B-FD1B-F780-483863B516B6}"/>
          </ac:spMkLst>
        </pc:spChg>
        <pc:spChg chg="add mod">
          <ac:chgData name="Manthena Ramalingaraju" userId="S::manthena.r@happiestminds.com::31ac9f12-6cf8-4d10-b2ee-2f2423aeee00" providerId="AD" clId="Web-{9817AB85-E8D2-499D-AF21-8A5754EF47CC}" dt="2023-03-03T07:09:19.702" v="3405"/>
          <ac:spMkLst>
            <pc:docMk/>
            <pc:sldMk cId="1946751182" sldId="323"/>
            <ac:spMk id="12" creationId="{4E055602-F10E-D422-979A-7014E1353068}"/>
          </ac:spMkLst>
        </pc:spChg>
        <pc:spChg chg="add mod">
          <ac:chgData name="Manthena Ramalingaraju" userId="S::manthena.r@happiestminds.com::31ac9f12-6cf8-4d10-b2ee-2f2423aeee00" providerId="AD" clId="Web-{9817AB85-E8D2-499D-AF21-8A5754EF47CC}" dt="2023-03-03T07:11:59.037" v="3445" actId="20577"/>
          <ac:spMkLst>
            <pc:docMk/>
            <pc:sldMk cId="1946751182" sldId="323"/>
            <ac:spMk id="13" creationId="{B88CD5DE-335C-6545-FF1C-3630E93EA557}"/>
          </ac:spMkLst>
        </pc:spChg>
        <pc:picChg chg="del mod">
          <ac:chgData name="Manthena Ramalingaraju" userId="S::manthena.r@happiestminds.com::31ac9f12-6cf8-4d10-b2ee-2f2423aeee00" providerId="AD" clId="Web-{9817AB85-E8D2-499D-AF21-8A5754EF47CC}" dt="2023-03-03T07:08:28.872" v="3399"/>
          <ac:picMkLst>
            <pc:docMk/>
            <pc:sldMk cId="1946751182" sldId="323"/>
            <ac:picMk id="8" creationId="{E5B89CBE-F214-FCE0-BBE9-292C72CFBECB}"/>
          </ac:picMkLst>
        </pc:picChg>
      </pc:sldChg>
      <pc:sldChg chg="addSp delSp modSp">
        <pc:chgData name="Manthena Ramalingaraju" userId="S::manthena.r@happiestminds.com::31ac9f12-6cf8-4d10-b2ee-2f2423aeee00" providerId="AD" clId="Web-{9817AB85-E8D2-499D-AF21-8A5754EF47CC}" dt="2023-03-03T07:25:39.679" v="3971" actId="20577"/>
        <pc:sldMkLst>
          <pc:docMk/>
          <pc:sldMk cId="4281017908" sldId="324"/>
        </pc:sldMkLst>
        <pc:spChg chg="del mod">
          <ac:chgData name="Manthena Ramalingaraju" userId="S::manthena.r@happiestminds.com::31ac9f12-6cf8-4d10-b2ee-2f2423aeee00" providerId="AD" clId="Web-{9817AB85-E8D2-499D-AF21-8A5754EF47CC}" dt="2023-03-03T07:22:18.624" v="3927"/>
          <ac:spMkLst>
            <pc:docMk/>
            <pc:sldMk cId="4281017908" sldId="324"/>
            <ac:spMk id="9" creationId="{A51BB864-BD59-62FC-4278-6C7E38251D04}"/>
          </ac:spMkLst>
        </pc:spChg>
        <pc:spChg chg="add mod">
          <ac:chgData name="Manthena Ramalingaraju" userId="S::manthena.r@happiestminds.com::31ac9f12-6cf8-4d10-b2ee-2f2423aeee00" providerId="AD" clId="Web-{9817AB85-E8D2-499D-AF21-8A5754EF47CC}" dt="2023-03-03T07:23:44.362" v="3937" actId="14100"/>
          <ac:spMkLst>
            <pc:docMk/>
            <pc:sldMk cId="4281017908" sldId="324"/>
            <ac:spMk id="11" creationId="{75721C20-B36E-184D-8925-9B0DB62AF015}"/>
          </ac:spMkLst>
        </pc:spChg>
        <pc:spChg chg="add mod">
          <ac:chgData name="Manthena Ramalingaraju" userId="S::manthena.r@happiestminds.com::31ac9f12-6cf8-4d10-b2ee-2f2423aeee00" providerId="AD" clId="Web-{9817AB85-E8D2-499D-AF21-8A5754EF47CC}" dt="2023-03-03T07:25:39.679" v="3971" actId="20577"/>
          <ac:spMkLst>
            <pc:docMk/>
            <pc:sldMk cId="4281017908" sldId="324"/>
            <ac:spMk id="12" creationId="{E246D4E9-EC11-0F4F-C465-D847ADB2EFE3}"/>
          </ac:spMkLst>
        </pc:spChg>
        <pc:picChg chg="mod">
          <ac:chgData name="Manthena Ramalingaraju" userId="S::manthena.r@happiestminds.com::31ac9f12-6cf8-4d10-b2ee-2f2423aeee00" providerId="AD" clId="Web-{9817AB85-E8D2-499D-AF21-8A5754EF47CC}" dt="2023-03-03T07:20:53.918" v="3851" actId="1076"/>
          <ac:picMkLst>
            <pc:docMk/>
            <pc:sldMk cId="4281017908" sldId="324"/>
            <ac:picMk id="10" creationId="{6105A1AB-F2B7-2B5C-ADFE-1AE3B45162A2}"/>
          </ac:picMkLst>
        </pc:picChg>
      </pc:sldChg>
      <pc:sldChg chg="del">
        <pc:chgData name="Manthena Ramalingaraju" userId="S::manthena.r@happiestminds.com::31ac9f12-6cf8-4d10-b2ee-2f2423aeee00" providerId="AD" clId="Web-{9817AB85-E8D2-499D-AF21-8A5754EF47CC}" dt="2023-03-03T08:19:47.825" v="4174"/>
        <pc:sldMkLst>
          <pc:docMk/>
          <pc:sldMk cId="3742068026" sldId="325"/>
        </pc:sldMkLst>
      </pc:sldChg>
      <pc:sldChg chg="addSp delSp modSp mod modShow">
        <pc:chgData name="Manthena Ramalingaraju" userId="S::manthena.r@happiestminds.com::31ac9f12-6cf8-4d10-b2ee-2f2423aeee00" providerId="AD" clId="Web-{9817AB85-E8D2-499D-AF21-8A5754EF47CC}" dt="2023-03-03T08:25:10.212" v="4195" actId="20577"/>
        <pc:sldMkLst>
          <pc:docMk/>
          <pc:sldMk cId="1495349204" sldId="326"/>
        </pc:sldMkLst>
        <pc:spChg chg="add del">
          <ac:chgData name="Manthena Ramalingaraju" userId="S::manthena.r@happiestminds.com::31ac9f12-6cf8-4d10-b2ee-2f2423aeee00" providerId="AD" clId="Web-{9817AB85-E8D2-499D-AF21-8A5754EF47CC}" dt="2023-03-03T08:23:14.067" v="4189"/>
          <ac:spMkLst>
            <pc:docMk/>
            <pc:sldMk cId="1495349204" sldId="326"/>
            <ac:spMk id="4" creationId="{BCDBE32C-B7C8-69E0-08C5-FD7618D85FA2}"/>
          </ac:spMkLst>
        </pc:spChg>
        <pc:spChg chg="add del mod">
          <ac:chgData name="Manthena Ramalingaraju" userId="S::manthena.r@happiestminds.com::31ac9f12-6cf8-4d10-b2ee-2f2423aeee00" providerId="AD" clId="Web-{9817AB85-E8D2-499D-AF21-8A5754EF47CC}" dt="2023-03-03T08:23:14.067" v="4189"/>
          <ac:spMkLst>
            <pc:docMk/>
            <pc:sldMk cId="1495349204" sldId="326"/>
            <ac:spMk id="10" creationId="{9F4F7B37-8923-985E-DBC9-E8AE3BA6F27C}"/>
          </ac:spMkLst>
        </pc:spChg>
        <pc:spChg chg="mod">
          <ac:chgData name="Manthena Ramalingaraju" userId="S::manthena.r@happiestminds.com::31ac9f12-6cf8-4d10-b2ee-2f2423aeee00" providerId="AD" clId="Web-{9817AB85-E8D2-499D-AF21-8A5754EF47CC}" dt="2023-03-03T08:25:10.212" v="4195" actId="20577"/>
          <ac:spMkLst>
            <pc:docMk/>
            <pc:sldMk cId="1495349204" sldId="326"/>
            <ac:spMk id="11" creationId="{FD827FC3-84DC-9B82-56EA-0A327B3FF917}"/>
          </ac:spMkLst>
        </pc:spChg>
      </pc:sldChg>
      <pc:sldChg chg="modSp del">
        <pc:chgData name="Manthena Ramalingaraju" userId="S::manthena.r@happiestminds.com::31ac9f12-6cf8-4d10-b2ee-2f2423aeee00" providerId="AD" clId="Web-{9817AB85-E8D2-499D-AF21-8A5754EF47CC}" dt="2023-03-03T08:19:52.200" v="4175"/>
        <pc:sldMkLst>
          <pc:docMk/>
          <pc:sldMk cId="811565439" sldId="327"/>
        </pc:sldMkLst>
        <pc:spChg chg="mod">
          <ac:chgData name="Manthena Ramalingaraju" userId="S::manthena.r@happiestminds.com::31ac9f12-6cf8-4d10-b2ee-2f2423aeee00" providerId="AD" clId="Web-{9817AB85-E8D2-499D-AF21-8A5754EF47CC}" dt="2023-03-03T08:17:32.569" v="4166" actId="14100"/>
          <ac:spMkLst>
            <pc:docMk/>
            <pc:sldMk cId="811565439" sldId="327"/>
            <ac:spMk id="11" creationId="{FD827FC3-84DC-9B82-56EA-0A327B3FF917}"/>
          </ac:spMkLst>
        </pc:spChg>
      </pc:sldChg>
      <pc:sldChg chg="del">
        <pc:chgData name="Manthena Ramalingaraju" userId="S::manthena.r@happiestminds.com::31ac9f12-6cf8-4d10-b2ee-2f2423aeee00" providerId="AD" clId="Web-{9817AB85-E8D2-499D-AF21-8A5754EF47CC}" dt="2023-03-03T08:19:58.856" v="4176"/>
        <pc:sldMkLst>
          <pc:docMk/>
          <pc:sldMk cId="1906853153" sldId="328"/>
        </pc:sldMkLst>
      </pc:sldChg>
      <pc:sldChg chg="del">
        <pc:chgData name="Manthena Ramalingaraju" userId="S::manthena.r@happiestminds.com::31ac9f12-6cf8-4d10-b2ee-2f2423aeee00" providerId="AD" clId="Web-{9817AB85-E8D2-499D-AF21-8A5754EF47CC}" dt="2023-03-03T08:20:03.528" v="4177"/>
        <pc:sldMkLst>
          <pc:docMk/>
          <pc:sldMk cId="3492100309" sldId="329"/>
        </pc:sldMkLst>
      </pc:sldChg>
      <pc:sldChg chg="del">
        <pc:chgData name="Manthena Ramalingaraju" userId="S::manthena.r@happiestminds.com::31ac9f12-6cf8-4d10-b2ee-2f2423aeee00" providerId="AD" clId="Web-{9817AB85-E8D2-499D-AF21-8A5754EF47CC}" dt="2023-03-03T08:20:05.200" v="4178"/>
        <pc:sldMkLst>
          <pc:docMk/>
          <pc:sldMk cId="1996856028" sldId="330"/>
        </pc:sldMkLst>
      </pc:sldChg>
      <pc:sldChg chg="del">
        <pc:chgData name="Manthena Ramalingaraju" userId="S::manthena.r@happiestminds.com::31ac9f12-6cf8-4d10-b2ee-2f2423aeee00" providerId="AD" clId="Web-{9817AB85-E8D2-499D-AF21-8A5754EF47CC}" dt="2023-03-03T08:20:08.591" v="4179"/>
        <pc:sldMkLst>
          <pc:docMk/>
          <pc:sldMk cId="2466827207" sldId="331"/>
        </pc:sldMkLst>
      </pc:sldChg>
      <pc:sldChg chg="del">
        <pc:chgData name="Manthena Ramalingaraju" userId="S::manthena.r@happiestminds.com::31ac9f12-6cf8-4d10-b2ee-2f2423aeee00" providerId="AD" clId="Web-{9817AB85-E8D2-499D-AF21-8A5754EF47CC}" dt="2023-03-03T08:20:11.888" v="4180"/>
        <pc:sldMkLst>
          <pc:docMk/>
          <pc:sldMk cId="2422576511" sldId="332"/>
        </pc:sldMkLst>
      </pc:sldChg>
      <pc:sldChg chg="del">
        <pc:chgData name="Manthena Ramalingaraju" userId="S::manthena.r@happiestminds.com::31ac9f12-6cf8-4d10-b2ee-2f2423aeee00" providerId="AD" clId="Web-{9817AB85-E8D2-499D-AF21-8A5754EF47CC}" dt="2023-03-03T08:20:15.154" v="4181"/>
        <pc:sldMkLst>
          <pc:docMk/>
          <pc:sldMk cId="1773513118" sldId="333"/>
        </pc:sldMkLst>
      </pc:sldChg>
      <pc:sldChg chg="del">
        <pc:chgData name="Manthena Ramalingaraju" userId="S::manthena.r@happiestminds.com::31ac9f12-6cf8-4d10-b2ee-2f2423aeee00" providerId="AD" clId="Web-{9817AB85-E8D2-499D-AF21-8A5754EF47CC}" dt="2023-03-03T08:20:19.123" v="4182"/>
        <pc:sldMkLst>
          <pc:docMk/>
          <pc:sldMk cId="1034870056" sldId="334"/>
        </pc:sldMkLst>
      </pc:sldChg>
      <pc:sldChg chg="del">
        <pc:chgData name="Manthena Ramalingaraju" userId="S::manthena.r@happiestminds.com::31ac9f12-6cf8-4d10-b2ee-2f2423aeee00" providerId="AD" clId="Web-{9817AB85-E8D2-499D-AF21-8A5754EF47CC}" dt="2023-03-03T08:20:22.013" v="4183"/>
        <pc:sldMkLst>
          <pc:docMk/>
          <pc:sldMk cId="944745912" sldId="335"/>
        </pc:sldMkLst>
      </pc:sldChg>
      <pc:sldChg chg="delSp modSp add replId">
        <pc:chgData name="Manthena Ramalingaraju" userId="S::manthena.r@happiestminds.com::31ac9f12-6cf8-4d10-b2ee-2f2423aeee00" providerId="AD" clId="Web-{9817AB85-E8D2-499D-AF21-8A5754EF47CC}" dt="2023-03-03T03:55:16.028" v="137" actId="20577"/>
        <pc:sldMkLst>
          <pc:docMk/>
          <pc:sldMk cId="1793826350" sldId="361"/>
        </pc:sldMkLst>
        <pc:spChg chg="mod">
          <ac:chgData name="Manthena Ramalingaraju" userId="S::manthena.r@happiestminds.com::31ac9f12-6cf8-4d10-b2ee-2f2423aeee00" providerId="AD" clId="Web-{9817AB85-E8D2-499D-AF21-8A5754EF47CC}" dt="2023-03-03T03:55:16.028" v="137" actId="20577"/>
          <ac:spMkLst>
            <pc:docMk/>
            <pc:sldMk cId="1793826350" sldId="361"/>
            <ac:spMk id="7" creationId="{DD86C82E-9882-CA2D-CAAE-8987075E0AA9}"/>
          </ac:spMkLst>
        </pc:spChg>
        <pc:spChg chg="del">
          <ac:chgData name="Manthena Ramalingaraju" userId="S::manthena.r@happiestminds.com::31ac9f12-6cf8-4d10-b2ee-2f2423aeee00" providerId="AD" clId="Web-{9817AB85-E8D2-499D-AF21-8A5754EF47CC}" dt="2023-03-03T03:36:37.842" v="30"/>
          <ac:spMkLst>
            <pc:docMk/>
            <pc:sldMk cId="1793826350" sldId="361"/>
            <ac:spMk id="10" creationId="{F4361BD1-28FA-D59A-18C8-50DB8A913AD6}"/>
          </ac:spMkLst>
        </pc:spChg>
        <pc:spChg chg="del">
          <ac:chgData name="Manthena Ramalingaraju" userId="S::manthena.r@happiestminds.com::31ac9f12-6cf8-4d10-b2ee-2f2423aeee00" providerId="AD" clId="Web-{9817AB85-E8D2-499D-AF21-8A5754EF47CC}" dt="2023-03-03T03:36:46.123" v="31"/>
          <ac:spMkLst>
            <pc:docMk/>
            <pc:sldMk cId="1793826350" sldId="361"/>
            <ac:spMk id="11" creationId="{99CE53E7-1C6D-11E3-51ED-99A75104EB7C}"/>
          </ac:spMkLst>
        </pc:spChg>
        <pc:spChg chg="del">
          <ac:chgData name="Manthena Ramalingaraju" userId="S::manthena.r@happiestminds.com::31ac9f12-6cf8-4d10-b2ee-2f2423aeee00" providerId="AD" clId="Web-{9817AB85-E8D2-499D-AF21-8A5754EF47CC}" dt="2023-03-03T03:36:51.795" v="32"/>
          <ac:spMkLst>
            <pc:docMk/>
            <pc:sldMk cId="1793826350" sldId="361"/>
            <ac:spMk id="12" creationId="{6AD59202-35B7-C606-FA0E-BA3AC992C902}"/>
          </ac:spMkLst>
        </pc:spChg>
      </pc:sldChg>
      <pc:sldChg chg="modSp add replId">
        <pc:chgData name="Manthena Ramalingaraju" userId="S::manthena.r@happiestminds.com::31ac9f12-6cf8-4d10-b2ee-2f2423aeee00" providerId="AD" clId="Web-{9817AB85-E8D2-499D-AF21-8A5754EF47CC}" dt="2023-03-03T04:18:11.376" v="1100" actId="20577"/>
        <pc:sldMkLst>
          <pc:docMk/>
          <pc:sldMk cId="637207196" sldId="362"/>
        </pc:sldMkLst>
        <pc:spChg chg="mod">
          <ac:chgData name="Manthena Ramalingaraju" userId="S::manthena.r@happiestminds.com::31ac9f12-6cf8-4d10-b2ee-2f2423aeee00" providerId="AD" clId="Web-{9817AB85-E8D2-499D-AF21-8A5754EF47CC}" dt="2023-03-03T04:18:11.376" v="1100" actId="20577"/>
          <ac:spMkLst>
            <pc:docMk/>
            <pc:sldMk cId="637207196" sldId="362"/>
            <ac:spMk id="7" creationId="{DD86C82E-9882-CA2D-CAAE-8987075E0AA9}"/>
          </ac:spMkLst>
        </pc:spChg>
      </pc:sldChg>
      <pc:sldChg chg="modSp add replId">
        <pc:chgData name="Manthena Ramalingaraju" userId="S::manthena.r@happiestminds.com::31ac9f12-6cf8-4d10-b2ee-2f2423aeee00" providerId="AD" clId="Web-{9817AB85-E8D2-499D-AF21-8A5754EF47CC}" dt="2023-03-03T04:23:37.494" v="1176" actId="20577"/>
        <pc:sldMkLst>
          <pc:docMk/>
          <pc:sldMk cId="3936092013" sldId="363"/>
        </pc:sldMkLst>
        <pc:spChg chg="mod">
          <ac:chgData name="Manthena Ramalingaraju" userId="S::manthena.r@happiestminds.com::31ac9f12-6cf8-4d10-b2ee-2f2423aeee00" providerId="AD" clId="Web-{9817AB85-E8D2-499D-AF21-8A5754EF47CC}" dt="2023-03-03T04:23:37.494" v="1176" actId="20577"/>
          <ac:spMkLst>
            <pc:docMk/>
            <pc:sldMk cId="3936092013" sldId="363"/>
            <ac:spMk id="7" creationId="{DD86C82E-9882-CA2D-CAAE-8987075E0AA9}"/>
          </ac:spMkLst>
        </pc:spChg>
      </pc:sldChg>
      <pc:sldChg chg="addSp modSp new">
        <pc:chgData name="Manthena Ramalingaraju" userId="S::manthena.r@happiestminds.com::31ac9f12-6cf8-4d10-b2ee-2f2423aeee00" providerId="AD" clId="Web-{9817AB85-E8D2-499D-AF21-8A5754EF47CC}" dt="2023-03-03T06:06:15.047" v="2532" actId="14100"/>
        <pc:sldMkLst>
          <pc:docMk/>
          <pc:sldMk cId="4085452050" sldId="364"/>
        </pc:sldMkLst>
        <pc:spChg chg="mod">
          <ac:chgData name="Manthena Ramalingaraju" userId="S::manthena.r@happiestminds.com::31ac9f12-6cf8-4d10-b2ee-2f2423aeee00" providerId="AD" clId="Web-{9817AB85-E8D2-499D-AF21-8A5754EF47CC}" dt="2023-03-03T05:55:14.140" v="2506" actId="20577"/>
          <ac:spMkLst>
            <pc:docMk/>
            <pc:sldMk cId="4085452050" sldId="364"/>
            <ac:spMk id="2" creationId="{20C42118-153A-0FC0-9081-6863F567EFBF}"/>
          </ac:spMkLst>
        </pc:spChg>
        <pc:spChg chg="add mod">
          <ac:chgData name="Manthena Ramalingaraju" userId="S::manthena.r@happiestminds.com::31ac9f12-6cf8-4d10-b2ee-2f2423aeee00" providerId="AD" clId="Web-{9817AB85-E8D2-499D-AF21-8A5754EF47CC}" dt="2023-03-03T06:06:15.047" v="2532" actId="14100"/>
          <ac:spMkLst>
            <pc:docMk/>
            <pc:sldMk cId="4085452050" sldId="364"/>
            <ac:spMk id="3" creationId="{253FF193-8505-5810-0F3C-A7C86F68916D}"/>
          </ac:spMkLst>
        </pc:spChg>
      </pc:sldChg>
    </pc:docChg>
  </pc:docChgLst>
  <pc:docChgLst>
    <pc:chgData name="Manthena Ramalingaraju" userId="S::manthena.r@happiestminds.com::31ac9f12-6cf8-4d10-b2ee-2f2423aeee00" providerId="AD" clId="Web-{79F6C298-59C7-4D4F-B2C7-D05B984641E2}"/>
    <pc:docChg chg="addSld modSld">
      <pc:chgData name="Manthena Ramalingaraju" userId="S::manthena.r@happiestminds.com::31ac9f12-6cf8-4d10-b2ee-2f2423aeee00" providerId="AD" clId="Web-{79F6C298-59C7-4D4F-B2C7-D05B984641E2}" dt="2023-03-01T12:24:39.779" v="5" actId="20577"/>
      <pc:docMkLst>
        <pc:docMk/>
      </pc:docMkLst>
      <pc:sldChg chg="modSp add replId">
        <pc:chgData name="Manthena Ramalingaraju" userId="S::manthena.r@happiestminds.com::31ac9f12-6cf8-4d10-b2ee-2f2423aeee00" providerId="AD" clId="Web-{79F6C298-59C7-4D4F-B2C7-D05B984641E2}" dt="2023-03-01T12:24:39.779" v="5" actId="20577"/>
        <pc:sldMkLst>
          <pc:docMk/>
          <pc:sldMk cId="3063075585" sldId="272"/>
        </pc:sldMkLst>
        <pc:spChg chg="mod">
          <ac:chgData name="Manthena Ramalingaraju" userId="S::manthena.r@happiestminds.com::31ac9f12-6cf8-4d10-b2ee-2f2423aeee00" providerId="AD" clId="Web-{79F6C298-59C7-4D4F-B2C7-D05B984641E2}" dt="2023-03-01T12:24:39.779" v="5" actId="20577"/>
          <ac:spMkLst>
            <pc:docMk/>
            <pc:sldMk cId="3063075585" sldId="272"/>
            <ac:spMk id="5" creationId="{C4E25BAF-3B01-9B7C-4A93-ED7E9165F58E}"/>
          </ac:spMkLst>
        </pc:spChg>
      </pc:sldChg>
    </pc:docChg>
  </pc:docChgLst>
  <pc:docChgLst>
    <pc:chgData name="Manthena Ramalingaraju" userId="S::manthena.r@happiestminds.com::31ac9f12-6cf8-4d10-b2ee-2f2423aeee00" providerId="AD" clId="Web-{1EF952D5-AC98-48C4-997A-751EF9AB1248}"/>
    <pc:docChg chg="addSld modSld">
      <pc:chgData name="Manthena Ramalingaraju" userId="S::manthena.r@happiestminds.com::31ac9f12-6cf8-4d10-b2ee-2f2423aeee00" providerId="AD" clId="Web-{1EF952D5-AC98-48C4-997A-751EF9AB1248}" dt="2023-03-02T07:27:13.434" v="132" actId="20577"/>
      <pc:docMkLst>
        <pc:docMk/>
      </pc:docMkLst>
      <pc:sldChg chg="modSp">
        <pc:chgData name="Manthena Ramalingaraju" userId="S::manthena.r@happiestminds.com::31ac9f12-6cf8-4d10-b2ee-2f2423aeee00" providerId="AD" clId="Web-{1EF952D5-AC98-48C4-997A-751EF9AB1248}" dt="2023-03-02T07:27:13.434" v="132" actId="20577"/>
        <pc:sldMkLst>
          <pc:docMk/>
          <pc:sldMk cId="3188099277" sldId="274"/>
        </pc:sldMkLst>
        <pc:spChg chg="mod">
          <ac:chgData name="Manthena Ramalingaraju" userId="S::manthena.r@happiestminds.com::31ac9f12-6cf8-4d10-b2ee-2f2423aeee00" providerId="AD" clId="Web-{1EF952D5-AC98-48C4-997A-751EF9AB1248}" dt="2023-03-02T07:27:13.434" v="132" actId="20577"/>
          <ac:spMkLst>
            <pc:docMk/>
            <pc:sldMk cId="3188099277" sldId="274"/>
            <ac:spMk id="2" creationId="{00000000-0000-0000-0000-000000000000}"/>
          </ac:spMkLst>
        </pc:spChg>
      </pc:sldChg>
      <pc:sldChg chg="modSp">
        <pc:chgData name="Manthena Ramalingaraju" userId="S::manthena.r@happiestminds.com::31ac9f12-6cf8-4d10-b2ee-2f2423aeee00" providerId="AD" clId="Web-{1EF952D5-AC98-48C4-997A-751EF9AB1248}" dt="2023-03-02T07:08:45.427" v="32" actId="20577"/>
        <pc:sldMkLst>
          <pc:docMk/>
          <pc:sldMk cId="4265602357" sldId="277"/>
        </pc:sldMkLst>
        <pc:spChg chg="mod">
          <ac:chgData name="Manthena Ramalingaraju" userId="S::manthena.r@happiestminds.com::31ac9f12-6cf8-4d10-b2ee-2f2423aeee00" providerId="AD" clId="Web-{1EF952D5-AC98-48C4-997A-751EF9AB1248}" dt="2023-03-02T07:08:45.427" v="32" actId="20577"/>
          <ac:spMkLst>
            <pc:docMk/>
            <pc:sldMk cId="4265602357" sldId="277"/>
            <ac:spMk id="5" creationId="{C4E25BAF-3B01-9B7C-4A93-ED7E9165F58E}"/>
          </ac:spMkLst>
        </pc:spChg>
      </pc:sldChg>
      <pc:sldChg chg="modSp">
        <pc:chgData name="Manthena Ramalingaraju" userId="S::manthena.r@happiestminds.com::31ac9f12-6cf8-4d10-b2ee-2f2423aeee00" providerId="AD" clId="Web-{1EF952D5-AC98-48C4-997A-751EF9AB1248}" dt="2023-03-02T07:23:09.585" v="118" actId="20577"/>
        <pc:sldMkLst>
          <pc:docMk/>
          <pc:sldMk cId="2777859824" sldId="278"/>
        </pc:sldMkLst>
        <pc:spChg chg="mod">
          <ac:chgData name="Manthena Ramalingaraju" userId="S::manthena.r@happiestminds.com::31ac9f12-6cf8-4d10-b2ee-2f2423aeee00" providerId="AD" clId="Web-{1EF952D5-AC98-48C4-997A-751EF9AB1248}" dt="2023-03-02T07:23:09.585" v="118" actId="20577"/>
          <ac:spMkLst>
            <pc:docMk/>
            <pc:sldMk cId="2777859824" sldId="278"/>
            <ac:spMk id="5" creationId="{C4E25BAF-3B01-9B7C-4A93-ED7E9165F58E}"/>
          </ac:spMkLst>
        </pc:spChg>
      </pc:sldChg>
      <pc:sldChg chg="modSp add replId">
        <pc:chgData name="Manthena Ramalingaraju" userId="S::manthena.r@happiestminds.com::31ac9f12-6cf8-4d10-b2ee-2f2423aeee00" providerId="AD" clId="Web-{1EF952D5-AC98-48C4-997A-751EF9AB1248}" dt="2023-03-02T07:13:01.448" v="44" actId="20577"/>
        <pc:sldMkLst>
          <pc:docMk/>
          <pc:sldMk cId="3236970702" sldId="356"/>
        </pc:sldMkLst>
        <pc:spChg chg="mod">
          <ac:chgData name="Manthena Ramalingaraju" userId="S::manthena.r@happiestminds.com::31ac9f12-6cf8-4d10-b2ee-2f2423aeee00" providerId="AD" clId="Web-{1EF952D5-AC98-48C4-997A-751EF9AB1248}" dt="2023-03-02T07:13:01.448" v="44" actId="20577"/>
          <ac:spMkLst>
            <pc:docMk/>
            <pc:sldMk cId="3236970702" sldId="356"/>
            <ac:spMk id="7" creationId="{B2F16E75-0AAB-618E-8494-ADE3001A7247}"/>
          </ac:spMkLst>
        </pc:spChg>
      </pc:sldChg>
    </pc:docChg>
  </pc:docChgLst>
  <pc:docChgLst>
    <pc:chgData name="Vikas Seelan" userId="S::vikas.seelan@happiestminds.com::f328e6a5-5ed9-4857-8561-76a5fcabd8f4" providerId="AD" clId="Web-{16A86728-F6AE-4275-183B-DE79680B5796}"/>
    <pc:docChg chg="modSld">
      <pc:chgData name="Vikas Seelan" userId="S::vikas.seelan@happiestminds.com::f328e6a5-5ed9-4857-8561-76a5fcabd8f4" providerId="AD" clId="Web-{16A86728-F6AE-4275-183B-DE79680B5796}" dt="2023-03-07T10:12:52.613" v="1" actId="20577"/>
      <pc:docMkLst>
        <pc:docMk/>
      </pc:docMkLst>
      <pc:sldChg chg="modSp">
        <pc:chgData name="Vikas Seelan" userId="S::vikas.seelan@happiestminds.com::f328e6a5-5ed9-4857-8561-76a5fcabd8f4" providerId="AD" clId="Web-{16A86728-F6AE-4275-183B-DE79680B5796}" dt="2023-03-07T10:12:52.613" v="1" actId="20577"/>
        <pc:sldMkLst>
          <pc:docMk/>
          <pc:sldMk cId="1333462443" sldId="282"/>
        </pc:sldMkLst>
        <pc:spChg chg="mod">
          <ac:chgData name="Vikas Seelan" userId="S::vikas.seelan@happiestminds.com::f328e6a5-5ed9-4857-8561-76a5fcabd8f4" providerId="AD" clId="Web-{16A86728-F6AE-4275-183B-DE79680B5796}" dt="2023-03-07T10:12:52.613" v="1" actId="20577"/>
          <ac:spMkLst>
            <pc:docMk/>
            <pc:sldMk cId="1333462443" sldId="282"/>
            <ac:spMk id="2" creationId="{00000000-0000-0000-0000-000000000000}"/>
          </ac:spMkLst>
        </pc:spChg>
      </pc:sldChg>
    </pc:docChg>
  </pc:docChgLst>
  <pc:docChgLst>
    <pc:chgData name="Manthena Ramalingaraju" userId="S::manthena.r@happiestminds.com::31ac9f12-6cf8-4d10-b2ee-2f2423aeee00" providerId="AD" clId="Web-{51EA9BBC-C12B-472D-97BD-87AEBE4BE479}"/>
    <pc:docChg chg="addSld delSld modSld">
      <pc:chgData name="Manthena Ramalingaraju" userId="S::manthena.r@happiestminds.com::31ac9f12-6cf8-4d10-b2ee-2f2423aeee00" providerId="AD" clId="Web-{51EA9BBC-C12B-472D-97BD-87AEBE4BE479}" dt="2023-03-04T06:33:13.680" v="335" actId="20577"/>
      <pc:docMkLst>
        <pc:docMk/>
      </pc:docMkLst>
      <pc:sldChg chg="modSp">
        <pc:chgData name="Manthena Ramalingaraju" userId="S::manthena.r@happiestminds.com::31ac9f12-6cf8-4d10-b2ee-2f2423aeee00" providerId="AD" clId="Web-{51EA9BBC-C12B-472D-97BD-87AEBE4BE479}" dt="2023-03-04T06:33:13.680" v="335" actId="20577"/>
        <pc:sldMkLst>
          <pc:docMk/>
          <pc:sldMk cId="2147244151" sldId="336"/>
        </pc:sldMkLst>
        <pc:spChg chg="mod">
          <ac:chgData name="Manthena Ramalingaraju" userId="S::manthena.r@happiestminds.com::31ac9f12-6cf8-4d10-b2ee-2f2423aeee00" providerId="AD" clId="Web-{51EA9BBC-C12B-472D-97BD-87AEBE4BE479}" dt="2023-03-04T06:33:13.680" v="335" actId="20577"/>
          <ac:spMkLst>
            <pc:docMk/>
            <pc:sldMk cId="2147244151" sldId="336"/>
            <ac:spMk id="11" creationId="{2F0E048E-3280-45C0-8498-01559D5940B6}"/>
          </ac:spMkLst>
        </pc:spChg>
      </pc:sldChg>
      <pc:sldChg chg="modSp">
        <pc:chgData name="Manthena Ramalingaraju" userId="S::manthena.r@happiestminds.com::31ac9f12-6cf8-4d10-b2ee-2f2423aeee00" providerId="AD" clId="Web-{51EA9BBC-C12B-472D-97BD-87AEBE4BE479}" dt="2023-03-04T05:57:10.761" v="5" actId="14100"/>
        <pc:sldMkLst>
          <pc:docMk/>
          <pc:sldMk cId="2875099107" sldId="343"/>
        </pc:sldMkLst>
        <pc:picChg chg="mod">
          <ac:chgData name="Manthena Ramalingaraju" userId="S::manthena.r@happiestminds.com::31ac9f12-6cf8-4d10-b2ee-2f2423aeee00" providerId="AD" clId="Web-{51EA9BBC-C12B-472D-97BD-87AEBE4BE479}" dt="2023-03-04T05:57:10.761" v="5" actId="14100"/>
          <ac:picMkLst>
            <pc:docMk/>
            <pc:sldMk cId="2875099107" sldId="343"/>
            <ac:picMk id="8" creationId="{7ADB9360-C804-9D53-AA61-1E3496C99210}"/>
          </ac:picMkLst>
        </pc:picChg>
      </pc:sldChg>
      <pc:sldChg chg="addSp delSp modSp">
        <pc:chgData name="Manthena Ramalingaraju" userId="S::manthena.r@happiestminds.com::31ac9f12-6cf8-4d10-b2ee-2f2423aeee00" providerId="AD" clId="Web-{51EA9BBC-C12B-472D-97BD-87AEBE4BE479}" dt="2023-03-04T06:01:13.768" v="40" actId="14100"/>
        <pc:sldMkLst>
          <pc:docMk/>
          <pc:sldMk cId="3596847516" sldId="349"/>
        </pc:sldMkLst>
        <pc:spChg chg="mod">
          <ac:chgData name="Manthena Ramalingaraju" userId="S::manthena.r@happiestminds.com::31ac9f12-6cf8-4d10-b2ee-2f2423aeee00" providerId="AD" clId="Web-{51EA9BBC-C12B-472D-97BD-87AEBE4BE479}" dt="2023-03-04T06:01:05.111" v="38" actId="1076"/>
          <ac:spMkLst>
            <pc:docMk/>
            <pc:sldMk cId="3596847516" sldId="349"/>
            <ac:spMk id="2" creationId="{00000000-0000-0000-0000-000000000000}"/>
          </ac:spMkLst>
        </pc:spChg>
        <pc:spChg chg="mod">
          <ac:chgData name="Manthena Ramalingaraju" userId="S::manthena.r@happiestminds.com::31ac9f12-6cf8-4d10-b2ee-2f2423aeee00" providerId="AD" clId="Web-{51EA9BBC-C12B-472D-97BD-87AEBE4BE479}" dt="2023-03-04T06:00:55.658" v="37" actId="1076"/>
          <ac:spMkLst>
            <pc:docMk/>
            <pc:sldMk cId="3596847516" sldId="349"/>
            <ac:spMk id="5" creationId="{FCC98A49-9DD7-0534-BD31-04D1B53FC48C}"/>
          </ac:spMkLst>
        </pc:spChg>
        <pc:picChg chg="add mod">
          <ac:chgData name="Manthena Ramalingaraju" userId="S::manthena.r@happiestminds.com::31ac9f12-6cf8-4d10-b2ee-2f2423aeee00" providerId="AD" clId="Web-{51EA9BBC-C12B-472D-97BD-87AEBE4BE479}" dt="2023-03-04T06:01:13.768" v="40" actId="14100"/>
          <ac:picMkLst>
            <pc:docMk/>
            <pc:sldMk cId="3596847516" sldId="349"/>
            <ac:picMk id="7" creationId="{5327B638-4582-80B4-A39F-F73956BBE88C}"/>
          </ac:picMkLst>
        </pc:picChg>
        <pc:picChg chg="del mod">
          <ac:chgData name="Manthena Ramalingaraju" userId="S::manthena.r@happiestminds.com::31ac9f12-6cf8-4d10-b2ee-2f2423aeee00" providerId="AD" clId="Web-{51EA9BBC-C12B-472D-97BD-87AEBE4BE479}" dt="2023-03-04T05:58:04.919" v="7"/>
          <ac:picMkLst>
            <pc:docMk/>
            <pc:sldMk cId="3596847516" sldId="349"/>
            <ac:picMk id="8" creationId="{BFA041D4-3DBF-45D1-0BEB-9D3F7EB6222B}"/>
          </ac:picMkLst>
        </pc:picChg>
      </pc:sldChg>
      <pc:sldChg chg="modSp">
        <pc:chgData name="Manthena Ramalingaraju" userId="S::manthena.r@happiestminds.com::31ac9f12-6cf8-4d10-b2ee-2f2423aeee00" providerId="AD" clId="Web-{51EA9BBC-C12B-472D-97BD-87AEBE4BE479}" dt="2023-03-04T06:29:57.346" v="311" actId="20577"/>
        <pc:sldMkLst>
          <pc:docMk/>
          <pc:sldMk cId="3885263120" sldId="351"/>
        </pc:sldMkLst>
        <pc:spChg chg="mod">
          <ac:chgData name="Manthena Ramalingaraju" userId="S::manthena.r@happiestminds.com::31ac9f12-6cf8-4d10-b2ee-2f2423aeee00" providerId="AD" clId="Web-{51EA9BBC-C12B-472D-97BD-87AEBE4BE479}" dt="2023-03-04T06:29:57.346" v="311" actId="20577"/>
          <ac:spMkLst>
            <pc:docMk/>
            <pc:sldMk cId="3885263120" sldId="351"/>
            <ac:spMk id="2" creationId="{00000000-0000-0000-0000-000000000000}"/>
          </ac:spMkLst>
        </pc:spChg>
        <pc:spChg chg="mod">
          <ac:chgData name="Manthena Ramalingaraju" userId="S::manthena.r@happiestminds.com::31ac9f12-6cf8-4d10-b2ee-2f2423aeee00" providerId="AD" clId="Web-{51EA9BBC-C12B-472D-97BD-87AEBE4BE479}" dt="2023-03-04T06:29:41.893" v="309" actId="20577"/>
          <ac:spMkLst>
            <pc:docMk/>
            <pc:sldMk cId="3885263120" sldId="351"/>
            <ac:spMk id="5" creationId="{FCC98A49-9DD7-0534-BD31-04D1B53FC48C}"/>
          </ac:spMkLst>
        </pc:spChg>
        <pc:spChg chg="mod">
          <ac:chgData name="Manthena Ramalingaraju" userId="S::manthena.r@happiestminds.com::31ac9f12-6cf8-4d10-b2ee-2f2423aeee00" providerId="AD" clId="Web-{51EA9BBC-C12B-472D-97BD-87AEBE4BE479}" dt="2023-03-04T06:07:12.496" v="77" actId="20577"/>
          <ac:spMkLst>
            <pc:docMk/>
            <pc:sldMk cId="3885263120" sldId="351"/>
            <ac:spMk id="8" creationId="{59D81E86-B863-F758-99A2-6FBB2C54B273}"/>
          </ac:spMkLst>
        </pc:spChg>
      </pc:sldChg>
      <pc:sldChg chg="modSp del">
        <pc:chgData name="Manthena Ramalingaraju" userId="S::manthena.r@happiestminds.com::31ac9f12-6cf8-4d10-b2ee-2f2423aeee00" providerId="AD" clId="Web-{51EA9BBC-C12B-472D-97BD-87AEBE4BE479}" dt="2023-03-04T06:28:00.328" v="300"/>
        <pc:sldMkLst>
          <pc:docMk/>
          <pc:sldMk cId="3182760631" sldId="352"/>
        </pc:sldMkLst>
        <pc:spChg chg="mod">
          <ac:chgData name="Manthena Ramalingaraju" userId="S::manthena.r@happiestminds.com::31ac9f12-6cf8-4d10-b2ee-2f2423aeee00" providerId="AD" clId="Web-{51EA9BBC-C12B-472D-97BD-87AEBE4BE479}" dt="2023-03-04T06:27:51.781" v="299" actId="20577"/>
          <ac:spMkLst>
            <pc:docMk/>
            <pc:sldMk cId="3182760631" sldId="352"/>
            <ac:spMk id="7" creationId="{B2F16E75-0AAB-618E-8494-ADE3001A7247}"/>
          </ac:spMkLst>
        </pc:spChg>
      </pc:sldChg>
      <pc:sldChg chg="modSp">
        <pc:chgData name="Manthena Ramalingaraju" userId="S::manthena.r@happiestminds.com::31ac9f12-6cf8-4d10-b2ee-2f2423aeee00" providerId="AD" clId="Web-{51EA9BBC-C12B-472D-97BD-87AEBE4BE479}" dt="2023-03-04T06:23:18.460" v="240" actId="20577"/>
        <pc:sldMkLst>
          <pc:docMk/>
          <pc:sldMk cId="2678786522" sldId="353"/>
        </pc:sldMkLst>
        <pc:spChg chg="mod">
          <ac:chgData name="Manthena Ramalingaraju" userId="S::manthena.r@happiestminds.com::31ac9f12-6cf8-4d10-b2ee-2f2423aeee00" providerId="AD" clId="Web-{51EA9BBC-C12B-472D-97BD-87AEBE4BE479}" dt="2023-03-04T06:16:52.356" v="156" actId="1076"/>
          <ac:spMkLst>
            <pc:docMk/>
            <pc:sldMk cId="2678786522" sldId="353"/>
            <ac:spMk id="5" creationId="{FCC98A49-9DD7-0534-BD31-04D1B53FC48C}"/>
          </ac:spMkLst>
        </pc:spChg>
        <pc:spChg chg="mod">
          <ac:chgData name="Manthena Ramalingaraju" userId="S::manthena.r@happiestminds.com::31ac9f12-6cf8-4d10-b2ee-2f2423aeee00" providerId="AD" clId="Web-{51EA9BBC-C12B-472D-97BD-87AEBE4BE479}" dt="2023-03-04T06:23:18.460" v="240" actId="20577"/>
          <ac:spMkLst>
            <pc:docMk/>
            <pc:sldMk cId="2678786522" sldId="353"/>
            <ac:spMk id="7" creationId="{B2F16E75-0AAB-618E-8494-ADE3001A7247}"/>
          </ac:spMkLst>
        </pc:spChg>
      </pc:sldChg>
      <pc:sldChg chg="delSp modSp">
        <pc:chgData name="Manthena Ramalingaraju" userId="S::manthena.r@happiestminds.com::31ac9f12-6cf8-4d10-b2ee-2f2423aeee00" providerId="AD" clId="Web-{51EA9BBC-C12B-472D-97BD-87AEBE4BE479}" dt="2023-03-04T06:15:18.400" v="150" actId="20577"/>
        <pc:sldMkLst>
          <pc:docMk/>
          <pc:sldMk cId="1488332491" sldId="378"/>
        </pc:sldMkLst>
        <pc:spChg chg="mod">
          <ac:chgData name="Manthena Ramalingaraju" userId="S::manthena.r@happiestminds.com::31ac9f12-6cf8-4d10-b2ee-2f2423aeee00" providerId="AD" clId="Web-{51EA9BBC-C12B-472D-97BD-87AEBE4BE479}" dt="2023-03-04T06:15:18.400" v="150" actId="20577"/>
          <ac:spMkLst>
            <pc:docMk/>
            <pc:sldMk cId="1488332491" sldId="378"/>
            <ac:spMk id="2" creationId="{00000000-0000-0000-0000-000000000000}"/>
          </ac:spMkLst>
        </pc:spChg>
        <pc:spChg chg="del mod">
          <ac:chgData name="Manthena Ramalingaraju" userId="S::manthena.r@happiestminds.com::31ac9f12-6cf8-4d10-b2ee-2f2423aeee00" providerId="AD" clId="Web-{51EA9BBC-C12B-472D-97BD-87AEBE4BE479}" dt="2023-03-04T06:14:38.962" v="145"/>
          <ac:spMkLst>
            <pc:docMk/>
            <pc:sldMk cId="1488332491" sldId="378"/>
            <ac:spMk id="5" creationId="{FCC98A49-9DD7-0534-BD31-04D1B53FC48C}"/>
          </ac:spMkLst>
        </pc:spChg>
        <pc:spChg chg="mod">
          <ac:chgData name="Manthena Ramalingaraju" userId="S::manthena.r@happiestminds.com::31ac9f12-6cf8-4d10-b2ee-2f2423aeee00" providerId="AD" clId="Web-{51EA9BBC-C12B-472D-97BD-87AEBE4BE479}" dt="2023-03-04T06:10:33.830" v="134" actId="20577"/>
          <ac:spMkLst>
            <pc:docMk/>
            <pc:sldMk cId="1488332491" sldId="378"/>
            <ac:spMk id="8" creationId="{59D81E86-B863-F758-99A2-6FBB2C54B273}"/>
          </ac:spMkLst>
        </pc:spChg>
      </pc:sldChg>
      <pc:sldChg chg="delSp modSp del">
        <pc:chgData name="Manthena Ramalingaraju" userId="S::manthena.r@happiestminds.com::31ac9f12-6cf8-4d10-b2ee-2f2423aeee00" providerId="AD" clId="Web-{51EA9BBC-C12B-472D-97BD-87AEBE4BE479}" dt="2023-03-04T06:16:09.183" v="154"/>
        <pc:sldMkLst>
          <pc:docMk/>
          <pc:sldMk cId="96377027" sldId="379"/>
        </pc:sldMkLst>
        <pc:spChg chg="del mod">
          <ac:chgData name="Manthena Ramalingaraju" userId="S::manthena.r@happiestminds.com::31ac9f12-6cf8-4d10-b2ee-2f2423aeee00" providerId="AD" clId="Web-{51EA9BBC-C12B-472D-97BD-87AEBE4BE479}" dt="2023-03-04T06:16:03.120" v="153"/>
          <ac:spMkLst>
            <pc:docMk/>
            <pc:sldMk cId="96377027" sldId="379"/>
            <ac:spMk id="8" creationId="{59D81E86-B863-F758-99A2-6FBB2C54B273}"/>
          </ac:spMkLst>
        </pc:spChg>
      </pc:sldChg>
      <pc:sldChg chg="modSp add del replId">
        <pc:chgData name="Manthena Ramalingaraju" userId="S::manthena.r@happiestminds.com::31ac9f12-6cf8-4d10-b2ee-2f2423aeee00" providerId="AD" clId="Web-{51EA9BBC-C12B-472D-97BD-87AEBE4BE479}" dt="2023-03-04T06:28:07.875" v="301"/>
        <pc:sldMkLst>
          <pc:docMk/>
          <pc:sldMk cId="153090200" sldId="379"/>
        </pc:sldMkLst>
        <pc:spChg chg="mod">
          <ac:chgData name="Manthena Ramalingaraju" userId="S::manthena.r@happiestminds.com::31ac9f12-6cf8-4d10-b2ee-2f2423aeee00" providerId="AD" clId="Web-{51EA9BBC-C12B-472D-97BD-87AEBE4BE479}" dt="2023-03-04T06:25:56.809" v="285" actId="20577"/>
          <ac:spMkLst>
            <pc:docMk/>
            <pc:sldMk cId="153090200" sldId="379"/>
            <ac:spMk id="7" creationId="{B2F16E75-0AAB-618E-8494-ADE3001A7247}"/>
          </ac:spMkLst>
        </pc:spChg>
      </pc:sldChg>
      <pc:sldChg chg="modSp add replId">
        <pc:chgData name="Manthena Ramalingaraju" userId="S::manthena.r@happiestminds.com::31ac9f12-6cf8-4d10-b2ee-2f2423aeee00" providerId="AD" clId="Web-{51EA9BBC-C12B-472D-97BD-87AEBE4BE479}" dt="2023-03-04T06:25:41.558" v="284" actId="20577"/>
        <pc:sldMkLst>
          <pc:docMk/>
          <pc:sldMk cId="742379849" sldId="380"/>
        </pc:sldMkLst>
        <pc:spChg chg="mod">
          <ac:chgData name="Manthena Ramalingaraju" userId="S::manthena.r@happiestminds.com::31ac9f12-6cf8-4d10-b2ee-2f2423aeee00" providerId="AD" clId="Web-{51EA9BBC-C12B-472D-97BD-87AEBE4BE479}" dt="2023-03-04T06:25:41.558" v="284" actId="20577"/>
          <ac:spMkLst>
            <pc:docMk/>
            <pc:sldMk cId="742379849" sldId="380"/>
            <ac:spMk id="7" creationId="{B2F16E75-0AAB-618E-8494-ADE3001A7247}"/>
          </ac:spMkLst>
        </pc:spChg>
      </pc:sldChg>
    </pc:docChg>
  </pc:docChgLst>
  <pc:docChgLst>
    <pc:chgData name="Manthena Ramalingaraju" userId="S::manthena.r@happiestminds.com::31ac9f12-6cf8-4d10-b2ee-2f2423aeee00" providerId="AD" clId="Web-{33CDA35B-9C3B-412D-87EE-77DFB2255F78}"/>
    <pc:docChg chg="addSld modSld addMainMaster">
      <pc:chgData name="Manthena Ramalingaraju" userId="S::manthena.r@happiestminds.com::31ac9f12-6cf8-4d10-b2ee-2f2423aeee00" providerId="AD" clId="Web-{33CDA35B-9C3B-412D-87EE-77DFB2255F78}" dt="2023-03-01T09:10:26.611" v="123" actId="20577"/>
      <pc:docMkLst>
        <pc:docMk/>
      </pc:docMkLst>
      <pc:sldChg chg="addSp modSp">
        <pc:chgData name="Manthena Ramalingaraju" userId="S::manthena.r@happiestminds.com::31ac9f12-6cf8-4d10-b2ee-2f2423aeee00" providerId="AD" clId="Web-{33CDA35B-9C3B-412D-87EE-77DFB2255F78}" dt="2023-03-01T09:08:29.514" v="119" actId="20577"/>
        <pc:sldMkLst>
          <pc:docMk/>
          <pc:sldMk cId="3477738365" sldId="257"/>
        </pc:sldMkLst>
        <pc:spChg chg="mod">
          <ac:chgData name="Manthena Ramalingaraju" userId="S::manthena.r@happiestminds.com::31ac9f12-6cf8-4d10-b2ee-2f2423aeee00" providerId="AD" clId="Web-{33CDA35B-9C3B-412D-87EE-77DFB2255F78}" dt="2023-03-01T09:08:29.514" v="119" actId="20577"/>
          <ac:spMkLst>
            <pc:docMk/>
            <pc:sldMk cId="3477738365" sldId="257"/>
            <ac:spMk id="2" creationId="{D25EED5D-D6C4-827C-1460-10CE5AE3D95F}"/>
          </ac:spMkLst>
        </pc:spChg>
        <pc:spChg chg="add mod">
          <ac:chgData name="Manthena Ramalingaraju" userId="S::manthena.r@happiestminds.com::31ac9f12-6cf8-4d10-b2ee-2f2423aeee00" providerId="AD" clId="Web-{33CDA35B-9C3B-412D-87EE-77DFB2255F78}" dt="2023-03-01T08:59:18.297" v="29" actId="1076"/>
          <ac:spMkLst>
            <pc:docMk/>
            <pc:sldMk cId="3477738365" sldId="257"/>
            <ac:spMk id="4" creationId="{E81058E3-093C-A7FB-E58C-544ED3CADD64}"/>
          </ac:spMkLst>
        </pc:spChg>
      </pc:sldChg>
      <pc:sldChg chg="delSp modSp add">
        <pc:chgData name="Manthena Ramalingaraju" userId="S::manthena.r@happiestminds.com::31ac9f12-6cf8-4d10-b2ee-2f2423aeee00" providerId="AD" clId="Web-{33CDA35B-9C3B-412D-87EE-77DFB2255F78}" dt="2023-03-01T09:10:26.611" v="123" actId="20577"/>
        <pc:sldMkLst>
          <pc:docMk/>
          <pc:sldMk cId="2529921316" sldId="258"/>
        </pc:sldMkLst>
        <pc:spChg chg="mod">
          <ac:chgData name="Manthena Ramalingaraju" userId="S::manthena.r@happiestminds.com::31ac9f12-6cf8-4d10-b2ee-2f2423aeee00" providerId="AD" clId="Web-{33CDA35B-9C3B-412D-87EE-77DFB2255F78}" dt="2023-03-01T08:56:59.669" v="13" actId="20577"/>
          <ac:spMkLst>
            <pc:docMk/>
            <pc:sldMk cId="2529921316" sldId="258"/>
            <ac:spMk id="2" creationId="{00000000-0000-0000-0000-000000000000}"/>
          </ac:spMkLst>
        </pc:spChg>
        <pc:spChg chg="mod">
          <ac:chgData name="Manthena Ramalingaraju" userId="S::manthena.r@happiestminds.com::31ac9f12-6cf8-4d10-b2ee-2f2423aeee00" providerId="AD" clId="Web-{33CDA35B-9C3B-412D-87EE-77DFB2255F78}" dt="2023-03-01T09:10:26.611" v="123" actId="20577"/>
          <ac:spMkLst>
            <pc:docMk/>
            <pc:sldMk cId="2529921316" sldId="258"/>
            <ac:spMk id="3" creationId="{00000000-0000-0000-0000-000000000000}"/>
          </ac:spMkLst>
        </pc:spChg>
        <pc:spChg chg="del mod">
          <ac:chgData name="Manthena Ramalingaraju" userId="S::manthena.r@happiestminds.com::31ac9f12-6cf8-4d10-b2ee-2f2423aeee00" providerId="AD" clId="Web-{33CDA35B-9C3B-412D-87EE-77DFB2255F78}" dt="2023-03-01T09:07:54.279" v="108"/>
          <ac:spMkLst>
            <pc:docMk/>
            <pc:sldMk cId="2529921316" sldId="258"/>
            <ac:spMk id="4" creationId="{00000000-0000-0000-0000-000000000000}"/>
          </ac:spMkLst>
        </pc:spChg>
      </pc:sldChg>
      <pc:sldChg chg="modSp add replId">
        <pc:chgData name="Manthena Ramalingaraju" userId="S::manthena.r@happiestminds.com::31ac9f12-6cf8-4d10-b2ee-2f2423aeee00" providerId="AD" clId="Web-{33CDA35B-9C3B-412D-87EE-77DFB2255F78}" dt="2023-03-01T09:08:10.545" v="112" actId="20577"/>
        <pc:sldMkLst>
          <pc:docMk/>
          <pc:sldMk cId="749865879" sldId="259"/>
        </pc:sldMkLst>
        <pc:spChg chg="mod">
          <ac:chgData name="Manthena Ramalingaraju" userId="S::manthena.r@happiestminds.com::31ac9f12-6cf8-4d10-b2ee-2f2423aeee00" providerId="AD" clId="Web-{33CDA35B-9C3B-412D-87EE-77DFB2255F78}" dt="2023-03-01T09:08:10.545" v="112" actId="20577"/>
          <ac:spMkLst>
            <pc:docMk/>
            <pc:sldMk cId="749865879" sldId="259"/>
            <ac:spMk id="2" creationId="{D25EED5D-D6C4-827C-1460-10CE5AE3D95F}"/>
          </ac:spMkLst>
        </pc:spChg>
      </pc:sldChg>
      <pc:sldMasterChg chg="add addSldLayout">
        <pc:chgData name="Manthena Ramalingaraju" userId="S::manthena.r@happiestminds.com::31ac9f12-6cf8-4d10-b2ee-2f2423aeee00" providerId="AD" clId="Web-{33CDA35B-9C3B-412D-87EE-77DFB2255F78}" dt="2023-03-01T08:56:22.324" v="0"/>
        <pc:sldMasterMkLst>
          <pc:docMk/>
          <pc:sldMasterMk cId="740500967" sldId="2147483687"/>
        </pc:sldMasterMkLst>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69384019" sldId="2147483688"/>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471013304" sldId="2147483689"/>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2473844409" sldId="2147483690"/>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504389274" sldId="2147483691"/>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1779997740" sldId="2147483693"/>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1630348586" sldId="2147483716"/>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167349344" sldId="2147483717"/>
          </pc:sldLayoutMkLst>
        </pc:sldLayoutChg>
        <pc:sldLayoutChg chg="add">
          <pc:chgData name="Manthena Ramalingaraju" userId="S::manthena.r@happiestminds.com::31ac9f12-6cf8-4d10-b2ee-2f2423aeee00" providerId="AD" clId="Web-{33CDA35B-9C3B-412D-87EE-77DFB2255F78}" dt="2023-03-01T08:56:22.324" v="0"/>
          <pc:sldLayoutMkLst>
            <pc:docMk/>
            <pc:sldMasterMk cId="740500967" sldId="2147483687"/>
            <pc:sldLayoutMk cId="3794194710" sldId="2147483718"/>
          </pc:sldLayoutMkLst>
        </pc:sldLayoutChg>
      </pc:sldMasterChg>
    </pc:docChg>
  </pc:docChgLst>
  <pc:docChgLst>
    <pc:chgData name="Manthena Ramalingaraju" userId="S::manthena.r@happiestminds.com::31ac9f12-6cf8-4d10-b2ee-2f2423aeee00" providerId="AD" clId="Web-{611C2760-9778-4F0A-B89F-7564BBF2D0CB}"/>
    <pc:docChg chg="addSld delSld modSld">
      <pc:chgData name="Manthena Ramalingaraju" userId="S::manthena.r@happiestminds.com::31ac9f12-6cf8-4d10-b2ee-2f2423aeee00" providerId="AD" clId="Web-{611C2760-9778-4F0A-B89F-7564BBF2D0CB}" dt="2023-03-01T13:46:42.967" v="606" actId="20577"/>
      <pc:docMkLst>
        <pc:docMk/>
      </pc:docMkLst>
      <pc:sldChg chg="modSp del">
        <pc:chgData name="Manthena Ramalingaraju" userId="S::manthena.r@happiestminds.com::31ac9f12-6cf8-4d10-b2ee-2f2423aeee00" providerId="AD" clId="Web-{611C2760-9778-4F0A-B89F-7564BBF2D0CB}" dt="2023-03-01T12:30:26.248" v="4"/>
        <pc:sldMkLst>
          <pc:docMk/>
          <pc:sldMk cId="1972942730" sldId="269"/>
        </pc:sldMkLst>
        <pc:spChg chg="mod">
          <ac:chgData name="Manthena Ramalingaraju" userId="S::manthena.r@happiestminds.com::31ac9f12-6cf8-4d10-b2ee-2f2423aeee00" providerId="AD" clId="Web-{611C2760-9778-4F0A-B89F-7564BBF2D0CB}" dt="2023-03-01T12:30:04.747" v="3" actId="20577"/>
          <ac:spMkLst>
            <pc:docMk/>
            <pc:sldMk cId="1972942730" sldId="269"/>
            <ac:spMk id="7" creationId="{37F7FE07-1DB5-43EB-391F-FB5D1062FB7C}"/>
          </ac:spMkLst>
        </pc:spChg>
      </pc:sldChg>
      <pc:sldChg chg="modSp">
        <pc:chgData name="Manthena Ramalingaraju" userId="S::manthena.r@happiestminds.com::31ac9f12-6cf8-4d10-b2ee-2f2423aeee00" providerId="AD" clId="Web-{611C2760-9778-4F0A-B89F-7564BBF2D0CB}" dt="2023-03-01T12:49:59.535" v="124" actId="20577"/>
        <pc:sldMkLst>
          <pc:docMk/>
          <pc:sldMk cId="2513279067" sldId="270"/>
        </pc:sldMkLst>
        <pc:spChg chg="mod">
          <ac:chgData name="Manthena Ramalingaraju" userId="S::manthena.r@happiestminds.com::31ac9f12-6cf8-4d10-b2ee-2f2423aeee00" providerId="AD" clId="Web-{611C2760-9778-4F0A-B89F-7564BBF2D0CB}" dt="2023-03-01T12:49:59.535" v="124" actId="20577"/>
          <ac:spMkLst>
            <pc:docMk/>
            <pc:sldMk cId="2513279067" sldId="270"/>
            <ac:spMk id="3" creationId="{C0BFEAF9-A828-0F7C-9AA6-2C9762200C94}"/>
          </ac:spMkLst>
        </pc:spChg>
      </pc:sldChg>
      <pc:sldChg chg="modSp">
        <pc:chgData name="Manthena Ramalingaraju" userId="S::manthena.r@happiestminds.com::31ac9f12-6cf8-4d10-b2ee-2f2423aeee00" providerId="AD" clId="Web-{611C2760-9778-4F0A-B89F-7564BBF2D0CB}" dt="2023-03-01T12:59:53.163" v="325" actId="20577"/>
        <pc:sldMkLst>
          <pc:docMk/>
          <pc:sldMk cId="280599783" sldId="271"/>
        </pc:sldMkLst>
        <pc:spChg chg="mod">
          <ac:chgData name="Manthena Ramalingaraju" userId="S::manthena.r@happiestminds.com::31ac9f12-6cf8-4d10-b2ee-2f2423aeee00" providerId="AD" clId="Web-{611C2760-9778-4F0A-B89F-7564BBF2D0CB}" dt="2023-03-01T12:59:53.163" v="325" actId="20577"/>
          <ac:spMkLst>
            <pc:docMk/>
            <pc:sldMk cId="280599783" sldId="271"/>
            <ac:spMk id="5" creationId="{C4E25BAF-3B01-9B7C-4A93-ED7E9165F58E}"/>
          </ac:spMkLst>
        </pc:spChg>
      </pc:sldChg>
      <pc:sldChg chg="modSp">
        <pc:chgData name="Manthena Ramalingaraju" userId="S::manthena.r@happiestminds.com::31ac9f12-6cf8-4d10-b2ee-2f2423aeee00" providerId="AD" clId="Web-{611C2760-9778-4F0A-B89F-7564BBF2D0CB}" dt="2023-03-01T13:01:57.589" v="371" actId="20577"/>
        <pc:sldMkLst>
          <pc:docMk/>
          <pc:sldMk cId="3063075585" sldId="272"/>
        </pc:sldMkLst>
        <pc:spChg chg="mod">
          <ac:chgData name="Manthena Ramalingaraju" userId="S::manthena.r@happiestminds.com::31ac9f12-6cf8-4d10-b2ee-2f2423aeee00" providerId="AD" clId="Web-{611C2760-9778-4F0A-B89F-7564BBF2D0CB}" dt="2023-03-01T13:01:57.589" v="371" actId="20577"/>
          <ac:spMkLst>
            <pc:docMk/>
            <pc:sldMk cId="3063075585" sldId="272"/>
            <ac:spMk id="5" creationId="{C4E25BAF-3B01-9B7C-4A93-ED7E9165F58E}"/>
          </ac:spMkLst>
        </pc:spChg>
      </pc:sldChg>
      <pc:sldChg chg="modSp">
        <pc:chgData name="Manthena Ramalingaraju" userId="S::manthena.r@happiestminds.com::31ac9f12-6cf8-4d10-b2ee-2f2423aeee00" providerId="AD" clId="Web-{611C2760-9778-4F0A-B89F-7564BBF2D0CB}" dt="2023-03-01T13:07:54.006" v="417" actId="20577"/>
        <pc:sldMkLst>
          <pc:docMk/>
          <pc:sldMk cId="1001957899" sldId="273"/>
        </pc:sldMkLst>
        <pc:spChg chg="mod">
          <ac:chgData name="Manthena Ramalingaraju" userId="S::manthena.r@happiestminds.com::31ac9f12-6cf8-4d10-b2ee-2f2423aeee00" providerId="AD" clId="Web-{611C2760-9778-4F0A-B89F-7564BBF2D0CB}" dt="2023-03-01T13:07:54.006" v="417" actId="20577"/>
          <ac:spMkLst>
            <pc:docMk/>
            <pc:sldMk cId="1001957899" sldId="273"/>
            <ac:spMk id="5" creationId="{C4E25BAF-3B01-9B7C-4A93-ED7E9165F58E}"/>
          </ac:spMkLst>
        </pc:spChg>
      </pc:sldChg>
      <pc:sldChg chg="modSp">
        <pc:chgData name="Manthena Ramalingaraju" userId="S::manthena.r@happiestminds.com::31ac9f12-6cf8-4d10-b2ee-2f2423aeee00" providerId="AD" clId="Web-{611C2760-9778-4F0A-B89F-7564BBF2D0CB}" dt="2023-03-01T13:10:26.339" v="458" actId="20577"/>
        <pc:sldMkLst>
          <pc:docMk/>
          <pc:sldMk cId="3188099277" sldId="274"/>
        </pc:sldMkLst>
        <pc:spChg chg="mod">
          <ac:chgData name="Manthena Ramalingaraju" userId="S::manthena.r@happiestminds.com::31ac9f12-6cf8-4d10-b2ee-2f2423aeee00" providerId="AD" clId="Web-{611C2760-9778-4F0A-B89F-7564BBF2D0CB}" dt="2023-03-01T13:10:26.339" v="458" actId="20577"/>
          <ac:spMkLst>
            <pc:docMk/>
            <pc:sldMk cId="3188099277" sldId="274"/>
            <ac:spMk id="5" creationId="{C4E25BAF-3B01-9B7C-4A93-ED7E9165F58E}"/>
          </ac:spMkLst>
        </pc:spChg>
      </pc:sldChg>
      <pc:sldChg chg="modSp">
        <pc:chgData name="Manthena Ramalingaraju" userId="S::manthena.r@happiestminds.com::31ac9f12-6cf8-4d10-b2ee-2f2423aeee00" providerId="AD" clId="Web-{611C2760-9778-4F0A-B89F-7564BBF2D0CB}" dt="2023-03-01T13:37:45.885" v="529" actId="14100"/>
        <pc:sldMkLst>
          <pc:docMk/>
          <pc:sldMk cId="1516603285" sldId="275"/>
        </pc:sldMkLst>
        <pc:spChg chg="mod">
          <ac:chgData name="Manthena Ramalingaraju" userId="S::manthena.r@happiestminds.com::31ac9f12-6cf8-4d10-b2ee-2f2423aeee00" providerId="AD" clId="Web-{611C2760-9778-4F0A-B89F-7564BBF2D0CB}" dt="2023-03-01T13:37:45.885" v="529" actId="14100"/>
          <ac:spMkLst>
            <pc:docMk/>
            <pc:sldMk cId="1516603285" sldId="275"/>
            <ac:spMk id="6" creationId="{0BF44356-F30B-16D8-5F40-5CC5471B9B60}"/>
          </ac:spMkLst>
        </pc:spChg>
      </pc:sldChg>
      <pc:sldChg chg="modSp add replId">
        <pc:chgData name="Manthena Ramalingaraju" userId="S::manthena.r@happiestminds.com::31ac9f12-6cf8-4d10-b2ee-2f2423aeee00" providerId="AD" clId="Web-{611C2760-9778-4F0A-B89F-7564BBF2D0CB}" dt="2023-03-01T12:55:55.655" v="265" actId="20577"/>
        <pc:sldMkLst>
          <pc:docMk/>
          <pc:sldMk cId="1339115883" sldId="276"/>
        </pc:sldMkLst>
        <pc:spChg chg="mod">
          <ac:chgData name="Manthena Ramalingaraju" userId="S::manthena.r@happiestminds.com::31ac9f12-6cf8-4d10-b2ee-2f2423aeee00" providerId="AD" clId="Web-{611C2760-9778-4F0A-B89F-7564BBF2D0CB}" dt="2023-03-01T12:55:55.655" v="265" actId="20577"/>
          <ac:spMkLst>
            <pc:docMk/>
            <pc:sldMk cId="1339115883" sldId="276"/>
            <ac:spMk id="3" creationId="{C0BFEAF9-A828-0F7C-9AA6-2C9762200C94}"/>
          </ac:spMkLst>
        </pc:spChg>
      </pc:sldChg>
      <pc:sldChg chg="modSp add replId">
        <pc:chgData name="Manthena Ramalingaraju" userId="S::manthena.r@happiestminds.com::31ac9f12-6cf8-4d10-b2ee-2f2423aeee00" providerId="AD" clId="Web-{611C2760-9778-4F0A-B89F-7564BBF2D0CB}" dt="2023-03-01T13:03:41.451" v="388" actId="20577"/>
        <pc:sldMkLst>
          <pc:docMk/>
          <pc:sldMk cId="4265602357" sldId="277"/>
        </pc:sldMkLst>
        <pc:spChg chg="mod">
          <ac:chgData name="Manthena Ramalingaraju" userId="S::manthena.r@happiestminds.com::31ac9f12-6cf8-4d10-b2ee-2f2423aeee00" providerId="AD" clId="Web-{611C2760-9778-4F0A-B89F-7564BBF2D0CB}" dt="2023-03-01T13:03:41.451" v="388" actId="20577"/>
          <ac:spMkLst>
            <pc:docMk/>
            <pc:sldMk cId="4265602357" sldId="277"/>
            <ac:spMk id="5" creationId="{C4E25BAF-3B01-9B7C-4A93-ED7E9165F58E}"/>
          </ac:spMkLst>
        </pc:spChg>
      </pc:sldChg>
      <pc:sldChg chg="modSp add replId">
        <pc:chgData name="Manthena Ramalingaraju" userId="S::manthena.r@happiestminds.com::31ac9f12-6cf8-4d10-b2ee-2f2423aeee00" providerId="AD" clId="Web-{611C2760-9778-4F0A-B89F-7564BBF2D0CB}" dt="2023-03-01T13:08:32.242" v="431" actId="20577"/>
        <pc:sldMkLst>
          <pc:docMk/>
          <pc:sldMk cId="2777859824" sldId="278"/>
        </pc:sldMkLst>
        <pc:spChg chg="mod">
          <ac:chgData name="Manthena Ramalingaraju" userId="S::manthena.r@happiestminds.com::31ac9f12-6cf8-4d10-b2ee-2f2423aeee00" providerId="AD" clId="Web-{611C2760-9778-4F0A-B89F-7564BBF2D0CB}" dt="2023-03-01T13:08:32.242" v="431" actId="20577"/>
          <ac:spMkLst>
            <pc:docMk/>
            <pc:sldMk cId="2777859824" sldId="278"/>
            <ac:spMk id="5" creationId="{C4E25BAF-3B01-9B7C-4A93-ED7E9165F58E}"/>
          </ac:spMkLst>
        </pc:spChg>
      </pc:sldChg>
      <pc:sldChg chg="addSp modSp add replId">
        <pc:chgData name="Manthena Ramalingaraju" userId="S::manthena.r@happiestminds.com::31ac9f12-6cf8-4d10-b2ee-2f2423aeee00" providerId="AD" clId="Web-{611C2760-9778-4F0A-B89F-7564BBF2D0CB}" dt="2023-03-01T13:46:42.967" v="606" actId="20577"/>
        <pc:sldMkLst>
          <pc:docMk/>
          <pc:sldMk cId="413847173" sldId="279"/>
        </pc:sldMkLst>
        <pc:spChg chg="mod">
          <ac:chgData name="Manthena Ramalingaraju" userId="S::manthena.r@happiestminds.com::31ac9f12-6cf8-4d10-b2ee-2f2423aeee00" providerId="AD" clId="Web-{611C2760-9778-4F0A-B89F-7564BBF2D0CB}" dt="2023-03-01T13:39:21.920" v="558" actId="20577"/>
          <ac:spMkLst>
            <pc:docMk/>
            <pc:sldMk cId="413847173" sldId="279"/>
            <ac:spMk id="2" creationId="{00000000-0000-0000-0000-000000000000}"/>
          </ac:spMkLst>
        </pc:spChg>
        <pc:spChg chg="add mod">
          <ac:chgData name="Manthena Ramalingaraju" userId="S::manthena.r@happiestminds.com::31ac9f12-6cf8-4d10-b2ee-2f2423aeee00" providerId="AD" clId="Web-{611C2760-9778-4F0A-B89F-7564BBF2D0CB}" dt="2023-03-01T13:46:42.967" v="606" actId="20577"/>
          <ac:spMkLst>
            <pc:docMk/>
            <pc:sldMk cId="413847173" sldId="279"/>
            <ac:spMk id="5" creationId="{FCC98A49-9DD7-0534-BD31-04D1B53FC48C}"/>
          </ac:spMkLst>
        </pc:spChg>
        <pc:spChg chg="mod">
          <ac:chgData name="Manthena Ramalingaraju" userId="S::manthena.r@happiestminds.com::31ac9f12-6cf8-4d10-b2ee-2f2423aeee00" providerId="AD" clId="Web-{611C2760-9778-4F0A-B89F-7564BBF2D0CB}" dt="2023-03-01T13:38:20.590" v="532" actId="20577"/>
          <ac:spMkLst>
            <pc:docMk/>
            <pc:sldMk cId="413847173" sldId="279"/>
            <ac:spMk id="6" creationId="{0BF44356-F30B-16D8-5F40-5CC5471B9B60}"/>
          </ac:spMkLst>
        </pc:spChg>
      </pc:sldChg>
      <pc:sldChg chg="modSp add del replId">
        <pc:chgData name="Manthena Ramalingaraju" userId="S::manthena.r@happiestminds.com::31ac9f12-6cf8-4d10-b2ee-2f2423aeee00" providerId="AD" clId="Web-{611C2760-9778-4F0A-B89F-7564BBF2D0CB}" dt="2023-03-01T13:33:59.111" v="470"/>
        <pc:sldMkLst>
          <pc:docMk/>
          <pc:sldMk cId="4112794920" sldId="279"/>
        </pc:sldMkLst>
        <pc:spChg chg="mod">
          <ac:chgData name="Manthena Ramalingaraju" userId="S::manthena.r@happiestminds.com::31ac9f12-6cf8-4d10-b2ee-2f2423aeee00" providerId="AD" clId="Web-{611C2760-9778-4F0A-B89F-7564BBF2D0CB}" dt="2023-03-01T13:33:50.174" v="469" actId="20577"/>
          <ac:spMkLst>
            <pc:docMk/>
            <pc:sldMk cId="4112794920" sldId="279"/>
            <ac:spMk id="5" creationId="{C4E25BAF-3B01-9B7C-4A93-ED7E9165F58E}"/>
          </ac:spMkLst>
        </pc:spChg>
      </pc:sldChg>
    </pc:docChg>
  </pc:docChgLst>
  <pc:docChgLst>
    <pc:chgData name="Manthena Ramalingaraju" userId="S::manthena.r@happiestminds.com::31ac9f12-6cf8-4d10-b2ee-2f2423aeee00" providerId="AD" clId="Web-{D09CE0B7-A3C3-4382-BEF0-C0AB03A620C2}"/>
    <pc:docChg chg="addSld modSld">
      <pc:chgData name="Manthena Ramalingaraju" userId="S::manthena.r@happiestminds.com::31ac9f12-6cf8-4d10-b2ee-2f2423aeee00" providerId="AD" clId="Web-{D09CE0B7-A3C3-4382-BEF0-C0AB03A620C2}" dt="2023-03-01T17:33:01.373" v="1931" actId="20577"/>
      <pc:docMkLst>
        <pc:docMk/>
      </pc:docMkLst>
      <pc:sldChg chg="modSp">
        <pc:chgData name="Manthena Ramalingaraju" userId="S::manthena.r@happiestminds.com::31ac9f12-6cf8-4d10-b2ee-2f2423aeee00" providerId="AD" clId="Web-{D09CE0B7-A3C3-4382-BEF0-C0AB03A620C2}" dt="2023-03-01T15:08:11.096" v="15" actId="20577"/>
        <pc:sldMkLst>
          <pc:docMk/>
          <pc:sldMk cId="2529921316" sldId="258"/>
        </pc:sldMkLst>
        <pc:spChg chg="mod">
          <ac:chgData name="Manthena Ramalingaraju" userId="S::manthena.r@happiestminds.com::31ac9f12-6cf8-4d10-b2ee-2f2423aeee00" providerId="AD" clId="Web-{D09CE0B7-A3C3-4382-BEF0-C0AB03A620C2}" dt="2023-03-01T15:08:11.096" v="15" actId="20577"/>
          <ac:spMkLst>
            <pc:docMk/>
            <pc:sldMk cId="2529921316" sldId="258"/>
            <ac:spMk id="2" creationId="{00000000-0000-0000-0000-000000000000}"/>
          </ac:spMkLst>
        </pc:spChg>
        <pc:spChg chg="mod">
          <ac:chgData name="Manthena Ramalingaraju" userId="S::manthena.r@happiestminds.com::31ac9f12-6cf8-4d10-b2ee-2f2423aeee00" providerId="AD" clId="Web-{D09CE0B7-A3C3-4382-BEF0-C0AB03A620C2}" dt="2023-03-01T15:07:13.375" v="12" actId="20577"/>
          <ac:spMkLst>
            <pc:docMk/>
            <pc:sldMk cId="2529921316" sldId="258"/>
            <ac:spMk id="3" creationId="{00000000-0000-0000-0000-000000000000}"/>
          </ac:spMkLst>
        </pc:spChg>
      </pc:sldChg>
      <pc:sldChg chg="modSp">
        <pc:chgData name="Manthena Ramalingaraju" userId="S::manthena.r@happiestminds.com::31ac9f12-6cf8-4d10-b2ee-2f2423aeee00" providerId="AD" clId="Web-{D09CE0B7-A3C3-4382-BEF0-C0AB03A620C2}" dt="2023-03-01T15:08:20.221" v="17" actId="20577"/>
        <pc:sldMkLst>
          <pc:docMk/>
          <pc:sldMk cId="760824010" sldId="262"/>
        </pc:sldMkLst>
        <pc:spChg chg="mod">
          <ac:chgData name="Manthena Ramalingaraju" userId="S::manthena.r@happiestminds.com::31ac9f12-6cf8-4d10-b2ee-2f2423aeee00" providerId="AD" clId="Web-{D09CE0B7-A3C3-4382-BEF0-C0AB03A620C2}" dt="2023-03-01T15:08:20.221" v="17" actId="20577"/>
          <ac:spMkLst>
            <pc:docMk/>
            <pc:sldMk cId="760824010" sldId="262"/>
            <ac:spMk id="2" creationId="{00000000-0000-0000-0000-000000000000}"/>
          </ac:spMkLst>
        </pc:spChg>
      </pc:sldChg>
      <pc:sldChg chg="modSp add replId">
        <pc:chgData name="Manthena Ramalingaraju" userId="S::manthena.r@happiestminds.com::31ac9f12-6cf8-4d10-b2ee-2f2423aeee00" providerId="AD" clId="Web-{D09CE0B7-A3C3-4382-BEF0-C0AB03A620C2}" dt="2023-03-01T15:41:57.298" v="322" actId="20577"/>
        <pc:sldMkLst>
          <pc:docMk/>
          <pc:sldMk cId="988680912" sldId="280"/>
        </pc:sldMkLst>
        <pc:spChg chg="mod">
          <ac:chgData name="Manthena Ramalingaraju" userId="S::manthena.r@happiestminds.com::31ac9f12-6cf8-4d10-b2ee-2f2423aeee00" providerId="AD" clId="Web-{D09CE0B7-A3C3-4382-BEF0-C0AB03A620C2}" dt="2023-03-01T15:13:53.356" v="98" actId="20577"/>
          <ac:spMkLst>
            <pc:docMk/>
            <pc:sldMk cId="988680912" sldId="280"/>
            <ac:spMk id="2" creationId="{00000000-0000-0000-0000-000000000000}"/>
          </ac:spMkLst>
        </pc:spChg>
        <pc:spChg chg="mod">
          <ac:chgData name="Manthena Ramalingaraju" userId="S::manthena.r@happiestminds.com::31ac9f12-6cf8-4d10-b2ee-2f2423aeee00" providerId="AD" clId="Web-{D09CE0B7-A3C3-4382-BEF0-C0AB03A620C2}" dt="2023-03-01T15:41:57.298" v="322" actId="20577"/>
          <ac:spMkLst>
            <pc:docMk/>
            <pc:sldMk cId="988680912" sldId="280"/>
            <ac:spMk id="5" creationId="{FCC98A49-9DD7-0534-BD31-04D1B53FC48C}"/>
          </ac:spMkLst>
        </pc:spChg>
      </pc:sldChg>
      <pc:sldChg chg="addSp modSp add replId">
        <pc:chgData name="Manthena Ramalingaraju" userId="S::manthena.r@happiestminds.com::31ac9f12-6cf8-4d10-b2ee-2f2423aeee00" providerId="AD" clId="Web-{D09CE0B7-A3C3-4382-BEF0-C0AB03A620C2}" dt="2023-03-01T15:20:56.306" v="161" actId="1076"/>
        <pc:sldMkLst>
          <pc:docMk/>
          <pc:sldMk cId="2045313144" sldId="281"/>
        </pc:sldMkLst>
        <pc:spChg chg="mod">
          <ac:chgData name="Manthena Ramalingaraju" userId="S::manthena.r@happiestminds.com::31ac9f12-6cf8-4d10-b2ee-2f2423aeee00" providerId="AD" clId="Web-{D09CE0B7-A3C3-4382-BEF0-C0AB03A620C2}" dt="2023-03-01T15:20:37.446" v="155" actId="20577"/>
          <ac:spMkLst>
            <pc:docMk/>
            <pc:sldMk cId="2045313144" sldId="281"/>
            <ac:spMk id="5" creationId="{FCC98A49-9DD7-0534-BD31-04D1B53FC48C}"/>
          </ac:spMkLst>
        </pc:spChg>
        <pc:picChg chg="add mod">
          <ac:chgData name="Manthena Ramalingaraju" userId="S::manthena.r@happiestminds.com::31ac9f12-6cf8-4d10-b2ee-2f2423aeee00" providerId="AD" clId="Web-{D09CE0B7-A3C3-4382-BEF0-C0AB03A620C2}" dt="2023-03-01T15:20:56.306" v="161" actId="1076"/>
          <ac:picMkLst>
            <pc:docMk/>
            <pc:sldMk cId="2045313144" sldId="281"/>
            <ac:picMk id="7" creationId="{4425CD78-1845-CC22-7A89-D464C9DBBDC7}"/>
          </ac:picMkLst>
        </pc:picChg>
      </pc:sldChg>
      <pc:sldChg chg="delSp modSp add replId">
        <pc:chgData name="Manthena Ramalingaraju" userId="S::manthena.r@happiestminds.com::31ac9f12-6cf8-4d10-b2ee-2f2423aeee00" providerId="AD" clId="Web-{D09CE0B7-A3C3-4382-BEF0-C0AB03A620C2}" dt="2023-03-01T15:26:27.394" v="207" actId="20577"/>
        <pc:sldMkLst>
          <pc:docMk/>
          <pc:sldMk cId="1333462443" sldId="282"/>
        </pc:sldMkLst>
        <pc:spChg chg="mod">
          <ac:chgData name="Manthena Ramalingaraju" userId="S::manthena.r@happiestminds.com::31ac9f12-6cf8-4d10-b2ee-2f2423aeee00" providerId="AD" clId="Web-{D09CE0B7-A3C3-4382-BEF0-C0AB03A620C2}" dt="2023-03-01T15:26:27.394" v="207" actId="20577"/>
          <ac:spMkLst>
            <pc:docMk/>
            <pc:sldMk cId="1333462443" sldId="282"/>
            <ac:spMk id="5" creationId="{FCC98A49-9DD7-0534-BD31-04D1B53FC48C}"/>
          </ac:spMkLst>
        </pc:spChg>
        <pc:picChg chg="del">
          <ac:chgData name="Manthena Ramalingaraju" userId="S::manthena.r@happiestminds.com::31ac9f12-6cf8-4d10-b2ee-2f2423aeee00" providerId="AD" clId="Web-{D09CE0B7-A3C3-4382-BEF0-C0AB03A620C2}" dt="2023-03-01T15:21:42.526" v="163"/>
          <ac:picMkLst>
            <pc:docMk/>
            <pc:sldMk cId="1333462443" sldId="282"/>
            <ac:picMk id="7" creationId="{4425CD78-1845-CC22-7A89-D464C9DBBDC7}"/>
          </ac:picMkLst>
        </pc:picChg>
      </pc:sldChg>
      <pc:sldChg chg="addSp modSp add replId">
        <pc:chgData name="Manthena Ramalingaraju" userId="S::manthena.r@happiestminds.com::31ac9f12-6cf8-4d10-b2ee-2f2423aeee00" providerId="AD" clId="Web-{D09CE0B7-A3C3-4382-BEF0-C0AB03A620C2}" dt="2023-03-01T15:28:14.476" v="226" actId="14100"/>
        <pc:sldMkLst>
          <pc:docMk/>
          <pc:sldMk cId="4220835982" sldId="283"/>
        </pc:sldMkLst>
        <pc:spChg chg="mod">
          <ac:chgData name="Manthena Ramalingaraju" userId="S::manthena.r@happiestminds.com::31ac9f12-6cf8-4d10-b2ee-2f2423aeee00" providerId="AD" clId="Web-{D09CE0B7-A3C3-4382-BEF0-C0AB03A620C2}" dt="2023-03-01T15:27:58.835" v="219" actId="20577"/>
          <ac:spMkLst>
            <pc:docMk/>
            <pc:sldMk cId="4220835982" sldId="283"/>
            <ac:spMk id="5" creationId="{FCC98A49-9DD7-0534-BD31-04D1B53FC48C}"/>
          </ac:spMkLst>
        </pc:spChg>
        <pc:picChg chg="add mod">
          <ac:chgData name="Manthena Ramalingaraju" userId="S::manthena.r@happiestminds.com::31ac9f12-6cf8-4d10-b2ee-2f2423aeee00" providerId="AD" clId="Web-{D09CE0B7-A3C3-4382-BEF0-C0AB03A620C2}" dt="2023-03-01T15:28:14.476" v="226" actId="14100"/>
          <ac:picMkLst>
            <pc:docMk/>
            <pc:sldMk cId="4220835982" sldId="283"/>
            <ac:picMk id="7" creationId="{7E7C4EC9-42E5-BCE8-258D-C865EB211186}"/>
          </ac:picMkLst>
        </pc:picChg>
      </pc:sldChg>
      <pc:sldChg chg="delSp modSp add replId">
        <pc:chgData name="Manthena Ramalingaraju" userId="S::manthena.r@happiestminds.com::31ac9f12-6cf8-4d10-b2ee-2f2423aeee00" providerId="AD" clId="Web-{D09CE0B7-A3C3-4382-BEF0-C0AB03A620C2}" dt="2023-03-01T15:36:03.584" v="253" actId="20577"/>
        <pc:sldMkLst>
          <pc:docMk/>
          <pc:sldMk cId="4235223815" sldId="284"/>
        </pc:sldMkLst>
        <pc:spChg chg="mod">
          <ac:chgData name="Manthena Ramalingaraju" userId="S::manthena.r@happiestminds.com::31ac9f12-6cf8-4d10-b2ee-2f2423aeee00" providerId="AD" clId="Web-{D09CE0B7-A3C3-4382-BEF0-C0AB03A620C2}" dt="2023-03-01T15:36:03.584" v="253" actId="20577"/>
          <ac:spMkLst>
            <pc:docMk/>
            <pc:sldMk cId="4235223815" sldId="284"/>
            <ac:spMk id="5" creationId="{FCC98A49-9DD7-0534-BD31-04D1B53FC48C}"/>
          </ac:spMkLst>
        </pc:spChg>
        <pc:picChg chg="del">
          <ac:chgData name="Manthena Ramalingaraju" userId="S::manthena.r@happiestminds.com::31ac9f12-6cf8-4d10-b2ee-2f2423aeee00" providerId="AD" clId="Web-{D09CE0B7-A3C3-4382-BEF0-C0AB03A620C2}" dt="2023-03-01T15:31:44.810" v="228"/>
          <ac:picMkLst>
            <pc:docMk/>
            <pc:sldMk cId="4235223815" sldId="284"/>
            <ac:picMk id="7" creationId="{7E7C4EC9-42E5-BCE8-258D-C865EB211186}"/>
          </ac:picMkLst>
        </pc:picChg>
      </pc:sldChg>
      <pc:sldChg chg="addSp modSp add replId">
        <pc:chgData name="Manthena Ramalingaraju" userId="S::manthena.r@happiestminds.com::31ac9f12-6cf8-4d10-b2ee-2f2423aeee00" providerId="AD" clId="Web-{D09CE0B7-A3C3-4382-BEF0-C0AB03A620C2}" dt="2023-03-01T15:37:53.853" v="277" actId="14100"/>
        <pc:sldMkLst>
          <pc:docMk/>
          <pc:sldMk cId="3676971209" sldId="285"/>
        </pc:sldMkLst>
        <pc:spChg chg="mod">
          <ac:chgData name="Manthena Ramalingaraju" userId="S::manthena.r@happiestminds.com::31ac9f12-6cf8-4d10-b2ee-2f2423aeee00" providerId="AD" clId="Web-{D09CE0B7-A3C3-4382-BEF0-C0AB03A620C2}" dt="2023-03-01T15:37:36.743" v="270" actId="20577"/>
          <ac:spMkLst>
            <pc:docMk/>
            <pc:sldMk cId="3676971209" sldId="285"/>
            <ac:spMk id="5" creationId="{FCC98A49-9DD7-0534-BD31-04D1B53FC48C}"/>
          </ac:spMkLst>
        </pc:spChg>
        <pc:picChg chg="add mod">
          <ac:chgData name="Manthena Ramalingaraju" userId="S::manthena.r@happiestminds.com::31ac9f12-6cf8-4d10-b2ee-2f2423aeee00" providerId="AD" clId="Web-{D09CE0B7-A3C3-4382-BEF0-C0AB03A620C2}" dt="2023-03-01T15:37:53.853" v="277" actId="14100"/>
          <ac:picMkLst>
            <pc:docMk/>
            <pc:sldMk cId="3676971209" sldId="285"/>
            <ac:picMk id="7" creationId="{2CC9BA00-4B25-E1B7-293D-4CDB83F090C7}"/>
          </ac:picMkLst>
        </pc:picChg>
      </pc:sldChg>
      <pc:sldChg chg="delSp modSp add replId">
        <pc:chgData name="Manthena Ramalingaraju" userId="S::manthena.r@happiestminds.com::31ac9f12-6cf8-4d10-b2ee-2f2423aeee00" providerId="AD" clId="Web-{D09CE0B7-A3C3-4382-BEF0-C0AB03A620C2}" dt="2023-03-01T15:45:00.116" v="389" actId="20577"/>
        <pc:sldMkLst>
          <pc:docMk/>
          <pc:sldMk cId="3855342233" sldId="286"/>
        </pc:sldMkLst>
        <pc:spChg chg="mod">
          <ac:chgData name="Manthena Ramalingaraju" userId="S::manthena.r@happiestminds.com::31ac9f12-6cf8-4d10-b2ee-2f2423aeee00" providerId="AD" clId="Web-{D09CE0B7-A3C3-4382-BEF0-C0AB03A620C2}" dt="2023-03-01T15:45:00.116" v="389" actId="20577"/>
          <ac:spMkLst>
            <pc:docMk/>
            <pc:sldMk cId="3855342233" sldId="286"/>
            <ac:spMk id="5" creationId="{FCC98A49-9DD7-0534-BD31-04D1B53FC48C}"/>
          </ac:spMkLst>
        </pc:spChg>
        <pc:picChg chg="del">
          <ac:chgData name="Manthena Ramalingaraju" userId="S::manthena.r@happiestminds.com::31ac9f12-6cf8-4d10-b2ee-2f2423aeee00" providerId="AD" clId="Web-{D09CE0B7-A3C3-4382-BEF0-C0AB03A620C2}" dt="2023-03-01T15:42:02.829" v="324"/>
          <ac:picMkLst>
            <pc:docMk/>
            <pc:sldMk cId="3855342233" sldId="286"/>
            <ac:picMk id="7" creationId="{2CC9BA00-4B25-E1B7-293D-4CDB83F090C7}"/>
          </ac:picMkLst>
        </pc:picChg>
      </pc:sldChg>
      <pc:sldChg chg="modSp add replId">
        <pc:chgData name="Manthena Ramalingaraju" userId="S::manthena.r@happiestminds.com::31ac9f12-6cf8-4d10-b2ee-2f2423aeee00" providerId="AD" clId="Web-{D09CE0B7-A3C3-4382-BEF0-C0AB03A620C2}" dt="2023-03-01T15:46:17.743" v="398" actId="20577"/>
        <pc:sldMkLst>
          <pc:docMk/>
          <pc:sldMk cId="2761218346" sldId="287"/>
        </pc:sldMkLst>
        <pc:spChg chg="mod">
          <ac:chgData name="Manthena Ramalingaraju" userId="S::manthena.r@happiestminds.com::31ac9f12-6cf8-4d10-b2ee-2f2423aeee00" providerId="AD" clId="Web-{D09CE0B7-A3C3-4382-BEF0-C0AB03A620C2}" dt="2023-03-01T15:46:17.743" v="398" actId="20577"/>
          <ac:spMkLst>
            <pc:docMk/>
            <pc:sldMk cId="2761218346" sldId="287"/>
            <ac:spMk id="5" creationId="{FCC98A49-9DD7-0534-BD31-04D1B53FC48C}"/>
          </ac:spMkLst>
        </pc:spChg>
      </pc:sldChg>
      <pc:sldChg chg="addSp modSp add replId">
        <pc:chgData name="Manthena Ramalingaraju" userId="S::manthena.r@happiestminds.com::31ac9f12-6cf8-4d10-b2ee-2f2423aeee00" providerId="AD" clId="Web-{D09CE0B7-A3C3-4382-BEF0-C0AB03A620C2}" dt="2023-03-01T15:58:53.907" v="500" actId="20577"/>
        <pc:sldMkLst>
          <pc:docMk/>
          <pc:sldMk cId="1389464990" sldId="288"/>
        </pc:sldMkLst>
        <pc:spChg chg="mod">
          <ac:chgData name="Manthena Ramalingaraju" userId="S::manthena.r@happiestminds.com::31ac9f12-6cf8-4d10-b2ee-2f2423aeee00" providerId="AD" clId="Web-{D09CE0B7-A3C3-4382-BEF0-C0AB03A620C2}" dt="2023-03-01T15:46:46.791" v="420" actId="20577"/>
          <ac:spMkLst>
            <pc:docMk/>
            <pc:sldMk cId="1389464990" sldId="288"/>
            <ac:spMk id="2" creationId="{00000000-0000-0000-0000-000000000000}"/>
          </ac:spMkLst>
        </pc:spChg>
        <pc:spChg chg="mod">
          <ac:chgData name="Manthena Ramalingaraju" userId="S::manthena.r@happiestminds.com::31ac9f12-6cf8-4d10-b2ee-2f2423aeee00" providerId="AD" clId="Web-{D09CE0B7-A3C3-4382-BEF0-C0AB03A620C2}" dt="2023-03-01T15:46:34.884" v="409" actId="20577"/>
          <ac:spMkLst>
            <pc:docMk/>
            <pc:sldMk cId="1389464990" sldId="288"/>
            <ac:spMk id="5" creationId="{FCC98A49-9DD7-0534-BD31-04D1B53FC48C}"/>
          </ac:spMkLst>
        </pc:spChg>
        <pc:spChg chg="add mod">
          <ac:chgData name="Manthena Ramalingaraju" userId="S::manthena.r@happiestminds.com::31ac9f12-6cf8-4d10-b2ee-2f2423aeee00" providerId="AD" clId="Web-{D09CE0B7-A3C3-4382-BEF0-C0AB03A620C2}" dt="2023-03-01T15:58:53.907" v="500" actId="20577"/>
          <ac:spMkLst>
            <pc:docMk/>
            <pc:sldMk cId="1389464990" sldId="288"/>
            <ac:spMk id="7" creationId="{DD86C82E-9882-CA2D-CAAE-8987075E0AA9}"/>
          </ac:spMkLst>
        </pc:spChg>
      </pc:sldChg>
      <pc:sldChg chg="modSp add replId">
        <pc:chgData name="Manthena Ramalingaraju" userId="S::manthena.r@happiestminds.com::31ac9f12-6cf8-4d10-b2ee-2f2423aeee00" providerId="AD" clId="Web-{D09CE0B7-A3C3-4382-BEF0-C0AB03A620C2}" dt="2023-03-01T16:20:00.132" v="644" actId="20577"/>
        <pc:sldMkLst>
          <pc:docMk/>
          <pc:sldMk cId="2960886373" sldId="289"/>
        </pc:sldMkLst>
        <pc:spChg chg="mod">
          <ac:chgData name="Manthena Ramalingaraju" userId="S::manthena.r@happiestminds.com::31ac9f12-6cf8-4d10-b2ee-2f2423aeee00" providerId="AD" clId="Web-{D09CE0B7-A3C3-4382-BEF0-C0AB03A620C2}" dt="2023-03-01T16:20:00.132" v="644" actId="20577"/>
          <ac:spMkLst>
            <pc:docMk/>
            <pc:sldMk cId="2960886373" sldId="289"/>
            <ac:spMk id="7" creationId="{DD86C82E-9882-CA2D-CAAE-8987075E0AA9}"/>
          </ac:spMkLst>
        </pc:spChg>
      </pc:sldChg>
      <pc:sldChg chg="modSp add replId">
        <pc:chgData name="Manthena Ramalingaraju" userId="S::manthena.r@happiestminds.com::31ac9f12-6cf8-4d10-b2ee-2f2423aeee00" providerId="AD" clId="Web-{D09CE0B7-A3C3-4382-BEF0-C0AB03A620C2}" dt="2023-03-01T16:19:28.242" v="643" actId="20577"/>
        <pc:sldMkLst>
          <pc:docMk/>
          <pc:sldMk cId="2899924533" sldId="290"/>
        </pc:sldMkLst>
        <pc:spChg chg="mod">
          <ac:chgData name="Manthena Ramalingaraju" userId="S::manthena.r@happiestminds.com::31ac9f12-6cf8-4d10-b2ee-2f2423aeee00" providerId="AD" clId="Web-{D09CE0B7-A3C3-4382-BEF0-C0AB03A620C2}" dt="2023-03-01T16:19:28.242" v="643" actId="20577"/>
          <ac:spMkLst>
            <pc:docMk/>
            <pc:sldMk cId="2899924533" sldId="290"/>
            <ac:spMk id="7" creationId="{DD86C82E-9882-CA2D-CAAE-8987075E0AA9}"/>
          </ac:spMkLst>
        </pc:spChg>
      </pc:sldChg>
      <pc:sldChg chg="modSp add replId">
        <pc:chgData name="Manthena Ramalingaraju" userId="S::manthena.r@happiestminds.com::31ac9f12-6cf8-4d10-b2ee-2f2423aeee00" providerId="AD" clId="Web-{D09CE0B7-A3C3-4382-BEF0-C0AB03A620C2}" dt="2023-03-01T16:30:16.619" v="687" actId="14100"/>
        <pc:sldMkLst>
          <pc:docMk/>
          <pc:sldMk cId="335645108" sldId="291"/>
        </pc:sldMkLst>
        <pc:spChg chg="mod">
          <ac:chgData name="Manthena Ramalingaraju" userId="S::manthena.r@happiestminds.com::31ac9f12-6cf8-4d10-b2ee-2f2423aeee00" providerId="AD" clId="Web-{D09CE0B7-A3C3-4382-BEF0-C0AB03A620C2}" dt="2023-03-01T16:27:08.958" v="664" actId="20577"/>
          <ac:spMkLst>
            <pc:docMk/>
            <pc:sldMk cId="335645108" sldId="291"/>
            <ac:spMk id="2" creationId="{00000000-0000-0000-0000-000000000000}"/>
          </ac:spMkLst>
        </pc:spChg>
        <pc:spChg chg="mod">
          <ac:chgData name="Manthena Ramalingaraju" userId="S::manthena.r@happiestminds.com::31ac9f12-6cf8-4d10-b2ee-2f2423aeee00" providerId="AD" clId="Web-{D09CE0B7-A3C3-4382-BEF0-C0AB03A620C2}" dt="2023-03-01T16:30:16.619" v="687" actId="14100"/>
          <ac:spMkLst>
            <pc:docMk/>
            <pc:sldMk cId="335645108" sldId="291"/>
            <ac:spMk id="7" creationId="{DD86C82E-9882-CA2D-CAAE-8987075E0AA9}"/>
          </ac:spMkLst>
        </pc:spChg>
      </pc:sldChg>
      <pc:sldChg chg="modSp add replId">
        <pc:chgData name="Manthena Ramalingaraju" userId="S::manthena.r@happiestminds.com::31ac9f12-6cf8-4d10-b2ee-2f2423aeee00" providerId="AD" clId="Web-{D09CE0B7-A3C3-4382-BEF0-C0AB03A620C2}" dt="2023-03-01T16:40:22.778" v="812" actId="20577"/>
        <pc:sldMkLst>
          <pc:docMk/>
          <pc:sldMk cId="2606923533" sldId="292"/>
        </pc:sldMkLst>
        <pc:spChg chg="mod">
          <ac:chgData name="Manthena Ramalingaraju" userId="S::manthena.r@happiestminds.com::31ac9f12-6cf8-4d10-b2ee-2f2423aeee00" providerId="AD" clId="Web-{D09CE0B7-A3C3-4382-BEF0-C0AB03A620C2}" dt="2023-03-01T16:32:44.499" v="708" actId="20577"/>
          <ac:spMkLst>
            <pc:docMk/>
            <pc:sldMk cId="2606923533" sldId="292"/>
            <ac:spMk id="2" creationId="{00000000-0000-0000-0000-000000000000}"/>
          </ac:spMkLst>
        </pc:spChg>
        <pc:spChg chg="mod">
          <ac:chgData name="Manthena Ramalingaraju" userId="S::manthena.r@happiestminds.com::31ac9f12-6cf8-4d10-b2ee-2f2423aeee00" providerId="AD" clId="Web-{D09CE0B7-A3C3-4382-BEF0-C0AB03A620C2}" dt="2023-03-01T16:32:21.873" v="706" actId="1076"/>
          <ac:spMkLst>
            <pc:docMk/>
            <pc:sldMk cId="2606923533" sldId="292"/>
            <ac:spMk id="5" creationId="{FCC98A49-9DD7-0534-BD31-04D1B53FC48C}"/>
          </ac:spMkLst>
        </pc:spChg>
        <pc:spChg chg="mod">
          <ac:chgData name="Manthena Ramalingaraju" userId="S::manthena.r@happiestminds.com::31ac9f12-6cf8-4d10-b2ee-2f2423aeee00" providerId="AD" clId="Web-{D09CE0B7-A3C3-4382-BEF0-C0AB03A620C2}" dt="2023-03-01T16:40:22.778" v="812" actId="20577"/>
          <ac:spMkLst>
            <pc:docMk/>
            <pc:sldMk cId="2606923533" sldId="292"/>
            <ac:spMk id="7" creationId="{DD86C82E-9882-CA2D-CAAE-8987075E0AA9}"/>
          </ac:spMkLst>
        </pc:spChg>
      </pc:sldChg>
      <pc:sldChg chg="modSp add replId">
        <pc:chgData name="Manthena Ramalingaraju" userId="S::manthena.r@happiestminds.com::31ac9f12-6cf8-4d10-b2ee-2f2423aeee00" providerId="AD" clId="Web-{D09CE0B7-A3C3-4382-BEF0-C0AB03A620C2}" dt="2023-03-01T16:47:33.916" v="967" actId="20577"/>
        <pc:sldMkLst>
          <pc:docMk/>
          <pc:sldMk cId="3159505673" sldId="293"/>
        </pc:sldMkLst>
        <pc:spChg chg="mod">
          <ac:chgData name="Manthena Ramalingaraju" userId="S::manthena.r@happiestminds.com::31ac9f12-6cf8-4d10-b2ee-2f2423aeee00" providerId="AD" clId="Web-{D09CE0B7-A3C3-4382-BEF0-C0AB03A620C2}" dt="2023-03-01T16:47:33.916" v="967" actId="20577"/>
          <ac:spMkLst>
            <pc:docMk/>
            <pc:sldMk cId="3159505673" sldId="293"/>
            <ac:spMk id="7" creationId="{DD86C82E-9882-CA2D-CAAE-8987075E0AA9}"/>
          </ac:spMkLst>
        </pc:spChg>
      </pc:sldChg>
      <pc:sldChg chg="modSp add replId">
        <pc:chgData name="Manthena Ramalingaraju" userId="S::manthena.r@happiestminds.com::31ac9f12-6cf8-4d10-b2ee-2f2423aeee00" providerId="AD" clId="Web-{D09CE0B7-A3C3-4382-BEF0-C0AB03A620C2}" dt="2023-03-01T16:52:27.378" v="1189" actId="20577"/>
        <pc:sldMkLst>
          <pc:docMk/>
          <pc:sldMk cId="2181293114" sldId="294"/>
        </pc:sldMkLst>
        <pc:spChg chg="mod">
          <ac:chgData name="Manthena Ramalingaraju" userId="S::manthena.r@happiestminds.com::31ac9f12-6cf8-4d10-b2ee-2f2423aeee00" providerId="AD" clId="Web-{D09CE0B7-A3C3-4382-BEF0-C0AB03A620C2}" dt="2023-03-01T16:52:27.378" v="1189" actId="20577"/>
          <ac:spMkLst>
            <pc:docMk/>
            <pc:sldMk cId="2181293114" sldId="294"/>
            <ac:spMk id="7" creationId="{DD86C82E-9882-CA2D-CAAE-8987075E0AA9}"/>
          </ac:spMkLst>
        </pc:spChg>
      </pc:sldChg>
      <pc:sldChg chg="modSp add replId">
        <pc:chgData name="Manthena Ramalingaraju" userId="S::manthena.r@happiestminds.com::31ac9f12-6cf8-4d10-b2ee-2f2423aeee00" providerId="AD" clId="Web-{D09CE0B7-A3C3-4382-BEF0-C0AB03A620C2}" dt="2023-03-01T16:56:21.510" v="1229" actId="20577"/>
        <pc:sldMkLst>
          <pc:docMk/>
          <pc:sldMk cId="399520540" sldId="295"/>
        </pc:sldMkLst>
        <pc:spChg chg="mod">
          <ac:chgData name="Manthena Ramalingaraju" userId="S::manthena.r@happiestminds.com::31ac9f12-6cf8-4d10-b2ee-2f2423aeee00" providerId="AD" clId="Web-{D09CE0B7-A3C3-4382-BEF0-C0AB03A620C2}" dt="2023-03-01T16:56:21.510" v="1229" actId="20577"/>
          <ac:spMkLst>
            <pc:docMk/>
            <pc:sldMk cId="399520540" sldId="295"/>
            <ac:spMk id="7" creationId="{DD86C82E-9882-CA2D-CAAE-8987075E0AA9}"/>
          </ac:spMkLst>
        </pc:spChg>
      </pc:sldChg>
      <pc:sldChg chg="addSp modSp add replId">
        <pc:chgData name="Manthena Ramalingaraju" userId="S::manthena.r@happiestminds.com::31ac9f12-6cf8-4d10-b2ee-2f2423aeee00" providerId="AD" clId="Web-{D09CE0B7-A3C3-4382-BEF0-C0AB03A620C2}" dt="2023-03-01T17:07:03.139" v="1255" actId="14100"/>
        <pc:sldMkLst>
          <pc:docMk/>
          <pc:sldMk cId="146035669" sldId="296"/>
        </pc:sldMkLst>
        <pc:spChg chg="mod">
          <ac:chgData name="Manthena Ramalingaraju" userId="S::manthena.r@happiestminds.com::31ac9f12-6cf8-4d10-b2ee-2f2423aeee00" providerId="AD" clId="Web-{D09CE0B7-A3C3-4382-BEF0-C0AB03A620C2}" dt="2023-03-01T17:06:50.607" v="1249" actId="20577"/>
          <ac:spMkLst>
            <pc:docMk/>
            <pc:sldMk cId="146035669" sldId="296"/>
            <ac:spMk id="7" creationId="{DD86C82E-9882-CA2D-CAAE-8987075E0AA9}"/>
          </ac:spMkLst>
        </pc:spChg>
        <pc:picChg chg="add mod">
          <ac:chgData name="Manthena Ramalingaraju" userId="S::manthena.r@happiestminds.com::31ac9f12-6cf8-4d10-b2ee-2f2423aeee00" providerId="AD" clId="Web-{D09CE0B7-A3C3-4382-BEF0-C0AB03A620C2}" dt="2023-03-01T17:07:03.139" v="1255" actId="14100"/>
          <ac:picMkLst>
            <pc:docMk/>
            <pc:sldMk cId="146035669" sldId="296"/>
            <ac:picMk id="8" creationId="{3FB715DA-2917-1A9C-056B-2DC0E6AFC196}"/>
          </ac:picMkLst>
        </pc:picChg>
      </pc:sldChg>
      <pc:sldChg chg="addSp delSp modSp add replId">
        <pc:chgData name="Manthena Ramalingaraju" userId="S::manthena.r@happiestminds.com::31ac9f12-6cf8-4d10-b2ee-2f2423aeee00" providerId="AD" clId="Web-{D09CE0B7-A3C3-4382-BEF0-C0AB03A620C2}" dt="2023-03-01T17:13:37.197" v="1273" actId="20577"/>
        <pc:sldMkLst>
          <pc:docMk/>
          <pc:sldMk cId="987427403" sldId="297"/>
        </pc:sldMkLst>
        <pc:spChg chg="mod">
          <ac:chgData name="Manthena Ramalingaraju" userId="S::manthena.r@happiestminds.com::31ac9f12-6cf8-4d10-b2ee-2f2423aeee00" providerId="AD" clId="Web-{D09CE0B7-A3C3-4382-BEF0-C0AB03A620C2}" dt="2023-03-01T17:10:54.958" v="1266" actId="20577"/>
          <ac:spMkLst>
            <pc:docMk/>
            <pc:sldMk cId="987427403" sldId="297"/>
            <ac:spMk id="7" creationId="{DD86C82E-9882-CA2D-CAAE-8987075E0AA9}"/>
          </ac:spMkLst>
        </pc:spChg>
        <pc:spChg chg="add mod">
          <ac:chgData name="Manthena Ramalingaraju" userId="S::manthena.r@happiestminds.com::31ac9f12-6cf8-4d10-b2ee-2f2423aeee00" providerId="AD" clId="Web-{D09CE0B7-A3C3-4382-BEF0-C0AB03A620C2}" dt="2023-03-01T17:13:37.197" v="1273" actId="20577"/>
          <ac:spMkLst>
            <pc:docMk/>
            <pc:sldMk cId="987427403" sldId="297"/>
            <ac:spMk id="9" creationId="{A51BB864-BD59-62FC-4278-6C7E38251D04}"/>
          </ac:spMkLst>
        </pc:spChg>
        <pc:picChg chg="del">
          <ac:chgData name="Manthena Ramalingaraju" userId="S::manthena.r@happiestminds.com::31ac9f12-6cf8-4d10-b2ee-2f2423aeee00" providerId="AD" clId="Web-{D09CE0B7-A3C3-4382-BEF0-C0AB03A620C2}" dt="2023-03-01T17:10:43.036" v="1257"/>
          <ac:picMkLst>
            <pc:docMk/>
            <pc:sldMk cId="987427403" sldId="297"/>
            <ac:picMk id="8" creationId="{3FB715DA-2917-1A9C-056B-2DC0E6AFC196}"/>
          </ac:picMkLst>
        </pc:picChg>
      </pc:sldChg>
      <pc:sldChg chg="modSp add replId">
        <pc:chgData name="Manthena Ramalingaraju" userId="S::manthena.r@happiestminds.com::31ac9f12-6cf8-4d10-b2ee-2f2423aeee00" providerId="AD" clId="Web-{D09CE0B7-A3C3-4382-BEF0-C0AB03A620C2}" dt="2023-03-01T17:33:01.373" v="1931" actId="20577"/>
        <pc:sldMkLst>
          <pc:docMk/>
          <pc:sldMk cId="4171362088" sldId="298"/>
        </pc:sldMkLst>
        <pc:spChg chg="mod">
          <ac:chgData name="Manthena Ramalingaraju" userId="S::manthena.r@happiestminds.com::31ac9f12-6cf8-4d10-b2ee-2f2423aeee00" providerId="AD" clId="Web-{D09CE0B7-A3C3-4382-BEF0-C0AB03A620C2}" dt="2023-03-01T17:16:01.998" v="1304" actId="20577"/>
          <ac:spMkLst>
            <pc:docMk/>
            <pc:sldMk cId="4171362088" sldId="298"/>
            <ac:spMk id="2" creationId="{00000000-0000-0000-0000-000000000000}"/>
          </ac:spMkLst>
        </pc:spChg>
        <pc:spChg chg="mod">
          <ac:chgData name="Manthena Ramalingaraju" userId="S::manthena.r@happiestminds.com::31ac9f12-6cf8-4d10-b2ee-2f2423aeee00" providerId="AD" clId="Web-{D09CE0B7-A3C3-4382-BEF0-C0AB03A620C2}" dt="2023-03-01T17:15:44.545" v="1284" actId="1076"/>
          <ac:spMkLst>
            <pc:docMk/>
            <pc:sldMk cId="4171362088" sldId="298"/>
            <ac:spMk id="5" creationId="{FCC98A49-9DD7-0534-BD31-04D1B53FC48C}"/>
          </ac:spMkLst>
        </pc:spChg>
        <pc:spChg chg="mod">
          <ac:chgData name="Manthena Ramalingaraju" userId="S::manthena.r@happiestminds.com::31ac9f12-6cf8-4d10-b2ee-2f2423aeee00" providerId="AD" clId="Web-{D09CE0B7-A3C3-4382-BEF0-C0AB03A620C2}" dt="2023-03-01T17:33:01.373" v="1931" actId="20577"/>
          <ac:spMkLst>
            <pc:docMk/>
            <pc:sldMk cId="4171362088" sldId="298"/>
            <ac:spMk id="7" creationId="{DD86C82E-9882-CA2D-CAAE-8987075E0AA9}"/>
          </ac:spMkLst>
        </pc:spChg>
        <pc:spChg chg="mod">
          <ac:chgData name="Manthena Ramalingaraju" userId="S::manthena.r@happiestminds.com::31ac9f12-6cf8-4d10-b2ee-2f2423aeee00" providerId="AD" clId="Web-{D09CE0B7-A3C3-4382-BEF0-C0AB03A620C2}" dt="2023-03-01T17:15:20.778" v="1276" actId="20577"/>
          <ac:spMkLst>
            <pc:docMk/>
            <pc:sldMk cId="4171362088" sldId="298"/>
            <ac:spMk id="9" creationId="{A51BB864-BD59-62FC-4278-6C7E38251D04}"/>
          </ac:spMkLst>
        </pc:spChg>
      </pc:sldChg>
      <pc:sldChg chg="add replId">
        <pc:chgData name="Manthena Ramalingaraju" userId="S::manthena.r@happiestminds.com::31ac9f12-6cf8-4d10-b2ee-2f2423aeee00" providerId="AD" clId="Web-{D09CE0B7-A3C3-4382-BEF0-C0AB03A620C2}" dt="2023-03-01T17:28:12.973" v="1760"/>
        <pc:sldMkLst>
          <pc:docMk/>
          <pc:sldMk cId="3922689143" sldId="299"/>
        </pc:sldMkLst>
      </pc:sldChg>
      <pc:sldChg chg="modSp add replId">
        <pc:chgData name="Manthena Ramalingaraju" userId="S::manthena.r@happiestminds.com::31ac9f12-6cf8-4d10-b2ee-2f2423aeee00" providerId="AD" clId="Web-{D09CE0B7-A3C3-4382-BEF0-C0AB03A620C2}" dt="2023-03-01T17:32:30.887" v="1927" actId="20577"/>
        <pc:sldMkLst>
          <pc:docMk/>
          <pc:sldMk cId="458875789" sldId="300"/>
        </pc:sldMkLst>
        <pc:spChg chg="mod">
          <ac:chgData name="Manthena Ramalingaraju" userId="S::manthena.r@happiestminds.com::31ac9f12-6cf8-4d10-b2ee-2f2423aeee00" providerId="AD" clId="Web-{D09CE0B7-A3C3-4382-BEF0-C0AB03A620C2}" dt="2023-03-01T17:32:30.887" v="1927" actId="20577"/>
          <ac:spMkLst>
            <pc:docMk/>
            <pc:sldMk cId="458875789" sldId="300"/>
            <ac:spMk id="7" creationId="{DD86C82E-9882-CA2D-CAAE-8987075E0AA9}"/>
          </ac:spMkLst>
        </pc:spChg>
      </pc:sldChg>
    </pc:docChg>
  </pc:docChgLst>
  <pc:docChgLst>
    <pc:chgData name="Manthena Ramalingaraju" userId="S::manthena.r@happiestminds.com::31ac9f12-6cf8-4d10-b2ee-2f2423aeee00" providerId="AD" clId="Web-{3BCF0EC8-A020-41E6-AA55-5653030FE03B}"/>
    <pc:docChg chg="addSld modSld">
      <pc:chgData name="Manthena Ramalingaraju" userId="S::manthena.r@happiestminds.com::31ac9f12-6cf8-4d10-b2ee-2f2423aeee00" providerId="AD" clId="Web-{3BCF0EC8-A020-41E6-AA55-5653030FE03B}" dt="2023-03-01T12:25:29.647" v="4" actId="20577"/>
      <pc:docMkLst>
        <pc:docMk/>
      </pc:docMkLst>
      <pc:sldChg chg="modSp add replId">
        <pc:chgData name="Manthena Ramalingaraju" userId="S::manthena.r@happiestminds.com::31ac9f12-6cf8-4d10-b2ee-2f2423aeee00" providerId="AD" clId="Web-{3BCF0EC8-A020-41E6-AA55-5653030FE03B}" dt="2023-03-01T12:25:29.647" v="4" actId="20577"/>
        <pc:sldMkLst>
          <pc:docMk/>
          <pc:sldMk cId="1001957899" sldId="273"/>
        </pc:sldMkLst>
        <pc:spChg chg="mod">
          <ac:chgData name="Manthena Ramalingaraju" userId="S::manthena.r@happiestminds.com::31ac9f12-6cf8-4d10-b2ee-2f2423aeee00" providerId="AD" clId="Web-{3BCF0EC8-A020-41E6-AA55-5653030FE03B}" dt="2023-03-01T12:25:29.647" v="4" actId="20577"/>
          <ac:spMkLst>
            <pc:docMk/>
            <pc:sldMk cId="1001957899" sldId="273"/>
            <ac:spMk id="5" creationId="{C4E25BAF-3B01-9B7C-4A93-ED7E9165F58E}"/>
          </ac:spMkLst>
        </pc:spChg>
      </pc:sldChg>
    </pc:docChg>
  </pc:docChgLst>
  <pc:docChgLst>
    <pc:chgData name="Manthena Ramalingaraju" userId="S::manthena.r@happiestminds.com::31ac9f12-6cf8-4d10-b2ee-2f2423aeee00" providerId="AD" clId="Web-{9CB8B554-B308-433B-8DB7-48D36E0035B9}"/>
    <pc:docChg chg="addSld modSld">
      <pc:chgData name="Manthena Ramalingaraju" userId="S::manthena.r@happiestminds.com::31ac9f12-6cf8-4d10-b2ee-2f2423aeee00" providerId="AD" clId="Web-{9CB8B554-B308-433B-8DB7-48D36E0035B9}" dt="2023-03-02T12:00:36.489" v="2377" actId="20577"/>
      <pc:docMkLst>
        <pc:docMk/>
      </pc:docMkLst>
      <pc:sldChg chg="modSp">
        <pc:chgData name="Manthena Ramalingaraju" userId="S::manthena.r@happiestminds.com::31ac9f12-6cf8-4d10-b2ee-2f2423aeee00" providerId="AD" clId="Web-{9CB8B554-B308-433B-8DB7-48D36E0035B9}" dt="2023-03-02T09:15:49.412" v="16" actId="20577"/>
        <pc:sldMkLst>
          <pc:docMk/>
          <pc:sldMk cId="988680912" sldId="280"/>
        </pc:sldMkLst>
        <pc:spChg chg="mod">
          <ac:chgData name="Manthena Ramalingaraju" userId="S::manthena.r@happiestminds.com::31ac9f12-6cf8-4d10-b2ee-2f2423aeee00" providerId="AD" clId="Web-{9CB8B554-B308-433B-8DB7-48D36E0035B9}" dt="2023-03-02T09:15:28.380" v="5" actId="20577"/>
          <ac:spMkLst>
            <pc:docMk/>
            <pc:sldMk cId="988680912" sldId="280"/>
            <ac:spMk id="2" creationId="{00000000-0000-0000-0000-000000000000}"/>
          </ac:spMkLst>
        </pc:spChg>
        <pc:spChg chg="mod">
          <ac:chgData name="Manthena Ramalingaraju" userId="S::manthena.r@happiestminds.com::31ac9f12-6cf8-4d10-b2ee-2f2423aeee00" providerId="AD" clId="Web-{9CB8B554-B308-433B-8DB7-48D36E0035B9}" dt="2023-03-02T09:15:49.412" v="16" actId="20577"/>
          <ac:spMkLst>
            <pc:docMk/>
            <pc:sldMk cId="988680912" sldId="280"/>
            <ac:spMk id="5" creationId="{FCC98A49-9DD7-0534-BD31-04D1B53FC48C}"/>
          </ac:spMkLst>
        </pc:spChg>
      </pc:sldChg>
      <pc:sldChg chg="addSp delSp modSp">
        <pc:chgData name="Manthena Ramalingaraju" userId="S::manthena.r@happiestminds.com::31ac9f12-6cf8-4d10-b2ee-2f2423aeee00" providerId="AD" clId="Web-{9CB8B554-B308-433B-8DB7-48D36E0035B9}" dt="2023-03-02T10:04:55.445" v="797" actId="20577"/>
        <pc:sldMkLst>
          <pc:docMk/>
          <pc:sldMk cId="2045313144" sldId="281"/>
        </pc:sldMkLst>
        <pc:spChg chg="mod">
          <ac:chgData name="Manthena Ramalingaraju" userId="S::manthena.r@happiestminds.com::31ac9f12-6cf8-4d10-b2ee-2f2423aeee00" providerId="AD" clId="Web-{9CB8B554-B308-433B-8DB7-48D36E0035B9}" dt="2023-03-02T09:39:13.168" v="343" actId="20577"/>
          <ac:spMkLst>
            <pc:docMk/>
            <pc:sldMk cId="2045313144" sldId="281"/>
            <ac:spMk id="2" creationId="{00000000-0000-0000-0000-000000000000}"/>
          </ac:spMkLst>
        </pc:spChg>
        <pc:spChg chg="del mod">
          <ac:chgData name="Manthena Ramalingaraju" userId="S::manthena.r@happiestminds.com::31ac9f12-6cf8-4d10-b2ee-2f2423aeee00" providerId="AD" clId="Web-{9CB8B554-B308-433B-8DB7-48D36E0035B9}" dt="2023-03-02T09:38:32.151" v="340"/>
          <ac:spMkLst>
            <pc:docMk/>
            <pc:sldMk cId="2045313144" sldId="281"/>
            <ac:spMk id="3" creationId="{C0BFEAF9-A828-0F7C-9AA6-2C9762200C94}"/>
          </ac:spMkLst>
        </pc:spChg>
        <pc:spChg chg="mod">
          <ac:chgData name="Manthena Ramalingaraju" userId="S::manthena.r@happiestminds.com::31ac9f12-6cf8-4d10-b2ee-2f2423aeee00" providerId="AD" clId="Web-{9CB8B554-B308-433B-8DB7-48D36E0035B9}" dt="2023-03-02T09:33:29.437" v="256" actId="1076"/>
          <ac:spMkLst>
            <pc:docMk/>
            <pc:sldMk cId="2045313144" sldId="281"/>
            <ac:spMk id="4" creationId="{BCDBE32C-B7C8-69E0-08C5-FD7618D85FA2}"/>
          </ac:spMkLst>
        </pc:spChg>
        <pc:spChg chg="del mod">
          <ac:chgData name="Manthena Ramalingaraju" userId="S::manthena.r@happiestminds.com::31ac9f12-6cf8-4d10-b2ee-2f2423aeee00" providerId="AD" clId="Web-{9CB8B554-B308-433B-8DB7-48D36E0035B9}" dt="2023-03-02T09:38:00.369" v="337"/>
          <ac:spMkLst>
            <pc:docMk/>
            <pc:sldMk cId="2045313144" sldId="281"/>
            <ac:spMk id="5" creationId="{FCC98A49-9DD7-0534-BD31-04D1B53FC48C}"/>
          </ac:spMkLst>
        </pc:spChg>
        <pc:spChg chg="del mod">
          <ac:chgData name="Manthena Ramalingaraju" userId="S::manthena.r@happiestminds.com::31ac9f12-6cf8-4d10-b2ee-2f2423aeee00" providerId="AD" clId="Web-{9CB8B554-B308-433B-8DB7-48D36E0035B9}" dt="2023-03-02T09:38:22.807" v="339"/>
          <ac:spMkLst>
            <pc:docMk/>
            <pc:sldMk cId="2045313144" sldId="281"/>
            <ac:spMk id="6" creationId="{0BF44356-F30B-16D8-5F40-5CC5471B9B60}"/>
          </ac:spMkLst>
        </pc:spChg>
        <pc:spChg chg="add mod">
          <ac:chgData name="Manthena Ramalingaraju" userId="S::manthena.r@happiestminds.com::31ac9f12-6cf8-4d10-b2ee-2f2423aeee00" providerId="AD" clId="Web-{9CB8B554-B308-433B-8DB7-48D36E0035B9}" dt="2023-03-02T09:33:29.499" v="259" actId="1076"/>
          <ac:spMkLst>
            <pc:docMk/>
            <pc:sldMk cId="2045313144" sldId="281"/>
            <ac:spMk id="8" creationId="{BAFADA21-E7DD-9B8A-55AC-593228B4248B}"/>
          </ac:spMkLst>
        </pc:spChg>
        <pc:spChg chg="add mod">
          <ac:chgData name="Manthena Ramalingaraju" userId="S::manthena.r@happiestminds.com::31ac9f12-6cf8-4d10-b2ee-2f2423aeee00" providerId="AD" clId="Web-{9CB8B554-B308-433B-8DB7-48D36E0035B9}" dt="2023-03-02T09:33:29.562" v="262" actId="1076"/>
          <ac:spMkLst>
            <pc:docMk/>
            <pc:sldMk cId="2045313144" sldId="281"/>
            <ac:spMk id="12" creationId="{4B8F9FF2-2664-C57D-63D0-E09C22AC2579}"/>
          </ac:spMkLst>
        </pc:spChg>
        <pc:spChg chg="add mod">
          <ac:chgData name="Manthena Ramalingaraju" userId="S::manthena.r@happiestminds.com::31ac9f12-6cf8-4d10-b2ee-2f2423aeee00" providerId="AD" clId="Web-{9CB8B554-B308-433B-8DB7-48D36E0035B9}" dt="2023-03-02T09:33:29.577" v="263" actId="1076"/>
          <ac:spMkLst>
            <pc:docMk/>
            <pc:sldMk cId="2045313144" sldId="281"/>
            <ac:spMk id="14" creationId="{9E7D3EC8-31B3-3583-188E-83D6EEF9A1A5}"/>
          </ac:spMkLst>
        </pc:spChg>
        <pc:spChg chg="add mod">
          <ac:chgData name="Manthena Ramalingaraju" userId="S::manthena.r@happiestminds.com::31ac9f12-6cf8-4d10-b2ee-2f2423aeee00" providerId="AD" clId="Web-{9CB8B554-B308-433B-8DB7-48D36E0035B9}" dt="2023-03-02T09:33:29.593" v="264" actId="1076"/>
          <ac:spMkLst>
            <pc:docMk/>
            <pc:sldMk cId="2045313144" sldId="281"/>
            <ac:spMk id="15" creationId="{8034C25B-D4E3-BDFB-E6A0-EE84140FE781}"/>
          </ac:spMkLst>
        </pc:spChg>
        <pc:spChg chg="add mod">
          <ac:chgData name="Manthena Ramalingaraju" userId="S::manthena.r@happiestminds.com::31ac9f12-6cf8-4d10-b2ee-2f2423aeee00" providerId="AD" clId="Web-{9CB8B554-B308-433B-8DB7-48D36E0035B9}" dt="2023-03-02T09:33:29.624" v="265" actId="1076"/>
          <ac:spMkLst>
            <pc:docMk/>
            <pc:sldMk cId="2045313144" sldId="281"/>
            <ac:spMk id="16" creationId="{FC6DED89-3F62-A7DC-3BFB-F5316DD050A5}"/>
          </ac:spMkLst>
        </pc:spChg>
        <pc:spChg chg="add mod">
          <ac:chgData name="Manthena Ramalingaraju" userId="S::manthena.r@happiestminds.com::31ac9f12-6cf8-4d10-b2ee-2f2423aeee00" providerId="AD" clId="Web-{9CB8B554-B308-433B-8DB7-48D36E0035B9}" dt="2023-03-02T09:33:29.640" v="266" actId="1076"/>
          <ac:spMkLst>
            <pc:docMk/>
            <pc:sldMk cId="2045313144" sldId="281"/>
            <ac:spMk id="17" creationId="{A5773DAB-7661-0105-75B9-D8AB81D82447}"/>
          </ac:spMkLst>
        </pc:spChg>
        <pc:spChg chg="add mod">
          <ac:chgData name="Manthena Ramalingaraju" userId="S::manthena.r@happiestminds.com::31ac9f12-6cf8-4d10-b2ee-2f2423aeee00" providerId="AD" clId="Web-{9CB8B554-B308-433B-8DB7-48D36E0035B9}" dt="2023-03-02T09:33:29.656" v="267" actId="1076"/>
          <ac:spMkLst>
            <pc:docMk/>
            <pc:sldMk cId="2045313144" sldId="281"/>
            <ac:spMk id="18" creationId="{FEFF8319-3541-D4BE-DECE-C9ED1252CC09}"/>
          </ac:spMkLst>
        </pc:spChg>
        <pc:spChg chg="add del mod">
          <ac:chgData name="Manthena Ramalingaraju" userId="S::manthena.r@happiestminds.com::31ac9f12-6cf8-4d10-b2ee-2f2423aeee00" providerId="AD" clId="Web-{9CB8B554-B308-433B-8DB7-48D36E0035B9}" dt="2023-03-02T09:23:24.226" v="85"/>
          <ac:spMkLst>
            <pc:docMk/>
            <pc:sldMk cId="2045313144" sldId="281"/>
            <ac:spMk id="19" creationId="{C82A5A21-55E5-734F-EBBD-F82FA6AB2072}"/>
          </ac:spMkLst>
        </pc:spChg>
        <pc:spChg chg="add del">
          <ac:chgData name="Manthena Ramalingaraju" userId="S::manthena.r@happiestminds.com::31ac9f12-6cf8-4d10-b2ee-2f2423aeee00" providerId="AD" clId="Web-{9CB8B554-B308-433B-8DB7-48D36E0035B9}" dt="2023-03-02T09:23:22.633" v="84"/>
          <ac:spMkLst>
            <pc:docMk/>
            <pc:sldMk cId="2045313144" sldId="281"/>
            <ac:spMk id="20" creationId="{A08FDD9D-D125-D9BE-C4B6-4F1BF0D32A65}"/>
          </ac:spMkLst>
        </pc:spChg>
        <pc:spChg chg="add mod">
          <ac:chgData name="Manthena Ramalingaraju" userId="S::manthena.r@happiestminds.com::31ac9f12-6cf8-4d10-b2ee-2f2423aeee00" providerId="AD" clId="Web-{9CB8B554-B308-433B-8DB7-48D36E0035B9}" dt="2023-03-02T09:33:29.671" v="268" actId="1076"/>
          <ac:spMkLst>
            <pc:docMk/>
            <pc:sldMk cId="2045313144" sldId="281"/>
            <ac:spMk id="21" creationId="{9C1E1976-BA01-D2AB-4F94-3F86ACC369D3}"/>
          </ac:spMkLst>
        </pc:spChg>
        <pc:spChg chg="add del">
          <ac:chgData name="Manthena Ramalingaraju" userId="S::manthena.r@happiestminds.com::31ac9f12-6cf8-4d10-b2ee-2f2423aeee00" providerId="AD" clId="Web-{9CB8B554-B308-433B-8DB7-48D36E0035B9}" dt="2023-03-02T09:24:06.587" v="88"/>
          <ac:spMkLst>
            <pc:docMk/>
            <pc:sldMk cId="2045313144" sldId="281"/>
            <ac:spMk id="22" creationId="{67D6B6B5-CE60-6A3A-76CF-1DB312E5BA3A}"/>
          </ac:spMkLst>
        </pc:spChg>
        <pc:spChg chg="add mod">
          <ac:chgData name="Manthena Ramalingaraju" userId="S::manthena.r@happiestminds.com::31ac9f12-6cf8-4d10-b2ee-2f2423aeee00" providerId="AD" clId="Web-{9CB8B554-B308-433B-8DB7-48D36E0035B9}" dt="2023-03-02T09:33:29.702" v="269" actId="1076"/>
          <ac:spMkLst>
            <pc:docMk/>
            <pc:sldMk cId="2045313144" sldId="281"/>
            <ac:spMk id="23" creationId="{F7FBCA79-F147-D578-AFCE-534D53BDE53D}"/>
          </ac:spMkLst>
        </pc:spChg>
        <pc:spChg chg="add mod">
          <ac:chgData name="Manthena Ramalingaraju" userId="S::manthena.r@happiestminds.com::31ac9f12-6cf8-4d10-b2ee-2f2423aeee00" providerId="AD" clId="Web-{9CB8B554-B308-433B-8DB7-48D36E0035B9}" dt="2023-03-02T09:33:29.718" v="270" actId="1076"/>
          <ac:spMkLst>
            <pc:docMk/>
            <pc:sldMk cId="2045313144" sldId="281"/>
            <ac:spMk id="24" creationId="{4881F2AF-6F68-25B5-1CFE-9BE7B55C09F2}"/>
          </ac:spMkLst>
        </pc:spChg>
        <pc:spChg chg="add mod">
          <ac:chgData name="Manthena Ramalingaraju" userId="S::manthena.r@happiestminds.com::31ac9f12-6cf8-4d10-b2ee-2f2423aeee00" providerId="AD" clId="Web-{9CB8B554-B308-433B-8DB7-48D36E0035B9}" dt="2023-03-02T09:33:29.734" v="271" actId="1076"/>
          <ac:spMkLst>
            <pc:docMk/>
            <pc:sldMk cId="2045313144" sldId="281"/>
            <ac:spMk id="25" creationId="{59BFDED1-3101-FC28-EDAD-CD1845DC8F09}"/>
          </ac:spMkLst>
        </pc:spChg>
        <pc:spChg chg="add mod">
          <ac:chgData name="Manthena Ramalingaraju" userId="S::manthena.r@happiestminds.com::31ac9f12-6cf8-4d10-b2ee-2f2423aeee00" providerId="AD" clId="Web-{9CB8B554-B308-433B-8DB7-48D36E0035B9}" dt="2023-03-02T09:33:29.765" v="272" actId="1076"/>
          <ac:spMkLst>
            <pc:docMk/>
            <pc:sldMk cId="2045313144" sldId="281"/>
            <ac:spMk id="26" creationId="{112EC6B7-26B5-BF8F-C474-D842411895EF}"/>
          </ac:spMkLst>
        </pc:spChg>
        <pc:spChg chg="add mod">
          <ac:chgData name="Manthena Ramalingaraju" userId="S::manthena.r@happiestminds.com::31ac9f12-6cf8-4d10-b2ee-2f2423aeee00" providerId="AD" clId="Web-{9CB8B554-B308-433B-8DB7-48D36E0035B9}" dt="2023-03-02T09:33:29.781" v="273" actId="1076"/>
          <ac:spMkLst>
            <pc:docMk/>
            <pc:sldMk cId="2045313144" sldId="281"/>
            <ac:spMk id="27" creationId="{87B65832-295C-77A7-0902-8A2C2D16B52E}"/>
          </ac:spMkLst>
        </pc:spChg>
        <pc:spChg chg="add mod">
          <ac:chgData name="Manthena Ramalingaraju" userId="S::manthena.r@happiestminds.com::31ac9f12-6cf8-4d10-b2ee-2f2423aeee00" providerId="AD" clId="Web-{9CB8B554-B308-433B-8DB7-48D36E0035B9}" dt="2023-03-02T09:33:29.812" v="274" actId="1076"/>
          <ac:spMkLst>
            <pc:docMk/>
            <pc:sldMk cId="2045313144" sldId="281"/>
            <ac:spMk id="28" creationId="{F5D6ABFA-BF8D-9F23-78E5-06E1F9E7528D}"/>
          </ac:spMkLst>
        </pc:spChg>
        <pc:spChg chg="add mod">
          <ac:chgData name="Manthena Ramalingaraju" userId="S::manthena.r@happiestminds.com::31ac9f12-6cf8-4d10-b2ee-2f2423aeee00" providerId="AD" clId="Web-{9CB8B554-B308-433B-8DB7-48D36E0035B9}" dt="2023-03-02T09:33:29.827" v="275" actId="1076"/>
          <ac:spMkLst>
            <pc:docMk/>
            <pc:sldMk cId="2045313144" sldId="281"/>
            <ac:spMk id="29" creationId="{AC7739A9-F121-B52B-E9C7-D171D5A8B1D2}"/>
          </ac:spMkLst>
        </pc:spChg>
        <pc:spChg chg="add mod">
          <ac:chgData name="Manthena Ramalingaraju" userId="S::manthena.r@happiestminds.com::31ac9f12-6cf8-4d10-b2ee-2f2423aeee00" providerId="AD" clId="Web-{9CB8B554-B308-433B-8DB7-48D36E0035B9}" dt="2023-03-02T09:33:29.843" v="276" actId="1076"/>
          <ac:spMkLst>
            <pc:docMk/>
            <pc:sldMk cId="2045313144" sldId="281"/>
            <ac:spMk id="30" creationId="{208472AE-2363-0274-5F37-98234C8A1FEE}"/>
          </ac:spMkLst>
        </pc:spChg>
        <pc:spChg chg="add mod">
          <ac:chgData name="Manthena Ramalingaraju" userId="S::manthena.r@happiestminds.com::31ac9f12-6cf8-4d10-b2ee-2f2423aeee00" providerId="AD" clId="Web-{9CB8B554-B308-433B-8DB7-48D36E0035B9}" dt="2023-03-02T09:34:47.799" v="286" actId="20577"/>
          <ac:spMkLst>
            <pc:docMk/>
            <pc:sldMk cId="2045313144" sldId="281"/>
            <ac:spMk id="31" creationId="{A0E1F3AD-815B-3AE5-0F49-08061730E349}"/>
          </ac:spMkLst>
        </pc:spChg>
        <pc:spChg chg="add del">
          <ac:chgData name="Manthena Ramalingaraju" userId="S::manthena.r@happiestminds.com::31ac9f12-6cf8-4d10-b2ee-2f2423aeee00" providerId="AD" clId="Web-{9CB8B554-B308-433B-8DB7-48D36E0035B9}" dt="2023-03-02T09:34:53.862" v="288"/>
          <ac:spMkLst>
            <pc:docMk/>
            <pc:sldMk cId="2045313144" sldId="281"/>
            <ac:spMk id="32" creationId="{69F04057-6482-504B-C996-D85895B66A64}"/>
          </ac:spMkLst>
        </pc:spChg>
        <pc:spChg chg="add mod">
          <ac:chgData name="Manthena Ramalingaraju" userId="S::manthena.r@happiestminds.com::31ac9f12-6cf8-4d10-b2ee-2f2423aeee00" providerId="AD" clId="Web-{9CB8B554-B308-433B-8DB7-48D36E0035B9}" dt="2023-03-02T09:35:25.941" v="304" actId="20577"/>
          <ac:spMkLst>
            <pc:docMk/>
            <pc:sldMk cId="2045313144" sldId="281"/>
            <ac:spMk id="33" creationId="{AF857529-A823-696F-AD5D-5A9C0451F268}"/>
          </ac:spMkLst>
        </pc:spChg>
        <pc:spChg chg="add mod">
          <ac:chgData name="Manthena Ramalingaraju" userId="S::manthena.r@happiestminds.com::31ac9f12-6cf8-4d10-b2ee-2f2423aeee00" providerId="AD" clId="Web-{9CB8B554-B308-433B-8DB7-48D36E0035B9}" dt="2023-03-02T09:35:35.035" v="315" actId="20577"/>
          <ac:spMkLst>
            <pc:docMk/>
            <pc:sldMk cId="2045313144" sldId="281"/>
            <ac:spMk id="34" creationId="{AA8F1E86-9331-355E-76F6-6A333ABCF0EB}"/>
          </ac:spMkLst>
        </pc:spChg>
        <pc:spChg chg="add mod">
          <ac:chgData name="Manthena Ramalingaraju" userId="S::manthena.r@happiestminds.com::31ac9f12-6cf8-4d10-b2ee-2f2423aeee00" providerId="AD" clId="Web-{9CB8B554-B308-433B-8DB7-48D36E0035B9}" dt="2023-03-02T10:04:55.445" v="797" actId="20577"/>
          <ac:spMkLst>
            <pc:docMk/>
            <pc:sldMk cId="2045313144" sldId="281"/>
            <ac:spMk id="35" creationId="{5CA530B1-BB3A-7773-4B67-8DBD4183C7A5}"/>
          </ac:spMkLst>
        </pc:spChg>
        <pc:picChg chg="del mod">
          <ac:chgData name="Manthena Ramalingaraju" userId="S::manthena.r@happiestminds.com::31ac9f12-6cf8-4d10-b2ee-2f2423aeee00" providerId="AD" clId="Web-{9CB8B554-B308-433B-8DB7-48D36E0035B9}" dt="2023-03-02T09:35:36.160" v="316"/>
          <ac:picMkLst>
            <pc:docMk/>
            <pc:sldMk cId="2045313144" sldId="281"/>
            <ac:picMk id="7" creationId="{4425CD78-1845-CC22-7A89-D464C9DBBDC7}"/>
          </ac:picMkLst>
        </pc:picChg>
        <pc:cxnChg chg="add del mod">
          <ac:chgData name="Manthena Ramalingaraju" userId="S::manthena.r@happiestminds.com::31ac9f12-6cf8-4d10-b2ee-2f2423aeee00" providerId="AD" clId="Web-{9CB8B554-B308-433B-8DB7-48D36E0035B9}" dt="2023-03-02T09:17:47.511" v="25"/>
          <ac:cxnSpMkLst>
            <pc:docMk/>
            <pc:sldMk cId="2045313144" sldId="281"/>
            <ac:cxnSpMk id="9" creationId="{564EE12D-164E-C832-0F11-3E0AAF00DCF4}"/>
          </ac:cxnSpMkLst>
        </pc:cxnChg>
        <pc:cxnChg chg="add mod">
          <ac:chgData name="Manthena Ramalingaraju" userId="S::manthena.r@happiestminds.com::31ac9f12-6cf8-4d10-b2ee-2f2423aeee00" providerId="AD" clId="Web-{9CB8B554-B308-433B-8DB7-48D36E0035B9}" dt="2023-03-02T09:33:29.515" v="260" actId="1076"/>
          <ac:cxnSpMkLst>
            <pc:docMk/>
            <pc:sldMk cId="2045313144" sldId="281"/>
            <ac:cxnSpMk id="10" creationId="{9D70DA13-2757-446A-1800-67BB2EE4B4F5}"/>
          </ac:cxnSpMkLst>
        </pc:cxnChg>
        <pc:cxnChg chg="add mod">
          <ac:chgData name="Manthena Ramalingaraju" userId="S::manthena.r@happiestminds.com::31ac9f12-6cf8-4d10-b2ee-2f2423aeee00" providerId="AD" clId="Web-{9CB8B554-B308-433B-8DB7-48D36E0035B9}" dt="2023-03-02T09:33:29.531" v="261" actId="1076"/>
          <ac:cxnSpMkLst>
            <pc:docMk/>
            <pc:sldMk cId="2045313144" sldId="281"/>
            <ac:cxnSpMk id="11" creationId="{EB48B9B2-7EFA-9703-5989-40AB6A7F691D}"/>
          </ac:cxnSpMkLst>
        </pc:cxnChg>
        <pc:cxnChg chg="add del mod">
          <ac:chgData name="Manthena Ramalingaraju" userId="S::manthena.r@happiestminds.com::31ac9f12-6cf8-4d10-b2ee-2f2423aeee00" providerId="AD" clId="Web-{9CB8B554-B308-433B-8DB7-48D36E0035B9}" dt="2023-03-02T09:19:41.359" v="40"/>
          <ac:cxnSpMkLst>
            <pc:docMk/>
            <pc:sldMk cId="2045313144" sldId="281"/>
            <ac:cxnSpMk id="13" creationId="{419F8787-1C7C-C9BB-5A4D-777D82015FC1}"/>
          </ac:cxnSpMkLst>
        </pc:cxnChg>
      </pc:sldChg>
      <pc:sldChg chg="modSp">
        <pc:chgData name="Manthena Ramalingaraju" userId="S::manthena.r@happiestminds.com::31ac9f12-6cf8-4d10-b2ee-2f2423aeee00" providerId="AD" clId="Web-{9CB8B554-B308-433B-8DB7-48D36E0035B9}" dt="2023-03-02T09:45:25.807" v="538" actId="20577"/>
        <pc:sldMkLst>
          <pc:docMk/>
          <pc:sldMk cId="1333462443" sldId="282"/>
        </pc:sldMkLst>
        <pc:spChg chg="mod">
          <ac:chgData name="Manthena Ramalingaraju" userId="S::manthena.r@happiestminds.com::31ac9f12-6cf8-4d10-b2ee-2f2423aeee00" providerId="AD" clId="Web-{9CB8B554-B308-433B-8DB7-48D36E0035B9}" dt="2023-03-02T09:40:25.687" v="362" actId="20577"/>
          <ac:spMkLst>
            <pc:docMk/>
            <pc:sldMk cId="1333462443" sldId="282"/>
            <ac:spMk id="2" creationId="{00000000-0000-0000-0000-000000000000}"/>
          </ac:spMkLst>
        </pc:spChg>
        <pc:spChg chg="mod">
          <ac:chgData name="Manthena Ramalingaraju" userId="S::manthena.r@happiestminds.com::31ac9f12-6cf8-4d10-b2ee-2f2423aeee00" providerId="AD" clId="Web-{9CB8B554-B308-433B-8DB7-48D36E0035B9}" dt="2023-03-02T09:45:25.807" v="538" actId="20577"/>
          <ac:spMkLst>
            <pc:docMk/>
            <pc:sldMk cId="1333462443" sldId="282"/>
            <ac:spMk id="5" creationId="{FCC98A49-9DD7-0534-BD31-04D1B53FC48C}"/>
          </ac:spMkLst>
        </pc:spChg>
      </pc:sldChg>
      <pc:sldChg chg="addSp delSp modSp">
        <pc:chgData name="Manthena Ramalingaraju" userId="S::manthena.r@happiestminds.com::31ac9f12-6cf8-4d10-b2ee-2f2423aeee00" providerId="AD" clId="Web-{9CB8B554-B308-433B-8DB7-48D36E0035B9}" dt="2023-03-02T10:40:53.761" v="998" actId="20577"/>
        <pc:sldMkLst>
          <pc:docMk/>
          <pc:sldMk cId="4220835982" sldId="283"/>
        </pc:sldMkLst>
        <pc:spChg chg="mod">
          <ac:chgData name="Manthena Ramalingaraju" userId="S::manthena.r@happiestminds.com::31ac9f12-6cf8-4d10-b2ee-2f2423aeee00" providerId="AD" clId="Web-{9CB8B554-B308-433B-8DB7-48D36E0035B9}" dt="2023-03-02T10:07:28.779" v="816" actId="20577"/>
          <ac:spMkLst>
            <pc:docMk/>
            <pc:sldMk cId="4220835982" sldId="283"/>
            <ac:spMk id="2" creationId="{00000000-0000-0000-0000-000000000000}"/>
          </ac:spMkLst>
        </pc:spChg>
        <pc:spChg chg="mod">
          <ac:chgData name="Manthena Ramalingaraju" userId="S::manthena.r@happiestminds.com::31ac9f12-6cf8-4d10-b2ee-2f2423aeee00" providerId="AD" clId="Web-{9CB8B554-B308-433B-8DB7-48D36E0035B9}" dt="2023-03-02T10:40:53.761" v="998" actId="20577"/>
          <ac:spMkLst>
            <pc:docMk/>
            <pc:sldMk cId="4220835982" sldId="283"/>
            <ac:spMk id="5" creationId="{FCC98A49-9DD7-0534-BD31-04D1B53FC48C}"/>
          </ac:spMkLst>
        </pc:spChg>
        <pc:spChg chg="add">
          <ac:chgData name="Manthena Ramalingaraju" userId="S::manthena.r@happiestminds.com::31ac9f12-6cf8-4d10-b2ee-2f2423aeee00" providerId="AD" clId="Web-{9CB8B554-B308-433B-8DB7-48D36E0035B9}" dt="2023-03-02T10:08:38.938" v="821"/>
          <ac:spMkLst>
            <pc:docMk/>
            <pc:sldMk cId="4220835982" sldId="283"/>
            <ac:spMk id="8" creationId="{585AA5C2-5EAB-606C-A4E9-D4A6B5D722A5}"/>
          </ac:spMkLst>
        </pc:spChg>
        <pc:spChg chg="add mod">
          <ac:chgData name="Manthena Ramalingaraju" userId="S::manthena.r@happiestminds.com::31ac9f12-6cf8-4d10-b2ee-2f2423aeee00" providerId="AD" clId="Web-{9CB8B554-B308-433B-8DB7-48D36E0035B9}" dt="2023-03-02T10:08:59.970" v="823"/>
          <ac:spMkLst>
            <pc:docMk/>
            <pc:sldMk cId="4220835982" sldId="283"/>
            <ac:spMk id="9" creationId="{6F363E71-F4E3-D3A2-A16C-39AA8005F406}"/>
          </ac:spMkLst>
        </pc:spChg>
        <pc:spChg chg="add del">
          <ac:chgData name="Manthena Ramalingaraju" userId="S::manthena.r@happiestminds.com::31ac9f12-6cf8-4d10-b2ee-2f2423aeee00" providerId="AD" clId="Web-{9CB8B554-B308-433B-8DB7-48D36E0035B9}" dt="2023-03-02T10:31:26.899" v="882"/>
          <ac:spMkLst>
            <pc:docMk/>
            <pc:sldMk cId="4220835982" sldId="283"/>
            <ac:spMk id="10" creationId="{02DB8ADC-897B-8001-16DE-40A899AAB94F}"/>
          </ac:spMkLst>
        </pc:spChg>
        <pc:spChg chg="add del">
          <ac:chgData name="Manthena Ramalingaraju" userId="S::manthena.r@happiestminds.com::31ac9f12-6cf8-4d10-b2ee-2f2423aeee00" providerId="AD" clId="Web-{9CB8B554-B308-433B-8DB7-48D36E0035B9}" dt="2023-03-02T10:09:09.283" v="825"/>
          <ac:spMkLst>
            <pc:docMk/>
            <pc:sldMk cId="4220835982" sldId="283"/>
            <ac:spMk id="11" creationId="{3FBD592E-812F-ABDC-337A-A8963FE747C5}"/>
          </ac:spMkLst>
        </pc:spChg>
        <pc:spChg chg="add del mod">
          <ac:chgData name="Manthena Ramalingaraju" userId="S::manthena.r@happiestminds.com::31ac9f12-6cf8-4d10-b2ee-2f2423aeee00" providerId="AD" clId="Web-{9CB8B554-B308-433B-8DB7-48D36E0035B9}" dt="2023-03-02T10:32:21.791" v="891"/>
          <ac:spMkLst>
            <pc:docMk/>
            <pc:sldMk cId="4220835982" sldId="283"/>
            <ac:spMk id="11" creationId="{43D103C1-83FA-36C2-D508-5FC2094E6722}"/>
          </ac:spMkLst>
        </pc:spChg>
        <pc:spChg chg="add mod">
          <ac:chgData name="Manthena Ramalingaraju" userId="S::manthena.r@happiestminds.com::31ac9f12-6cf8-4d10-b2ee-2f2423aeee00" providerId="AD" clId="Web-{9CB8B554-B308-433B-8DB7-48D36E0035B9}" dt="2023-03-02T10:09:21.127" v="827" actId="1076"/>
          <ac:spMkLst>
            <pc:docMk/>
            <pc:sldMk cId="4220835982" sldId="283"/>
            <ac:spMk id="12" creationId="{135F15B2-AD12-389A-87CD-79CC2AF74FAF}"/>
          </ac:spMkLst>
        </pc:spChg>
        <pc:spChg chg="add mod">
          <ac:chgData name="Manthena Ramalingaraju" userId="S::manthena.r@happiestminds.com::31ac9f12-6cf8-4d10-b2ee-2f2423aeee00" providerId="AD" clId="Web-{9CB8B554-B308-433B-8DB7-48D36E0035B9}" dt="2023-03-02T10:31:36.478" v="885" actId="1076"/>
          <ac:spMkLst>
            <pc:docMk/>
            <pc:sldMk cId="4220835982" sldId="283"/>
            <ac:spMk id="13" creationId="{0F62DBB6-D488-8D00-561B-DDE772A0BB6E}"/>
          </ac:spMkLst>
        </pc:spChg>
        <pc:spChg chg="add del mod">
          <ac:chgData name="Manthena Ramalingaraju" userId="S::manthena.r@happiestminds.com::31ac9f12-6cf8-4d10-b2ee-2f2423aeee00" providerId="AD" clId="Web-{9CB8B554-B308-433B-8DB7-48D36E0035B9}" dt="2023-03-02T10:11:14.163" v="865"/>
          <ac:spMkLst>
            <pc:docMk/>
            <pc:sldMk cId="4220835982" sldId="283"/>
            <ac:spMk id="13" creationId="{4842964F-AEA1-BEF0-CE88-F168C8CE379D}"/>
          </ac:spMkLst>
        </pc:spChg>
        <pc:spChg chg="add mod">
          <ac:chgData name="Manthena Ramalingaraju" userId="S::manthena.r@happiestminds.com::31ac9f12-6cf8-4d10-b2ee-2f2423aeee00" providerId="AD" clId="Web-{9CB8B554-B308-433B-8DB7-48D36E0035B9}" dt="2023-03-02T10:10:05.941" v="835" actId="20577"/>
          <ac:spMkLst>
            <pc:docMk/>
            <pc:sldMk cId="4220835982" sldId="283"/>
            <ac:spMk id="14" creationId="{1586023F-E584-B64A-E685-FFD5734EEA9D}"/>
          </ac:spMkLst>
        </pc:spChg>
        <pc:spChg chg="add mod">
          <ac:chgData name="Manthena Ramalingaraju" userId="S::manthena.r@happiestminds.com::31ac9f12-6cf8-4d10-b2ee-2f2423aeee00" providerId="AD" clId="Web-{9CB8B554-B308-433B-8DB7-48D36E0035B9}" dt="2023-03-02T10:10:31.552" v="850" actId="20577"/>
          <ac:spMkLst>
            <pc:docMk/>
            <pc:sldMk cId="4220835982" sldId="283"/>
            <ac:spMk id="15" creationId="{844CAF9D-31AD-301D-0A27-0488CEBDC2C1}"/>
          </ac:spMkLst>
        </pc:spChg>
        <pc:spChg chg="add mod">
          <ac:chgData name="Manthena Ramalingaraju" userId="S::manthena.r@happiestminds.com::31ac9f12-6cf8-4d10-b2ee-2f2423aeee00" providerId="AD" clId="Web-{9CB8B554-B308-433B-8DB7-48D36E0035B9}" dt="2023-03-02T10:11:25.632" v="867"/>
          <ac:spMkLst>
            <pc:docMk/>
            <pc:sldMk cId="4220835982" sldId="283"/>
            <ac:spMk id="16" creationId="{E18AD9E1-DC82-F85E-74A3-1F9E043301C9}"/>
          </ac:spMkLst>
        </pc:spChg>
        <pc:spChg chg="add mod">
          <ac:chgData name="Manthena Ramalingaraju" userId="S::manthena.r@happiestminds.com::31ac9f12-6cf8-4d10-b2ee-2f2423aeee00" providerId="AD" clId="Web-{9CB8B554-B308-433B-8DB7-48D36E0035B9}" dt="2023-03-02T10:11:54.070" v="878" actId="20577"/>
          <ac:spMkLst>
            <pc:docMk/>
            <pc:sldMk cId="4220835982" sldId="283"/>
            <ac:spMk id="17" creationId="{EEFEC0DC-62A8-575E-21ED-F102D46E3F37}"/>
          </ac:spMkLst>
        </pc:spChg>
        <pc:spChg chg="add mod">
          <ac:chgData name="Manthena Ramalingaraju" userId="S::manthena.r@happiestminds.com::31ac9f12-6cf8-4d10-b2ee-2f2423aeee00" providerId="AD" clId="Web-{9CB8B554-B308-433B-8DB7-48D36E0035B9}" dt="2023-03-02T10:31:20.821" v="880" actId="14100"/>
          <ac:spMkLst>
            <pc:docMk/>
            <pc:sldMk cId="4220835982" sldId="283"/>
            <ac:spMk id="18" creationId="{4F4AA84C-F28D-2308-6377-AE7B80F3B8CD}"/>
          </ac:spMkLst>
        </pc:spChg>
        <pc:spChg chg="add del">
          <ac:chgData name="Manthena Ramalingaraju" userId="S::manthena.r@happiestminds.com::31ac9f12-6cf8-4d10-b2ee-2f2423aeee00" providerId="AD" clId="Web-{9CB8B554-B308-433B-8DB7-48D36E0035B9}" dt="2023-03-02T10:32:18.041" v="889"/>
          <ac:spMkLst>
            <pc:docMk/>
            <pc:sldMk cId="4220835982" sldId="283"/>
            <ac:spMk id="19" creationId="{CAB1DF0A-6961-CCA7-8236-65053542CA4C}"/>
          </ac:spMkLst>
        </pc:spChg>
        <pc:spChg chg="add mod">
          <ac:chgData name="Manthena Ramalingaraju" userId="S::manthena.r@happiestminds.com::31ac9f12-6cf8-4d10-b2ee-2f2423aeee00" providerId="AD" clId="Web-{9CB8B554-B308-433B-8DB7-48D36E0035B9}" dt="2023-03-02T10:34:18.655" v="918" actId="20577"/>
          <ac:spMkLst>
            <pc:docMk/>
            <pc:sldMk cId="4220835982" sldId="283"/>
            <ac:spMk id="20" creationId="{C8D2903A-4FFE-9BB3-875B-33355F39371A}"/>
          </ac:spMkLst>
        </pc:spChg>
        <pc:spChg chg="add mod">
          <ac:chgData name="Manthena Ramalingaraju" userId="S::manthena.r@happiestminds.com::31ac9f12-6cf8-4d10-b2ee-2f2423aeee00" providerId="AD" clId="Web-{9CB8B554-B308-433B-8DB7-48D36E0035B9}" dt="2023-03-02T10:33:36.716" v="911" actId="20577"/>
          <ac:spMkLst>
            <pc:docMk/>
            <pc:sldMk cId="4220835982" sldId="283"/>
            <ac:spMk id="21" creationId="{0CF48493-79B0-1A1A-5787-D6A315336B2D}"/>
          </ac:spMkLst>
        </pc:spChg>
        <pc:spChg chg="add mod">
          <ac:chgData name="Manthena Ramalingaraju" userId="S::manthena.r@happiestminds.com::31ac9f12-6cf8-4d10-b2ee-2f2423aeee00" providerId="AD" clId="Web-{9CB8B554-B308-433B-8DB7-48D36E0035B9}" dt="2023-03-02T10:34:22.780" v="919" actId="20577"/>
          <ac:spMkLst>
            <pc:docMk/>
            <pc:sldMk cId="4220835982" sldId="283"/>
            <ac:spMk id="22" creationId="{C4F4C4C2-0D10-B3A9-CD1A-73A1D41FD947}"/>
          </ac:spMkLst>
        </pc:spChg>
        <pc:picChg chg="add del mod">
          <ac:chgData name="Manthena Ramalingaraju" userId="S::manthena.r@happiestminds.com::31ac9f12-6cf8-4d10-b2ee-2f2423aeee00" providerId="AD" clId="Web-{9CB8B554-B308-433B-8DB7-48D36E0035B9}" dt="2023-03-02T10:34:58.937" v="922"/>
          <ac:picMkLst>
            <pc:docMk/>
            <pc:sldMk cId="4220835982" sldId="283"/>
            <ac:picMk id="7" creationId="{7E7C4EC9-42E5-BCE8-258D-C865EB211186}"/>
          </ac:picMkLst>
        </pc:picChg>
      </pc:sldChg>
      <pc:sldChg chg="modSp">
        <pc:chgData name="Manthena Ramalingaraju" userId="S::manthena.r@happiestminds.com::31ac9f12-6cf8-4d10-b2ee-2f2423aeee00" providerId="AD" clId="Web-{9CB8B554-B308-433B-8DB7-48D36E0035B9}" dt="2023-03-02T10:38:31.256" v="960" actId="20577"/>
        <pc:sldMkLst>
          <pc:docMk/>
          <pc:sldMk cId="4235223815" sldId="284"/>
        </pc:sldMkLst>
        <pc:spChg chg="mod">
          <ac:chgData name="Manthena Ramalingaraju" userId="S::manthena.r@happiestminds.com::31ac9f12-6cf8-4d10-b2ee-2f2423aeee00" providerId="AD" clId="Web-{9CB8B554-B308-433B-8DB7-48D36E0035B9}" dt="2023-03-02T10:38:09.756" v="958" actId="20577"/>
          <ac:spMkLst>
            <pc:docMk/>
            <pc:sldMk cId="4235223815" sldId="284"/>
            <ac:spMk id="2" creationId="{00000000-0000-0000-0000-000000000000}"/>
          </ac:spMkLst>
        </pc:spChg>
        <pc:spChg chg="mod">
          <ac:chgData name="Manthena Ramalingaraju" userId="S::manthena.r@happiestminds.com::31ac9f12-6cf8-4d10-b2ee-2f2423aeee00" providerId="AD" clId="Web-{9CB8B554-B308-433B-8DB7-48D36E0035B9}" dt="2023-03-02T10:38:31.256" v="960" actId="20577"/>
          <ac:spMkLst>
            <pc:docMk/>
            <pc:sldMk cId="4235223815" sldId="284"/>
            <ac:spMk id="5" creationId="{FCC98A49-9DD7-0534-BD31-04D1B53FC48C}"/>
          </ac:spMkLst>
        </pc:spChg>
      </pc:sldChg>
      <pc:sldChg chg="addSp delSp modSp">
        <pc:chgData name="Manthena Ramalingaraju" userId="S::manthena.r@happiestminds.com::31ac9f12-6cf8-4d10-b2ee-2f2423aeee00" providerId="AD" clId="Web-{9CB8B554-B308-433B-8DB7-48D36E0035B9}" dt="2023-03-02T10:55:59.227" v="1289" actId="20577"/>
        <pc:sldMkLst>
          <pc:docMk/>
          <pc:sldMk cId="3676971209" sldId="285"/>
        </pc:sldMkLst>
        <pc:spChg chg="mod">
          <ac:chgData name="Manthena Ramalingaraju" userId="S::manthena.r@happiestminds.com::31ac9f12-6cf8-4d10-b2ee-2f2423aeee00" providerId="AD" clId="Web-{9CB8B554-B308-433B-8DB7-48D36E0035B9}" dt="2023-03-02T10:55:59.227" v="1289" actId="20577"/>
          <ac:spMkLst>
            <pc:docMk/>
            <pc:sldMk cId="3676971209" sldId="285"/>
            <ac:spMk id="2" creationId="{00000000-0000-0000-0000-000000000000}"/>
          </ac:spMkLst>
        </pc:spChg>
        <pc:spChg chg="add mod">
          <ac:chgData name="Manthena Ramalingaraju" userId="S::manthena.r@happiestminds.com::31ac9f12-6cf8-4d10-b2ee-2f2423aeee00" providerId="AD" clId="Web-{9CB8B554-B308-433B-8DB7-48D36E0035B9}" dt="2023-03-02T10:45:47.567" v="1027" actId="20577"/>
          <ac:spMkLst>
            <pc:docMk/>
            <pc:sldMk cId="3676971209" sldId="285"/>
            <ac:spMk id="12" creationId="{6FC2B728-6A01-8C07-424E-52D66F7D3E08}"/>
          </ac:spMkLst>
        </pc:spChg>
        <pc:picChg chg="del mod">
          <ac:chgData name="Manthena Ramalingaraju" userId="S::manthena.r@happiestminds.com::31ac9f12-6cf8-4d10-b2ee-2f2423aeee00" providerId="AD" clId="Web-{9CB8B554-B308-433B-8DB7-48D36E0035B9}" dt="2023-03-02T10:45:55.833" v="1028"/>
          <ac:picMkLst>
            <pc:docMk/>
            <pc:sldMk cId="3676971209" sldId="285"/>
            <ac:picMk id="7" creationId="{2CC9BA00-4B25-E1B7-293D-4CDB83F090C7}"/>
          </ac:picMkLst>
        </pc:picChg>
        <pc:picChg chg="add mod">
          <ac:chgData name="Manthena Ramalingaraju" userId="S::manthena.r@happiestminds.com::31ac9f12-6cf8-4d10-b2ee-2f2423aeee00" providerId="AD" clId="Web-{9CB8B554-B308-433B-8DB7-48D36E0035B9}" dt="2023-03-02T10:39:41.493" v="966" actId="14100"/>
          <ac:picMkLst>
            <pc:docMk/>
            <pc:sldMk cId="3676971209" sldId="285"/>
            <ac:picMk id="8" creationId="{B07915F2-9C80-9841-EAA2-09CFDE81D76E}"/>
          </ac:picMkLst>
        </pc:picChg>
        <pc:picChg chg="add del mod">
          <ac:chgData name="Manthena Ramalingaraju" userId="S::manthena.r@happiestminds.com::31ac9f12-6cf8-4d10-b2ee-2f2423aeee00" providerId="AD" clId="Web-{9CB8B554-B308-433B-8DB7-48D36E0035B9}" dt="2023-03-02T10:40:23.010" v="969"/>
          <ac:picMkLst>
            <pc:docMk/>
            <pc:sldMk cId="3676971209" sldId="285"/>
            <ac:picMk id="9" creationId="{18059C89-CFCA-207F-8627-6F32DC7A6C4A}"/>
          </ac:picMkLst>
        </pc:picChg>
        <pc:picChg chg="add mod">
          <ac:chgData name="Manthena Ramalingaraju" userId="S::manthena.r@happiestminds.com::31ac9f12-6cf8-4d10-b2ee-2f2423aeee00" providerId="AD" clId="Web-{9CB8B554-B308-433B-8DB7-48D36E0035B9}" dt="2023-03-02T10:41:18.058" v="1000" actId="1076"/>
          <ac:picMkLst>
            <pc:docMk/>
            <pc:sldMk cId="3676971209" sldId="285"/>
            <ac:picMk id="10" creationId="{F0A31CD7-31BE-977E-73F2-18547F923220}"/>
          </ac:picMkLst>
        </pc:picChg>
        <pc:picChg chg="add mod">
          <ac:chgData name="Manthena Ramalingaraju" userId="S::manthena.r@happiestminds.com::31ac9f12-6cf8-4d10-b2ee-2f2423aeee00" providerId="AD" clId="Web-{9CB8B554-B308-433B-8DB7-48D36E0035B9}" dt="2023-03-02T10:45:25.425" v="1024" actId="1076"/>
          <ac:picMkLst>
            <pc:docMk/>
            <pc:sldMk cId="3676971209" sldId="285"/>
            <ac:picMk id="11" creationId="{6447E32F-5CB2-C2BD-E4B7-C7F5CF3CCA68}"/>
          </ac:picMkLst>
        </pc:picChg>
      </pc:sldChg>
      <pc:sldChg chg="modSp">
        <pc:chgData name="Manthena Ramalingaraju" userId="S::manthena.r@happiestminds.com::31ac9f12-6cf8-4d10-b2ee-2f2423aeee00" providerId="AD" clId="Web-{9CB8B554-B308-433B-8DB7-48D36E0035B9}" dt="2023-03-02T10:48:50.135" v="1154" actId="20577"/>
        <pc:sldMkLst>
          <pc:docMk/>
          <pc:sldMk cId="3855342233" sldId="286"/>
        </pc:sldMkLst>
        <pc:spChg chg="mod">
          <ac:chgData name="Manthena Ramalingaraju" userId="S::manthena.r@happiestminds.com::31ac9f12-6cf8-4d10-b2ee-2f2423aeee00" providerId="AD" clId="Web-{9CB8B554-B308-433B-8DB7-48D36E0035B9}" dt="2023-03-02T10:48:50.135" v="1154" actId="20577"/>
          <ac:spMkLst>
            <pc:docMk/>
            <pc:sldMk cId="3855342233" sldId="286"/>
            <ac:spMk id="5" creationId="{FCC98A49-9DD7-0534-BD31-04D1B53FC48C}"/>
          </ac:spMkLst>
        </pc:spChg>
      </pc:sldChg>
      <pc:sldChg chg="modSp">
        <pc:chgData name="Manthena Ramalingaraju" userId="S::manthena.r@happiestminds.com::31ac9f12-6cf8-4d10-b2ee-2f2423aeee00" providerId="AD" clId="Web-{9CB8B554-B308-433B-8DB7-48D36E0035B9}" dt="2023-03-02T10:51:05.561" v="1182" actId="20577"/>
        <pc:sldMkLst>
          <pc:docMk/>
          <pc:sldMk cId="2761218346" sldId="287"/>
        </pc:sldMkLst>
        <pc:spChg chg="mod">
          <ac:chgData name="Manthena Ramalingaraju" userId="S::manthena.r@happiestminds.com::31ac9f12-6cf8-4d10-b2ee-2f2423aeee00" providerId="AD" clId="Web-{9CB8B554-B308-433B-8DB7-48D36E0035B9}" dt="2023-03-02T10:50:45.170" v="1178" actId="20577"/>
          <ac:spMkLst>
            <pc:docMk/>
            <pc:sldMk cId="2761218346" sldId="287"/>
            <ac:spMk id="2" creationId="{00000000-0000-0000-0000-000000000000}"/>
          </ac:spMkLst>
        </pc:spChg>
        <pc:spChg chg="mod">
          <ac:chgData name="Manthena Ramalingaraju" userId="S::manthena.r@happiestminds.com::31ac9f12-6cf8-4d10-b2ee-2f2423aeee00" providerId="AD" clId="Web-{9CB8B554-B308-433B-8DB7-48D36E0035B9}" dt="2023-03-02T10:51:05.561" v="1182" actId="20577"/>
          <ac:spMkLst>
            <pc:docMk/>
            <pc:sldMk cId="2761218346" sldId="287"/>
            <ac:spMk id="5" creationId="{FCC98A49-9DD7-0534-BD31-04D1B53FC48C}"/>
          </ac:spMkLst>
        </pc:spChg>
      </pc:sldChg>
      <pc:sldChg chg="modSp">
        <pc:chgData name="Manthena Ramalingaraju" userId="S::manthena.r@happiestminds.com::31ac9f12-6cf8-4d10-b2ee-2f2423aeee00" providerId="AD" clId="Web-{9CB8B554-B308-433B-8DB7-48D36E0035B9}" dt="2023-03-02T10:57:16.182" v="1294" actId="20577"/>
        <pc:sldMkLst>
          <pc:docMk/>
          <pc:sldMk cId="1389464990" sldId="288"/>
        </pc:sldMkLst>
        <pc:spChg chg="mod">
          <ac:chgData name="Manthena Ramalingaraju" userId="S::manthena.r@happiestminds.com::31ac9f12-6cf8-4d10-b2ee-2f2423aeee00" providerId="AD" clId="Web-{9CB8B554-B308-433B-8DB7-48D36E0035B9}" dt="2023-03-02T10:57:16.182" v="1294" actId="20577"/>
          <ac:spMkLst>
            <pc:docMk/>
            <pc:sldMk cId="1389464990" sldId="288"/>
            <ac:spMk id="7" creationId="{DD86C82E-9882-CA2D-CAAE-8987075E0AA9}"/>
          </ac:spMkLst>
        </pc:spChg>
      </pc:sldChg>
      <pc:sldChg chg="modSp">
        <pc:chgData name="Manthena Ramalingaraju" userId="S::manthena.r@happiestminds.com::31ac9f12-6cf8-4d10-b2ee-2f2423aeee00" providerId="AD" clId="Web-{9CB8B554-B308-433B-8DB7-48D36E0035B9}" dt="2023-03-02T11:00:54.830" v="1392" actId="20577"/>
        <pc:sldMkLst>
          <pc:docMk/>
          <pc:sldMk cId="2960886373" sldId="289"/>
        </pc:sldMkLst>
        <pc:spChg chg="mod">
          <ac:chgData name="Manthena Ramalingaraju" userId="S::manthena.r@happiestminds.com::31ac9f12-6cf8-4d10-b2ee-2f2423aeee00" providerId="AD" clId="Web-{9CB8B554-B308-433B-8DB7-48D36E0035B9}" dt="2023-03-02T11:00:54.830" v="1392" actId="20577"/>
          <ac:spMkLst>
            <pc:docMk/>
            <pc:sldMk cId="2960886373" sldId="289"/>
            <ac:spMk id="7" creationId="{DD86C82E-9882-CA2D-CAAE-8987075E0AA9}"/>
          </ac:spMkLst>
        </pc:spChg>
      </pc:sldChg>
      <pc:sldChg chg="modSp">
        <pc:chgData name="Manthena Ramalingaraju" userId="S::manthena.r@happiestminds.com::31ac9f12-6cf8-4d10-b2ee-2f2423aeee00" providerId="AD" clId="Web-{9CB8B554-B308-433B-8DB7-48D36E0035B9}" dt="2023-03-02T11:04:30.915" v="1447" actId="20577"/>
        <pc:sldMkLst>
          <pc:docMk/>
          <pc:sldMk cId="2899924533" sldId="290"/>
        </pc:sldMkLst>
        <pc:spChg chg="mod">
          <ac:chgData name="Manthena Ramalingaraju" userId="S::manthena.r@happiestminds.com::31ac9f12-6cf8-4d10-b2ee-2f2423aeee00" providerId="AD" clId="Web-{9CB8B554-B308-433B-8DB7-48D36E0035B9}" dt="2023-03-02T11:04:30.915" v="1447" actId="20577"/>
          <ac:spMkLst>
            <pc:docMk/>
            <pc:sldMk cId="2899924533" sldId="290"/>
            <ac:spMk id="7" creationId="{DD86C82E-9882-CA2D-CAAE-8987075E0AA9}"/>
          </ac:spMkLst>
        </pc:spChg>
      </pc:sldChg>
      <pc:sldChg chg="modSp">
        <pc:chgData name="Manthena Ramalingaraju" userId="S::manthena.r@happiestminds.com::31ac9f12-6cf8-4d10-b2ee-2f2423aeee00" providerId="AD" clId="Web-{9CB8B554-B308-433B-8DB7-48D36E0035B9}" dt="2023-03-02T11:08:29.938" v="1508" actId="20577"/>
        <pc:sldMkLst>
          <pc:docMk/>
          <pc:sldMk cId="335645108" sldId="291"/>
        </pc:sldMkLst>
        <pc:spChg chg="mod">
          <ac:chgData name="Manthena Ramalingaraju" userId="S::manthena.r@happiestminds.com::31ac9f12-6cf8-4d10-b2ee-2f2423aeee00" providerId="AD" clId="Web-{9CB8B554-B308-433B-8DB7-48D36E0035B9}" dt="2023-03-02T11:08:29.938" v="1508" actId="20577"/>
          <ac:spMkLst>
            <pc:docMk/>
            <pc:sldMk cId="335645108" sldId="291"/>
            <ac:spMk id="7" creationId="{DD86C82E-9882-CA2D-CAAE-8987075E0AA9}"/>
          </ac:spMkLst>
        </pc:spChg>
      </pc:sldChg>
      <pc:sldChg chg="modSp">
        <pc:chgData name="Manthena Ramalingaraju" userId="S::manthena.r@happiestminds.com::31ac9f12-6cf8-4d10-b2ee-2f2423aeee00" providerId="AD" clId="Web-{9CB8B554-B308-433B-8DB7-48D36E0035B9}" dt="2023-03-02T11:26:49.941" v="1740" actId="20577"/>
        <pc:sldMkLst>
          <pc:docMk/>
          <pc:sldMk cId="2606923533" sldId="292"/>
        </pc:sldMkLst>
        <pc:spChg chg="mod">
          <ac:chgData name="Manthena Ramalingaraju" userId="S::manthena.r@happiestminds.com::31ac9f12-6cf8-4d10-b2ee-2f2423aeee00" providerId="AD" clId="Web-{9CB8B554-B308-433B-8DB7-48D36E0035B9}" dt="2023-03-02T11:22:24.292" v="1629" actId="20577"/>
          <ac:spMkLst>
            <pc:docMk/>
            <pc:sldMk cId="2606923533" sldId="292"/>
            <ac:spMk id="2" creationId="{00000000-0000-0000-0000-000000000000}"/>
          </ac:spMkLst>
        </pc:spChg>
        <pc:spChg chg="mod">
          <ac:chgData name="Manthena Ramalingaraju" userId="S::manthena.r@happiestminds.com::31ac9f12-6cf8-4d10-b2ee-2f2423aeee00" providerId="AD" clId="Web-{9CB8B554-B308-433B-8DB7-48D36E0035B9}" dt="2023-03-02T11:26:49.941" v="1740" actId="20577"/>
          <ac:spMkLst>
            <pc:docMk/>
            <pc:sldMk cId="2606923533" sldId="292"/>
            <ac:spMk id="7" creationId="{DD86C82E-9882-CA2D-CAAE-8987075E0AA9}"/>
          </ac:spMkLst>
        </pc:spChg>
      </pc:sldChg>
      <pc:sldChg chg="modSp">
        <pc:chgData name="Manthena Ramalingaraju" userId="S::manthena.r@happiestminds.com::31ac9f12-6cf8-4d10-b2ee-2f2423aeee00" providerId="AD" clId="Web-{9CB8B554-B308-433B-8DB7-48D36E0035B9}" dt="2023-03-02T11:26:24.581" v="1734" actId="20577"/>
        <pc:sldMkLst>
          <pc:docMk/>
          <pc:sldMk cId="3159505673" sldId="293"/>
        </pc:sldMkLst>
        <pc:spChg chg="mod">
          <ac:chgData name="Manthena Ramalingaraju" userId="S::manthena.r@happiestminds.com::31ac9f12-6cf8-4d10-b2ee-2f2423aeee00" providerId="AD" clId="Web-{9CB8B554-B308-433B-8DB7-48D36E0035B9}" dt="2023-03-02T11:26:24.581" v="1734" actId="20577"/>
          <ac:spMkLst>
            <pc:docMk/>
            <pc:sldMk cId="3159505673" sldId="293"/>
            <ac:spMk id="7" creationId="{DD86C82E-9882-CA2D-CAAE-8987075E0AA9}"/>
          </ac:spMkLst>
        </pc:spChg>
      </pc:sldChg>
      <pc:sldChg chg="modSp">
        <pc:chgData name="Manthena Ramalingaraju" userId="S::manthena.r@happiestminds.com::31ac9f12-6cf8-4d10-b2ee-2f2423aeee00" providerId="AD" clId="Web-{9CB8B554-B308-433B-8DB7-48D36E0035B9}" dt="2023-03-02T11:50:35.845" v="2361" actId="20577"/>
        <pc:sldMkLst>
          <pc:docMk/>
          <pc:sldMk cId="2181293114" sldId="294"/>
        </pc:sldMkLst>
        <pc:spChg chg="mod">
          <ac:chgData name="Manthena Ramalingaraju" userId="S::manthena.r@happiestminds.com::31ac9f12-6cf8-4d10-b2ee-2f2423aeee00" providerId="AD" clId="Web-{9CB8B554-B308-433B-8DB7-48D36E0035B9}" dt="2023-03-02T11:50:35.845" v="2361" actId="20577"/>
          <ac:spMkLst>
            <pc:docMk/>
            <pc:sldMk cId="2181293114" sldId="294"/>
            <ac:spMk id="7" creationId="{DD86C82E-9882-CA2D-CAAE-8987075E0AA9}"/>
          </ac:spMkLst>
        </pc:spChg>
      </pc:sldChg>
      <pc:sldChg chg="modSp">
        <pc:chgData name="Manthena Ramalingaraju" userId="S::manthena.r@happiestminds.com::31ac9f12-6cf8-4d10-b2ee-2f2423aeee00" providerId="AD" clId="Web-{9CB8B554-B308-433B-8DB7-48D36E0035B9}" dt="2023-03-02T12:00:36.489" v="2377" actId="20577"/>
        <pc:sldMkLst>
          <pc:docMk/>
          <pc:sldMk cId="399520540" sldId="295"/>
        </pc:sldMkLst>
        <pc:spChg chg="mod">
          <ac:chgData name="Manthena Ramalingaraju" userId="S::manthena.r@happiestminds.com::31ac9f12-6cf8-4d10-b2ee-2f2423aeee00" providerId="AD" clId="Web-{9CB8B554-B308-433B-8DB7-48D36E0035B9}" dt="2023-03-02T12:00:36.489" v="2377" actId="20577"/>
          <ac:spMkLst>
            <pc:docMk/>
            <pc:sldMk cId="399520540" sldId="295"/>
            <ac:spMk id="2" creationId="{00000000-0000-0000-0000-000000000000}"/>
          </ac:spMkLst>
        </pc:spChg>
        <pc:spChg chg="mod">
          <ac:chgData name="Manthena Ramalingaraju" userId="S::manthena.r@happiestminds.com::31ac9f12-6cf8-4d10-b2ee-2f2423aeee00" providerId="AD" clId="Web-{9CB8B554-B308-433B-8DB7-48D36E0035B9}" dt="2023-03-02T11:43:34.050" v="2250" actId="20577"/>
          <ac:spMkLst>
            <pc:docMk/>
            <pc:sldMk cId="399520540" sldId="295"/>
            <ac:spMk id="7" creationId="{DD86C82E-9882-CA2D-CAAE-8987075E0AA9}"/>
          </ac:spMkLst>
        </pc:spChg>
      </pc:sldChg>
      <pc:sldChg chg="modSp">
        <pc:chgData name="Manthena Ramalingaraju" userId="S::manthena.r@happiestminds.com::31ac9f12-6cf8-4d10-b2ee-2f2423aeee00" providerId="AD" clId="Web-{9CB8B554-B308-433B-8DB7-48D36E0035B9}" dt="2023-03-02T11:48:49.029" v="2290" actId="20577"/>
        <pc:sldMkLst>
          <pc:docMk/>
          <pc:sldMk cId="146035669" sldId="296"/>
        </pc:sldMkLst>
        <pc:spChg chg="mod">
          <ac:chgData name="Manthena Ramalingaraju" userId="S::manthena.r@happiestminds.com::31ac9f12-6cf8-4d10-b2ee-2f2423aeee00" providerId="AD" clId="Web-{9CB8B554-B308-433B-8DB7-48D36E0035B9}" dt="2023-03-02T11:48:49.029" v="2290" actId="20577"/>
          <ac:spMkLst>
            <pc:docMk/>
            <pc:sldMk cId="146035669" sldId="296"/>
            <ac:spMk id="2" creationId="{00000000-0000-0000-0000-000000000000}"/>
          </ac:spMkLst>
        </pc:spChg>
      </pc:sldChg>
      <pc:sldChg chg="modSp">
        <pc:chgData name="Manthena Ramalingaraju" userId="S::manthena.r@happiestminds.com::31ac9f12-6cf8-4d10-b2ee-2f2423aeee00" providerId="AD" clId="Web-{9CB8B554-B308-433B-8DB7-48D36E0035B9}" dt="2023-03-02T11:52:25.301" v="2372" actId="20577"/>
        <pc:sldMkLst>
          <pc:docMk/>
          <pc:sldMk cId="987427403" sldId="297"/>
        </pc:sldMkLst>
        <pc:spChg chg="mod">
          <ac:chgData name="Manthena Ramalingaraju" userId="S::manthena.r@happiestminds.com::31ac9f12-6cf8-4d10-b2ee-2f2423aeee00" providerId="AD" clId="Web-{9CB8B554-B308-433B-8DB7-48D36E0035B9}" dt="2023-03-02T11:52:25.301" v="2372" actId="20577"/>
          <ac:spMkLst>
            <pc:docMk/>
            <pc:sldMk cId="987427403" sldId="297"/>
            <ac:spMk id="9" creationId="{A51BB864-BD59-62FC-4278-6C7E38251D04}"/>
          </ac:spMkLst>
        </pc:spChg>
      </pc:sldChg>
      <pc:sldChg chg="modSp">
        <pc:chgData name="Manthena Ramalingaraju" userId="S::manthena.r@happiestminds.com::31ac9f12-6cf8-4d10-b2ee-2f2423aeee00" providerId="AD" clId="Web-{9CB8B554-B308-433B-8DB7-48D36E0035B9}" dt="2023-03-02T11:50:56.783" v="2365" actId="20577"/>
        <pc:sldMkLst>
          <pc:docMk/>
          <pc:sldMk cId="4171362088" sldId="298"/>
        </pc:sldMkLst>
        <pc:spChg chg="mod">
          <ac:chgData name="Manthena Ramalingaraju" userId="S::manthena.r@happiestminds.com::31ac9f12-6cf8-4d10-b2ee-2f2423aeee00" providerId="AD" clId="Web-{9CB8B554-B308-433B-8DB7-48D36E0035B9}" dt="2023-03-02T11:50:56.783" v="2365" actId="20577"/>
          <ac:spMkLst>
            <pc:docMk/>
            <pc:sldMk cId="4171362088" sldId="298"/>
            <ac:spMk id="2" creationId="{00000000-0000-0000-0000-000000000000}"/>
          </ac:spMkLst>
        </pc:spChg>
      </pc:sldChg>
      <pc:sldChg chg="modSp">
        <pc:chgData name="Manthena Ramalingaraju" userId="S::manthena.r@happiestminds.com::31ac9f12-6cf8-4d10-b2ee-2f2423aeee00" providerId="AD" clId="Web-{9CB8B554-B308-433B-8DB7-48D36E0035B9}" dt="2023-03-02T11:54:22.727" v="2375" actId="1076"/>
        <pc:sldMkLst>
          <pc:docMk/>
          <pc:sldMk cId="2482022270" sldId="301"/>
        </pc:sldMkLst>
        <pc:picChg chg="mod">
          <ac:chgData name="Manthena Ramalingaraju" userId="S::manthena.r@happiestminds.com::31ac9f12-6cf8-4d10-b2ee-2f2423aeee00" providerId="AD" clId="Web-{9CB8B554-B308-433B-8DB7-48D36E0035B9}" dt="2023-03-02T11:54:22.727" v="2375" actId="1076"/>
          <ac:picMkLst>
            <pc:docMk/>
            <pc:sldMk cId="2482022270" sldId="301"/>
            <ac:picMk id="8" creationId="{E49D3309-4665-DFEE-471D-94830D8F0382}"/>
          </ac:picMkLst>
        </pc:picChg>
      </pc:sldChg>
      <pc:sldChg chg="delSp modSp add replId">
        <pc:chgData name="Manthena Ramalingaraju" userId="S::manthena.r@happiestminds.com::31ac9f12-6cf8-4d10-b2ee-2f2423aeee00" providerId="AD" clId="Web-{9CB8B554-B308-433B-8DB7-48D36E0035B9}" dt="2023-03-02T10:05:19.743" v="800" actId="20577"/>
        <pc:sldMkLst>
          <pc:docMk/>
          <pc:sldMk cId="3442586747" sldId="357"/>
        </pc:sldMkLst>
        <pc:spChg chg="mod">
          <ac:chgData name="Manthena Ramalingaraju" userId="S::manthena.r@happiestminds.com::31ac9f12-6cf8-4d10-b2ee-2f2423aeee00" providerId="AD" clId="Web-{9CB8B554-B308-433B-8DB7-48D36E0035B9}" dt="2023-03-02T09:47:21.124" v="557" actId="20577"/>
          <ac:spMkLst>
            <pc:docMk/>
            <pc:sldMk cId="3442586747" sldId="357"/>
            <ac:spMk id="2" creationId="{00000000-0000-0000-0000-000000000000}"/>
          </ac:spMkLst>
        </pc:spChg>
        <pc:spChg chg="del">
          <ac:chgData name="Manthena Ramalingaraju" userId="S::manthena.r@happiestminds.com::31ac9f12-6cf8-4d10-b2ee-2f2423aeee00" providerId="AD" clId="Web-{9CB8B554-B308-433B-8DB7-48D36E0035B9}" dt="2023-03-02T09:47:06.827" v="555"/>
          <ac:spMkLst>
            <pc:docMk/>
            <pc:sldMk cId="3442586747" sldId="357"/>
            <ac:spMk id="3" creationId="{C0BFEAF9-A828-0F7C-9AA6-2C9762200C94}"/>
          </ac:spMkLst>
        </pc:spChg>
        <pc:spChg chg="mod">
          <ac:chgData name="Manthena Ramalingaraju" userId="S::manthena.r@happiestminds.com::31ac9f12-6cf8-4d10-b2ee-2f2423aeee00" providerId="AD" clId="Web-{9CB8B554-B308-433B-8DB7-48D36E0035B9}" dt="2023-03-02T10:05:19.743" v="800" actId="20577"/>
          <ac:spMkLst>
            <pc:docMk/>
            <pc:sldMk cId="3442586747" sldId="357"/>
            <ac:spMk id="5" creationId="{FCC98A49-9DD7-0534-BD31-04D1B53FC48C}"/>
          </ac:spMkLst>
        </pc:spChg>
      </pc:sldChg>
      <pc:sldChg chg="addSp delSp modSp new">
        <pc:chgData name="Manthena Ramalingaraju" userId="S::manthena.r@happiestminds.com::31ac9f12-6cf8-4d10-b2ee-2f2423aeee00" providerId="AD" clId="Web-{9CB8B554-B308-433B-8DB7-48D36E0035B9}" dt="2023-03-02T10:44:46.768" v="1018" actId="1076"/>
        <pc:sldMkLst>
          <pc:docMk/>
          <pc:sldMk cId="2017785278" sldId="358"/>
        </pc:sldMkLst>
        <pc:picChg chg="add del mod">
          <ac:chgData name="Manthena Ramalingaraju" userId="S::manthena.r@happiestminds.com::31ac9f12-6cf8-4d10-b2ee-2f2423aeee00" providerId="AD" clId="Web-{9CB8B554-B308-433B-8DB7-48D36E0035B9}" dt="2023-03-02T10:43:50.297" v="1012"/>
          <ac:picMkLst>
            <pc:docMk/>
            <pc:sldMk cId="2017785278" sldId="358"/>
            <ac:picMk id="4" creationId="{B2AA1BF9-86B7-8B99-64DE-ECE007DFCE68}"/>
          </ac:picMkLst>
        </pc:picChg>
        <pc:picChg chg="add mod">
          <ac:chgData name="Manthena Ramalingaraju" userId="S::manthena.r@happiestminds.com::31ac9f12-6cf8-4d10-b2ee-2f2423aeee00" providerId="AD" clId="Web-{9CB8B554-B308-433B-8DB7-48D36E0035B9}" dt="2023-03-02T10:42:49.249" v="1005" actId="1076"/>
          <ac:picMkLst>
            <pc:docMk/>
            <pc:sldMk cId="2017785278" sldId="358"/>
            <ac:picMk id="6" creationId="{C89B1CC6-5C87-7C91-A766-C46DEDDD9755}"/>
          </ac:picMkLst>
        </pc:picChg>
        <pc:picChg chg="add mod">
          <ac:chgData name="Manthena Ramalingaraju" userId="S::manthena.r@happiestminds.com::31ac9f12-6cf8-4d10-b2ee-2f2423aeee00" providerId="AD" clId="Web-{9CB8B554-B308-433B-8DB7-48D36E0035B9}" dt="2023-03-02T10:44:46.768" v="1018" actId="1076"/>
          <ac:picMkLst>
            <pc:docMk/>
            <pc:sldMk cId="2017785278" sldId="358"/>
            <ac:picMk id="7" creationId="{28460C60-458F-452E-9E58-D2872871D58A}"/>
          </ac:picMkLst>
        </pc:picChg>
        <pc:picChg chg="add mod">
          <ac:chgData name="Manthena Ramalingaraju" userId="S::manthena.r@happiestminds.com::31ac9f12-6cf8-4d10-b2ee-2f2423aeee00" providerId="AD" clId="Web-{9CB8B554-B308-433B-8DB7-48D36E0035B9}" dt="2023-03-02T10:44:41.627" v="1017" actId="1076"/>
          <ac:picMkLst>
            <pc:docMk/>
            <pc:sldMk cId="2017785278" sldId="358"/>
            <ac:picMk id="8" creationId="{900A408A-B446-F1D7-0BCB-155B5DC150EF}"/>
          </ac:picMkLst>
        </pc:picChg>
      </pc:sldChg>
      <pc:sldChg chg="modSp add replId">
        <pc:chgData name="Manthena Ramalingaraju" userId="S::manthena.r@happiestminds.com::31ac9f12-6cf8-4d10-b2ee-2f2423aeee00" providerId="AD" clId="Web-{9CB8B554-B308-433B-8DB7-48D36E0035B9}" dt="2023-03-02T11:13:06.978" v="1556" actId="20577"/>
        <pc:sldMkLst>
          <pc:docMk/>
          <pc:sldMk cId="3588502236" sldId="359"/>
        </pc:sldMkLst>
        <pc:spChg chg="mod">
          <ac:chgData name="Manthena Ramalingaraju" userId="S::manthena.r@happiestminds.com::31ac9f12-6cf8-4d10-b2ee-2f2423aeee00" providerId="AD" clId="Web-{9CB8B554-B308-433B-8DB7-48D36E0035B9}" dt="2023-03-02T11:13:06.978" v="1556" actId="20577"/>
          <ac:spMkLst>
            <pc:docMk/>
            <pc:sldMk cId="3588502236" sldId="359"/>
            <ac:spMk id="7" creationId="{DD86C82E-9882-CA2D-CAAE-8987075E0AA9}"/>
          </ac:spMkLst>
        </pc:spChg>
      </pc:sldChg>
      <pc:sldChg chg="modSp add replId">
        <pc:chgData name="Manthena Ramalingaraju" userId="S::manthena.r@happiestminds.com::31ac9f12-6cf8-4d10-b2ee-2f2423aeee00" providerId="AD" clId="Web-{9CB8B554-B308-433B-8DB7-48D36E0035B9}" dt="2023-03-02T11:17:19.907" v="1615" actId="20577"/>
        <pc:sldMkLst>
          <pc:docMk/>
          <pc:sldMk cId="2476381313" sldId="360"/>
        </pc:sldMkLst>
        <pc:spChg chg="mod">
          <ac:chgData name="Manthena Ramalingaraju" userId="S::manthena.r@happiestminds.com::31ac9f12-6cf8-4d10-b2ee-2f2423aeee00" providerId="AD" clId="Web-{9CB8B554-B308-433B-8DB7-48D36E0035B9}" dt="2023-03-02T11:17:19.907" v="1615" actId="20577"/>
          <ac:spMkLst>
            <pc:docMk/>
            <pc:sldMk cId="2476381313" sldId="360"/>
            <ac:spMk id="7" creationId="{DD86C82E-9882-CA2D-CAAE-8987075E0AA9}"/>
          </ac:spMkLst>
        </pc:spChg>
      </pc:sldChg>
    </pc:docChg>
  </pc:docChgLst>
  <pc:docChgLst>
    <pc:chgData name="Manthena Ramalingaraju" userId="S::manthena.r@happiestminds.com::31ac9f12-6cf8-4d10-b2ee-2f2423aeee00" providerId="AD" clId="Web-{2C8DD766-0ED6-489C-8553-51DEC318BB65}"/>
    <pc:docChg chg="addSld modSld">
      <pc:chgData name="Manthena Ramalingaraju" userId="S::manthena.r@happiestminds.com::31ac9f12-6cf8-4d10-b2ee-2f2423aeee00" providerId="AD" clId="Web-{2C8DD766-0ED6-489C-8553-51DEC318BB65}" dt="2023-03-01T12:27:05.933" v="5" actId="20577"/>
      <pc:docMkLst>
        <pc:docMk/>
      </pc:docMkLst>
      <pc:sldChg chg="modSp add replId">
        <pc:chgData name="Manthena Ramalingaraju" userId="S::manthena.r@happiestminds.com::31ac9f12-6cf8-4d10-b2ee-2f2423aeee00" providerId="AD" clId="Web-{2C8DD766-0ED6-489C-8553-51DEC318BB65}" dt="2023-03-01T12:27:05.933" v="5" actId="20577"/>
        <pc:sldMkLst>
          <pc:docMk/>
          <pc:sldMk cId="3188099277" sldId="274"/>
        </pc:sldMkLst>
        <pc:spChg chg="mod">
          <ac:chgData name="Manthena Ramalingaraju" userId="S::manthena.r@happiestminds.com::31ac9f12-6cf8-4d10-b2ee-2f2423aeee00" providerId="AD" clId="Web-{2C8DD766-0ED6-489C-8553-51DEC318BB65}" dt="2023-03-01T12:27:05.933" v="5" actId="20577"/>
          <ac:spMkLst>
            <pc:docMk/>
            <pc:sldMk cId="3188099277" sldId="274"/>
            <ac:spMk id="5" creationId="{C4E25BAF-3B01-9B7C-4A93-ED7E9165F58E}"/>
          </ac:spMkLst>
        </pc:spChg>
      </pc:sldChg>
    </pc:docChg>
  </pc:docChgLst>
  <pc:docChgLst>
    <pc:chgData clId="Web-{06E977A0-3038-4689-B7A4-487CC0194869}"/>
    <pc:docChg chg="addSld sldOrd addMainMaster">
      <pc:chgData name="" userId="" providerId="" clId="Web-{06E977A0-3038-4689-B7A4-487CC0194869}" dt="2023-03-01T09:10:59.700" v="1"/>
      <pc:docMkLst>
        <pc:docMk/>
      </pc:docMkLst>
      <pc:sldChg chg="add ord">
        <pc:chgData name="" userId="" providerId="" clId="Web-{06E977A0-3038-4689-B7A4-487CC0194869}" dt="2023-03-01T09:10:59.700" v="1"/>
        <pc:sldMkLst>
          <pc:docMk/>
          <pc:sldMk cId="1009725993" sldId="260"/>
        </pc:sldMkLst>
      </pc:sldChg>
      <pc:sldMasterChg chg="add addSldLayout">
        <pc:chgData name="" userId="" providerId="" clId="Web-{06E977A0-3038-4689-B7A4-487CC0194869}" dt="2023-03-01T09:10:53.606" v="0"/>
        <pc:sldMasterMkLst>
          <pc:docMk/>
          <pc:sldMasterMk cId="3066894462" sldId="2147483685"/>
        </pc:sldMasterMkLst>
        <pc:sldLayoutChg chg="add">
          <pc:chgData name="" userId="" providerId="" clId="Web-{06E977A0-3038-4689-B7A4-487CC0194869}" dt="2023-03-01T09:10:53.606" v="0"/>
          <pc:sldLayoutMkLst>
            <pc:docMk/>
            <pc:sldMasterMk cId="3066894462" sldId="2147483685"/>
            <pc:sldLayoutMk cId="3155043311" sldId="2147483715"/>
          </pc:sldLayoutMkLst>
        </pc:sldLayoutChg>
      </pc:sldMasterChg>
    </pc:docChg>
  </pc:docChgLst>
  <pc:docChgLst>
    <pc:chgData name="Manthena Ramalingaraju" userId="S::manthena.r@happiestminds.com::31ac9f12-6cf8-4d10-b2ee-2f2423aeee00" providerId="AD" clId="Web-{A2547480-F34B-4754-994A-8E12E5416D78}"/>
    <pc:docChg chg="delSld modSld">
      <pc:chgData name="Manthena Ramalingaraju" userId="S::manthena.r@happiestminds.com::31ac9f12-6cf8-4d10-b2ee-2f2423aeee00" providerId="AD" clId="Web-{A2547480-F34B-4754-994A-8E12E5416D78}" dt="2023-03-02T15:46:26.763" v="1296" actId="20577"/>
      <pc:docMkLst>
        <pc:docMk/>
      </pc:docMkLst>
      <pc:sldChg chg="del">
        <pc:chgData name="Manthena Ramalingaraju" userId="S::manthena.r@happiestminds.com::31ac9f12-6cf8-4d10-b2ee-2f2423aeee00" providerId="AD" clId="Web-{A2547480-F34B-4754-994A-8E12E5416D78}" dt="2023-03-02T15:16:39.651" v="767"/>
        <pc:sldMkLst>
          <pc:docMk/>
          <pc:sldMk cId="1166810243" sldId="302"/>
        </pc:sldMkLst>
      </pc:sldChg>
      <pc:sldChg chg="addSp delSp modSp">
        <pc:chgData name="Manthena Ramalingaraju" userId="S::manthena.r@happiestminds.com::31ac9f12-6cf8-4d10-b2ee-2f2423aeee00" providerId="AD" clId="Web-{A2547480-F34B-4754-994A-8E12E5416D78}" dt="2023-03-02T15:04:43.169" v="251"/>
        <pc:sldMkLst>
          <pc:docMk/>
          <pc:sldMk cId="3253372301" sldId="304"/>
        </pc:sldMkLst>
        <pc:spChg chg="add mod">
          <ac:chgData name="Manthena Ramalingaraju" userId="S::manthena.r@happiestminds.com::31ac9f12-6cf8-4d10-b2ee-2f2423aeee00" providerId="AD" clId="Web-{A2547480-F34B-4754-994A-8E12E5416D78}" dt="2023-03-02T15:04:41.716" v="250" actId="20577"/>
          <ac:spMkLst>
            <pc:docMk/>
            <pc:sldMk cId="3253372301" sldId="304"/>
            <ac:spMk id="22" creationId="{EA05A31F-1F52-9CF3-8BED-69DEF640B6CA}"/>
          </ac:spMkLst>
        </pc:spChg>
        <pc:picChg chg="add mod">
          <ac:chgData name="Manthena Ramalingaraju" userId="S::manthena.r@happiestminds.com::31ac9f12-6cf8-4d10-b2ee-2f2423aeee00" providerId="AD" clId="Web-{A2547480-F34B-4754-994A-8E12E5416D78}" dt="2023-03-02T15:00:47.587" v="1" actId="1076"/>
          <ac:picMkLst>
            <pc:docMk/>
            <pc:sldMk cId="3253372301" sldId="304"/>
            <ac:picMk id="5" creationId="{8FDC0695-C5B6-AFDD-B6B6-BD3FC5A316E0}"/>
          </ac:picMkLst>
        </pc:picChg>
        <pc:picChg chg="del">
          <ac:chgData name="Manthena Ramalingaraju" userId="S::manthena.r@happiestminds.com::31ac9f12-6cf8-4d10-b2ee-2f2423aeee00" providerId="AD" clId="Web-{A2547480-F34B-4754-994A-8E12E5416D78}" dt="2023-03-02T15:04:43.169" v="251"/>
          <ac:picMkLst>
            <pc:docMk/>
            <pc:sldMk cId="3253372301" sldId="304"/>
            <ac:picMk id="8" creationId="{502526F7-7E77-00C1-1D26-A18FC9CBB05C}"/>
          </ac:picMkLst>
        </pc:picChg>
      </pc:sldChg>
      <pc:sldChg chg="addSp delSp modSp">
        <pc:chgData name="Manthena Ramalingaraju" userId="S::manthena.r@happiestminds.com::31ac9f12-6cf8-4d10-b2ee-2f2423aeee00" providerId="AD" clId="Web-{A2547480-F34B-4754-994A-8E12E5416D78}" dt="2023-03-02T15:15:52.588" v="766" actId="20577"/>
        <pc:sldMkLst>
          <pc:docMk/>
          <pc:sldMk cId="1329541059" sldId="305"/>
        </pc:sldMkLst>
        <pc:spChg chg="add del mod">
          <ac:chgData name="Manthena Ramalingaraju" userId="S::manthena.r@happiestminds.com::31ac9f12-6cf8-4d10-b2ee-2f2423aeee00" providerId="AD" clId="Web-{A2547480-F34B-4754-994A-8E12E5416D78}" dt="2023-03-02T15:06:36.640" v="281"/>
          <ac:spMkLst>
            <pc:docMk/>
            <pc:sldMk cId="1329541059" sldId="305"/>
            <ac:spMk id="8" creationId="{BB8D2FD2-C9EB-0DA0-AD51-2D3B4E797178}"/>
          </ac:spMkLst>
        </pc:spChg>
        <pc:spChg chg="add mod">
          <ac:chgData name="Manthena Ramalingaraju" userId="S::manthena.r@happiestminds.com::31ac9f12-6cf8-4d10-b2ee-2f2423aeee00" providerId="AD" clId="Web-{A2547480-F34B-4754-994A-8E12E5416D78}" dt="2023-03-02T15:13:15.929" v="728" actId="14100"/>
          <ac:spMkLst>
            <pc:docMk/>
            <pc:sldMk cId="1329541059" sldId="305"/>
            <ac:spMk id="11" creationId="{47FAD50A-DBC4-2B89-571F-2C8B5F701D9D}"/>
          </ac:spMkLst>
        </pc:spChg>
        <pc:spChg chg="add mod">
          <ac:chgData name="Manthena Ramalingaraju" userId="S::manthena.r@happiestminds.com::31ac9f12-6cf8-4d10-b2ee-2f2423aeee00" providerId="AD" clId="Web-{A2547480-F34B-4754-994A-8E12E5416D78}" dt="2023-03-02T15:15:52.588" v="766" actId="20577"/>
          <ac:spMkLst>
            <pc:docMk/>
            <pc:sldMk cId="1329541059" sldId="305"/>
            <ac:spMk id="12" creationId="{30B73EBC-9A33-99B1-03D6-FE5D209FADCF}"/>
          </ac:spMkLst>
        </pc:spChg>
        <pc:picChg chg="del mod">
          <ac:chgData name="Manthena Ramalingaraju" userId="S::manthena.r@happiestminds.com::31ac9f12-6cf8-4d10-b2ee-2f2423aeee00" providerId="AD" clId="Web-{A2547480-F34B-4754-994A-8E12E5416D78}" dt="2023-03-02T15:13:10.569" v="727"/>
          <ac:picMkLst>
            <pc:docMk/>
            <pc:sldMk cId="1329541059" sldId="305"/>
            <ac:picMk id="10" creationId="{1B3CEB77-AF56-EE9F-3C47-1FC4B8D9E1F5}"/>
          </ac:picMkLst>
        </pc:picChg>
      </pc:sldChg>
      <pc:sldChg chg="delSp modSp">
        <pc:chgData name="Manthena Ramalingaraju" userId="S::manthena.r@happiestminds.com::31ac9f12-6cf8-4d10-b2ee-2f2423aeee00" providerId="AD" clId="Web-{A2547480-F34B-4754-994A-8E12E5416D78}" dt="2023-03-02T15:22:31.112" v="1085" actId="20577"/>
        <pc:sldMkLst>
          <pc:docMk/>
          <pc:sldMk cId="337176574" sldId="306"/>
        </pc:sldMkLst>
        <pc:spChg chg="mod">
          <ac:chgData name="Manthena Ramalingaraju" userId="S::manthena.r@happiestminds.com::31ac9f12-6cf8-4d10-b2ee-2f2423aeee00" providerId="AD" clId="Web-{A2547480-F34B-4754-994A-8E12E5416D78}" dt="2023-03-02T15:22:31.112" v="1085" actId="20577"/>
          <ac:spMkLst>
            <pc:docMk/>
            <pc:sldMk cId="337176574" sldId="306"/>
            <ac:spMk id="7" creationId="{DD86C82E-9882-CA2D-CAAE-8987075E0AA9}"/>
          </ac:spMkLst>
        </pc:spChg>
        <pc:spChg chg="del">
          <ac:chgData name="Manthena Ramalingaraju" userId="S::manthena.r@happiestminds.com::31ac9f12-6cf8-4d10-b2ee-2f2423aeee00" providerId="AD" clId="Web-{A2547480-F34B-4754-994A-8E12E5416D78}" dt="2023-03-02T15:22:25.549" v="1084"/>
          <ac:spMkLst>
            <pc:docMk/>
            <pc:sldMk cId="337176574" sldId="306"/>
            <ac:spMk id="9" creationId="{A51BB864-BD59-62FC-4278-6C7E38251D04}"/>
          </ac:spMkLst>
        </pc:spChg>
        <pc:picChg chg="del mod">
          <ac:chgData name="Manthena Ramalingaraju" userId="S::manthena.r@happiestminds.com::31ac9f12-6cf8-4d10-b2ee-2f2423aeee00" providerId="AD" clId="Web-{A2547480-F34B-4754-994A-8E12E5416D78}" dt="2023-03-02T15:20:54" v="1045"/>
          <ac:picMkLst>
            <pc:docMk/>
            <pc:sldMk cId="337176574" sldId="306"/>
            <ac:picMk id="8" creationId="{F25A5EA0-A876-B9F8-1000-14AE04F7643F}"/>
          </ac:picMkLst>
        </pc:picChg>
      </pc:sldChg>
      <pc:sldChg chg="modSp">
        <pc:chgData name="Manthena Ramalingaraju" userId="S::manthena.r@happiestminds.com::31ac9f12-6cf8-4d10-b2ee-2f2423aeee00" providerId="AD" clId="Web-{A2547480-F34B-4754-994A-8E12E5416D78}" dt="2023-03-02T15:33:51.030" v="1181" actId="20577"/>
        <pc:sldMkLst>
          <pc:docMk/>
          <pc:sldMk cId="3262714664" sldId="307"/>
        </pc:sldMkLst>
        <pc:spChg chg="mod">
          <ac:chgData name="Manthena Ramalingaraju" userId="S::manthena.r@happiestminds.com::31ac9f12-6cf8-4d10-b2ee-2f2423aeee00" providerId="AD" clId="Web-{A2547480-F34B-4754-994A-8E12E5416D78}" dt="2023-03-02T15:33:51.030" v="1181" actId="20577"/>
          <ac:spMkLst>
            <pc:docMk/>
            <pc:sldMk cId="3262714664" sldId="307"/>
            <ac:spMk id="7" creationId="{DD86C82E-9882-CA2D-CAAE-8987075E0AA9}"/>
          </ac:spMkLst>
        </pc:spChg>
      </pc:sldChg>
      <pc:sldChg chg="addSp delSp modSp">
        <pc:chgData name="Manthena Ramalingaraju" userId="S::manthena.r@happiestminds.com::31ac9f12-6cf8-4d10-b2ee-2f2423aeee00" providerId="AD" clId="Web-{A2547480-F34B-4754-994A-8E12E5416D78}" dt="2023-03-02T15:46:26.763" v="1296" actId="20577"/>
        <pc:sldMkLst>
          <pc:docMk/>
          <pc:sldMk cId="3794996565" sldId="308"/>
        </pc:sldMkLst>
        <pc:spChg chg="mod">
          <ac:chgData name="Manthena Ramalingaraju" userId="S::manthena.r@happiestminds.com::31ac9f12-6cf8-4d10-b2ee-2f2423aeee00" providerId="AD" clId="Web-{A2547480-F34B-4754-994A-8E12E5416D78}" dt="2023-03-02T15:46:26.763" v="1296" actId="20577"/>
          <ac:spMkLst>
            <pc:docMk/>
            <pc:sldMk cId="3794996565" sldId="308"/>
            <ac:spMk id="7" creationId="{DD86C82E-9882-CA2D-CAAE-8987075E0AA9}"/>
          </ac:spMkLst>
        </pc:spChg>
        <pc:spChg chg="add del">
          <ac:chgData name="Manthena Ramalingaraju" userId="S::manthena.r@happiestminds.com::31ac9f12-6cf8-4d10-b2ee-2f2423aeee00" providerId="AD" clId="Web-{A2547480-F34B-4754-994A-8E12E5416D78}" dt="2023-03-02T15:43:03.056" v="1239"/>
          <ac:spMkLst>
            <pc:docMk/>
            <pc:sldMk cId="3794996565" sldId="308"/>
            <ac:spMk id="8" creationId="{9FD6F823-EBDB-9BC6-CD0E-DF8225C44477}"/>
          </ac:spMkLst>
        </pc:spChg>
        <pc:spChg chg="add mod">
          <ac:chgData name="Manthena Ramalingaraju" userId="S::manthena.r@happiestminds.com::31ac9f12-6cf8-4d10-b2ee-2f2423aeee00" providerId="AD" clId="Web-{A2547480-F34B-4754-994A-8E12E5416D78}" dt="2023-03-02T15:44:16.402" v="1268" actId="14100"/>
          <ac:spMkLst>
            <pc:docMk/>
            <pc:sldMk cId="3794996565" sldId="308"/>
            <ac:spMk id="10" creationId="{F4361BD1-28FA-D59A-18C8-50DB8A913AD6}"/>
          </ac:spMkLst>
        </pc:spChg>
        <pc:spChg chg="add mod">
          <ac:chgData name="Manthena Ramalingaraju" userId="S::manthena.r@happiestminds.com::31ac9f12-6cf8-4d10-b2ee-2f2423aeee00" providerId="AD" clId="Web-{A2547480-F34B-4754-994A-8E12E5416D78}" dt="2023-03-02T15:44:25.745" v="1271" actId="1076"/>
          <ac:spMkLst>
            <pc:docMk/>
            <pc:sldMk cId="3794996565" sldId="308"/>
            <ac:spMk id="11" creationId="{99CE53E7-1C6D-11E3-51ED-99A75104EB7C}"/>
          </ac:spMkLst>
        </pc:spChg>
        <pc:spChg chg="add mod">
          <ac:chgData name="Manthena Ramalingaraju" userId="S::manthena.r@happiestminds.com::31ac9f12-6cf8-4d10-b2ee-2f2423aeee00" providerId="AD" clId="Web-{A2547480-F34B-4754-994A-8E12E5416D78}" dt="2023-03-02T15:45:30.715" v="1290" actId="1076"/>
          <ac:spMkLst>
            <pc:docMk/>
            <pc:sldMk cId="3794996565" sldId="308"/>
            <ac:spMk id="12" creationId="{6AD59202-35B7-C606-FA0E-BA3AC992C902}"/>
          </ac:spMkLst>
        </pc:spChg>
      </pc:sldChg>
    </pc:docChg>
  </pc:docChgLst>
  <pc:docChgLst>
    <pc:chgData name="Manthena Ramalingaraju" userId="S::manthena.r@happiestminds.com::31ac9f12-6cf8-4d10-b2ee-2f2423aeee00" providerId="AD" clId="Web-{0807764D-206C-43AB-AB7C-8CE60EA38132}"/>
    <pc:docChg chg="modSld">
      <pc:chgData name="Manthena Ramalingaraju" userId="S::manthena.r@happiestminds.com::31ac9f12-6cf8-4d10-b2ee-2f2423aeee00" providerId="AD" clId="Web-{0807764D-206C-43AB-AB7C-8CE60EA38132}" dt="2023-03-01T07:41:25.259" v="267" actId="20577"/>
      <pc:docMkLst>
        <pc:docMk/>
      </pc:docMkLst>
      <pc:sldChg chg="addSp delSp modSp mod setBg">
        <pc:chgData name="Manthena Ramalingaraju" userId="S::manthena.r@happiestminds.com::31ac9f12-6cf8-4d10-b2ee-2f2423aeee00" providerId="AD" clId="Web-{0807764D-206C-43AB-AB7C-8CE60EA38132}" dt="2023-03-01T07:41:25.259" v="267" actId="20577"/>
        <pc:sldMkLst>
          <pc:docMk/>
          <pc:sldMk cId="109857222" sldId="256"/>
        </pc:sldMkLst>
        <pc:spChg chg="del">
          <ac:chgData name="Manthena Ramalingaraju" userId="S::manthena.r@happiestminds.com::31ac9f12-6cf8-4d10-b2ee-2f2423aeee00" providerId="AD" clId="Web-{0807764D-206C-43AB-AB7C-8CE60EA38132}" dt="2023-03-01T07:28:14.961" v="0"/>
          <ac:spMkLst>
            <pc:docMk/>
            <pc:sldMk cId="109857222" sldId="256"/>
            <ac:spMk id="2" creationId="{00000000-0000-0000-0000-000000000000}"/>
          </ac:spMkLst>
        </pc:spChg>
        <pc:spChg chg="del">
          <ac:chgData name="Manthena Ramalingaraju" userId="S::manthena.r@happiestminds.com::31ac9f12-6cf8-4d10-b2ee-2f2423aeee00" providerId="AD" clId="Web-{0807764D-206C-43AB-AB7C-8CE60EA38132}" dt="2023-03-01T07:28:16.571" v="1"/>
          <ac:spMkLst>
            <pc:docMk/>
            <pc:sldMk cId="109857222" sldId="256"/>
            <ac:spMk id="3" creationId="{00000000-0000-0000-0000-000000000000}"/>
          </ac:spMkLst>
        </pc:spChg>
        <pc:spChg chg="add mod">
          <ac:chgData name="Manthena Ramalingaraju" userId="S::manthena.r@happiestminds.com::31ac9f12-6cf8-4d10-b2ee-2f2423aeee00" providerId="AD" clId="Web-{0807764D-206C-43AB-AB7C-8CE60EA38132}" dt="2023-03-01T07:41:25.259" v="267" actId="20577"/>
          <ac:spMkLst>
            <pc:docMk/>
            <pc:sldMk cId="109857222" sldId="256"/>
            <ac:spMk id="5" creationId="{DC6AD071-B195-FAB1-2791-0D309D81D92F}"/>
          </ac:spMkLst>
        </pc:spChg>
        <pc:picChg chg="add mod">
          <ac:chgData name="Manthena Ramalingaraju" userId="S::manthena.r@happiestminds.com::31ac9f12-6cf8-4d10-b2ee-2f2423aeee00" providerId="AD" clId="Web-{0807764D-206C-43AB-AB7C-8CE60EA38132}" dt="2023-03-01T07:37:02.160" v="210" actId="1076"/>
          <ac:picMkLst>
            <pc:docMk/>
            <pc:sldMk cId="109857222" sldId="256"/>
            <ac:picMk id="4" creationId="{2AA1F3FD-1CA3-EF5D-4D63-38E44D7C835A}"/>
          </ac:picMkLst>
        </pc:picChg>
      </pc:sldChg>
    </pc:docChg>
  </pc:docChgLst>
  <pc:docChgLst>
    <pc:chgData name="Manthena Ramalingaraju" userId="S::manthena.r@happiestminds.com::31ac9f12-6cf8-4d10-b2ee-2f2423aeee00" providerId="AD" clId="Web-{D118E8B0-526C-451D-9A63-6BE5D0F036AC}"/>
    <pc:docChg chg="modSld">
      <pc:chgData name="Manthena Ramalingaraju" userId="S::manthena.r@happiestminds.com::31ac9f12-6cf8-4d10-b2ee-2f2423aeee00" providerId="AD" clId="Web-{D118E8B0-526C-451D-9A63-6BE5D0F036AC}" dt="2023-03-01T12:23:38.011" v="5" actId="14100"/>
      <pc:docMkLst>
        <pc:docMk/>
      </pc:docMkLst>
      <pc:sldChg chg="addSp modSp">
        <pc:chgData name="Manthena Ramalingaraju" userId="S::manthena.r@happiestminds.com::31ac9f12-6cf8-4d10-b2ee-2f2423aeee00" providerId="AD" clId="Web-{D118E8B0-526C-451D-9A63-6BE5D0F036AC}" dt="2023-03-01T12:23:38.011" v="5" actId="14100"/>
        <pc:sldMkLst>
          <pc:docMk/>
          <pc:sldMk cId="280599783" sldId="271"/>
        </pc:sldMkLst>
        <pc:spChg chg="add mod">
          <ac:chgData name="Manthena Ramalingaraju" userId="S::manthena.r@happiestminds.com::31ac9f12-6cf8-4d10-b2ee-2f2423aeee00" providerId="AD" clId="Web-{D118E8B0-526C-451D-9A63-6BE5D0F036AC}" dt="2023-03-01T12:23:38.011" v="5" actId="14100"/>
          <ac:spMkLst>
            <pc:docMk/>
            <pc:sldMk cId="280599783" sldId="271"/>
            <ac:spMk id="5" creationId="{C4E25BAF-3B01-9B7C-4A93-ED7E9165F58E}"/>
          </ac:spMkLst>
        </pc:spChg>
      </pc:sldChg>
    </pc:docChg>
  </pc:docChgLst>
  <pc:docChgLst>
    <pc:chgData name="Manthena Ramalingaraju" userId="S::manthena.r@happiestminds.com::31ac9f12-6cf8-4d10-b2ee-2f2423aeee00" providerId="AD" clId="Web-{3CA8611A-D818-40C9-B83E-2D25ED8ADAD2}"/>
    <pc:docChg chg="delSld modSld modMainMaster">
      <pc:chgData name="Manthena Ramalingaraju" userId="S::manthena.r@happiestminds.com::31ac9f12-6cf8-4d10-b2ee-2f2423aeee00" providerId="AD" clId="Web-{3CA8611A-D818-40C9-B83E-2D25ED8ADAD2}" dt="2023-03-02T09:09:49.947" v="149"/>
      <pc:docMkLst>
        <pc:docMk/>
      </pc:docMkLst>
      <pc:sldChg chg="addSp delSp modSp">
        <pc:chgData name="Manthena Ramalingaraju" userId="S::manthena.r@happiestminds.com::31ac9f12-6cf8-4d10-b2ee-2f2423aeee00" providerId="AD" clId="Web-{3CA8611A-D818-40C9-B83E-2D25ED8ADAD2}" dt="2023-03-02T09:09:34.477" v="141"/>
        <pc:sldMkLst>
          <pc:docMk/>
          <pc:sldMk cId="2529921316" sldId="258"/>
        </pc:sldMkLst>
        <pc:spChg chg="mod">
          <ac:chgData name="Manthena Ramalingaraju" userId="S::manthena.r@happiestminds.com::31ac9f12-6cf8-4d10-b2ee-2f2423aeee00" providerId="AD" clId="Web-{3CA8611A-D818-40C9-B83E-2D25ED8ADAD2}" dt="2023-03-02T09:06:47.544" v="134" actId="20577"/>
          <ac:spMkLst>
            <pc:docMk/>
            <pc:sldMk cId="2529921316" sldId="258"/>
            <ac:spMk id="3" creationId="{00000000-0000-0000-0000-000000000000}"/>
          </ac:spMkLst>
        </pc:spChg>
        <pc:spChg chg="add del mod">
          <ac:chgData name="Manthena Ramalingaraju" userId="S::manthena.r@happiestminds.com::31ac9f12-6cf8-4d10-b2ee-2f2423aeee00" providerId="AD" clId="Web-{3CA8611A-D818-40C9-B83E-2D25ED8ADAD2}" dt="2023-03-02T09:09:30.383" v="139"/>
          <ac:spMkLst>
            <pc:docMk/>
            <pc:sldMk cId="2529921316" sldId="258"/>
            <ac:spMk id="4" creationId="{86F8EA81-7976-05D0-58B7-80332DB18790}"/>
          </ac:spMkLst>
        </pc:spChg>
        <pc:spChg chg="add del mod">
          <ac:chgData name="Manthena Ramalingaraju" userId="S::manthena.r@happiestminds.com::31ac9f12-6cf8-4d10-b2ee-2f2423aeee00" providerId="AD" clId="Web-{3CA8611A-D818-40C9-B83E-2D25ED8ADAD2}" dt="2023-03-02T09:09:34.477" v="141"/>
          <ac:spMkLst>
            <pc:docMk/>
            <pc:sldMk cId="2529921316" sldId="258"/>
            <ac:spMk id="5" creationId="{B424164D-5E81-EB21-B058-659F95AC1B75}"/>
          </ac:spMkLst>
        </pc:spChg>
      </pc:sldChg>
      <pc:sldChg chg="modSp">
        <pc:chgData name="Manthena Ramalingaraju" userId="S::manthena.r@happiestminds.com::31ac9f12-6cf8-4d10-b2ee-2f2423aeee00" providerId="AD" clId="Web-{3CA8611A-D818-40C9-B83E-2D25ED8ADAD2}" dt="2023-03-02T09:04:38.088" v="131" actId="20577"/>
        <pc:sldMkLst>
          <pc:docMk/>
          <pc:sldMk cId="3666535659" sldId="260"/>
        </pc:sldMkLst>
        <pc:spChg chg="mod">
          <ac:chgData name="Manthena Ramalingaraju" userId="S::manthena.r@happiestminds.com::31ac9f12-6cf8-4d10-b2ee-2f2423aeee00" providerId="AD" clId="Web-{3CA8611A-D818-40C9-B83E-2D25ED8ADAD2}" dt="2023-03-02T09:04:38.088" v="131" actId="20577"/>
          <ac:spMkLst>
            <pc:docMk/>
            <pc:sldMk cId="3666535659" sldId="260"/>
            <ac:spMk id="7" creationId="{37F7FE07-1DB5-43EB-391F-FB5D1062FB7C}"/>
          </ac:spMkLst>
        </pc:spChg>
      </pc:sldChg>
      <pc:sldChg chg="modSp">
        <pc:chgData name="Manthena Ramalingaraju" userId="S::manthena.r@happiestminds.com::31ac9f12-6cf8-4d10-b2ee-2f2423aeee00" providerId="AD" clId="Web-{3CA8611A-D818-40C9-B83E-2D25ED8ADAD2}" dt="2023-03-02T09:06:56.857" v="137" actId="20577"/>
        <pc:sldMkLst>
          <pc:docMk/>
          <pc:sldMk cId="760824010" sldId="262"/>
        </pc:sldMkLst>
        <pc:spChg chg="mod">
          <ac:chgData name="Manthena Ramalingaraju" userId="S::manthena.r@happiestminds.com::31ac9f12-6cf8-4d10-b2ee-2f2423aeee00" providerId="AD" clId="Web-{3CA8611A-D818-40C9-B83E-2D25ED8ADAD2}" dt="2023-03-02T09:06:56.857" v="137" actId="20577"/>
          <ac:spMkLst>
            <pc:docMk/>
            <pc:sldMk cId="760824010" sldId="262"/>
            <ac:spMk id="3" creationId="{00000000-0000-0000-0000-000000000000}"/>
          </ac:spMkLst>
        </pc:spChg>
      </pc:sldChg>
      <pc:sldChg chg="modSp">
        <pc:chgData name="Manthena Ramalingaraju" userId="S::manthena.r@happiestminds.com::31ac9f12-6cf8-4d10-b2ee-2f2423aeee00" providerId="AD" clId="Web-{3CA8611A-D818-40C9-B83E-2D25ED8ADAD2}" dt="2023-03-02T09:01:08.488" v="108" actId="20577"/>
        <pc:sldMkLst>
          <pc:docMk/>
          <pc:sldMk cId="322923108" sldId="263"/>
        </pc:sldMkLst>
        <pc:spChg chg="mod">
          <ac:chgData name="Manthena Ramalingaraju" userId="S::manthena.r@happiestminds.com::31ac9f12-6cf8-4d10-b2ee-2f2423aeee00" providerId="AD" clId="Web-{3CA8611A-D818-40C9-B83E-2D25ED8ADAD2}" dt="2023-03-02T09:01:08.488" v="108" actId="20577"/>
          <ac:spMkLst>
            <pc:docMk/>
            <pc:sldMk cId="322923108" sldId="263"/>
            <ac:spMk id="7" creationId="{37F7FE07-1DB5-43EB-391F-FB5D1062FB7C}"/>
          </ac:spMkLst>
        </pc:spChg>
      </pc:sldChg>
      <pc:sldChg chg="modSp del">
        <pc:chgData name="Manthena Ramalingaraju" userId="S::manthena.r@happiestminds.com::31ac9f12-6cf8-4d10-b2ee-2f2423aeee00" providerId="AD" clId="Web-{3CA8611A-D818-40C9-B83E-2D25ED8ADAD2}" dt="2023-03-02T09:03:07.554" v="123"/>
        <pc:sldMkLst>
          <pc:docMk/>
          <pc:sldMk cId="4076978761" sldId="264"/>
        </pc:sldMkLst>
        <pc:spChg chg="mod">
          <ac:chgData name="Manthena Ramalingaraju" userId="S::manthena.r@happiestminds.com::31ac9f12-6cf8-4d10-b2ee-2f2423aeee00" providerId="AD" clId="Web-{3CA8611A-D818-40C9-B83E-2D25ED8ADAD2}" dt="2023-03-02T09:02:34.631" v="115" actId="20577"/>
          <ac:spMkLst>
            <pc:docMk/>
            <pc:sldMk cId="4076978761" sldId="264"/>
            <ac:spMk id="3" creationId="{4C0907B4-3BE1-C16A-C4BE-CA434FB5D1B1}"/>
          </ac:spMkLst>
        </pc:spChg>
      </pc:sldChg>
      <pc:sldChg chg="modSp">
        <pc:chgData name="Manthena Ramalingaraju" userId="S::manthena.r@happiestminds.com::31ac9f12-6cf8-4d10-b2ee-2f2423aeee00" providerId="AD" clId="Web-{3CA8611A-D818-40C9-B83E-2D25ED8ADAD2}" dt="2023-03-02T09:03:16.851" v="127" actId="20577"/>
        <pc:sldMkLst>
          <pc:docMk/>
          <pc:sldMk cId="3681427247" sldId="265"/>
        </pc:sldMkLst>
        <pc:spChg chg="mod">
          <ac:chgData name="Manthena Ramalingaraju" userId="S::manthena.r@happiestminds.com::31ac9f12-6cf8-4d10-b2ee-2f2423aeee00" providerId="AD" clId="Web-{3CA8611A-D818-40C9-B83E-2D25ED8ADAD2}" dt="2023-03-02T09:03:16.851" v="127" actId="20577"/>
          <ac:spMkLst>
            <pc:docMk/>
            <pc:sldMk cId="3681427247" sldId="265"/>
            <ac:spMk id="3" creationId="{4C0907B4-3BE1-C16A-C4BE-CA434FB5D1B1}"/>
          </ac:spMkLst>
        </pc:spChg>
      </pc:sldChg>
      <pc:sldChg chg="modSp">
        <pc:chgData name="Manthena Ramalingaraju" userId="S::manthena.r@happiestminds.com::31ac9f12-6cf8-4d10-b2ee-2f2423aeee00" providerId="AD" clId="Web-{3CA8611A-D818-40C9-B83E-2D25ED8ADAD2}" dt="2023-03-02T08:58:49.187" v="98" actId="20577"/>
        <pc:sldMkLst>
          <pc:docMk/>
          <pc:sldMk cId="1001957899" sldId="273"/>
        </pc:sldMkLst>
        <pc:spChg chg="mod">
          <ac:chgData name="Manthena Ramalingaraju" userId="S::manthena.r@happiestminds.com::31ac9f12-6cf8-4d10-b2ee-2f2423aeee00" providerId="AD" clId="Web-{3CA8611A-D818-40C9-B83E-2D25ED8ADAD2}" dt="2023-03-02T08:58:49.187" v="98" actId="20577"/>
          <ac:spMkLst>
            <pc:docMk/>
            <pc:sldMk cId="1001957899" sldId="273"/>
            <ac:spMk id="5" creationId="{C4E25BAF-3B01-9B7C-4A93-ED7E9165F58E}"/>
          </ac:spMkLst>
        </pc:spChg>
      </pc:sldChg>
      <pc:sldChg chg="modSp del">
        <pc:chgData name="Manthena Ramalingaraju" userId="S::manthena.r@happiestminds.com::31ac9f12-6cf8-4d10-b2ee-2f2423aeee00" providerId="AD" clId="Web-{3CA8611A-D818-40C9-B83E-2D25ED8ADAD2}" dt="2023-03-02T08:53:41.272" v="20"/>
        <pc:sldMkLst>
          <pc:docMk/>
          <pc:sldMk cId="3188099277" sldId="274"/>
        </pc:sldMkLst>
        <pc:spChg chg="mod">
          <ac:chgData name="Manthena Ramalingaraju" userId="S::manthena.r@happiestminds.com::31ac9f12-6cf8-4d10-b2ee-2f2423aeee00" providerId="AD" clId="Web-{3CA8611A-D818-40C9-B83E-2D25ED8ADAD2}" dt="2023-03-02T08:53:39.710" v="19" actId="20577"/>
          <ac:spMkLst>
            <pc:docMk/>
            <pc:sldMk cId="3188099277" sldId="274"/>
            <ac:spMk id="5" creationId="{C4E25BAF-3B01-9B7C-4A93-ED7E9165F58E}"/>
          </ac:spMkLst>
        </pc:spChg>
      </pc:sldChg>
      <pc:sldChg chg="modSp">
        <pc:chgData name="Manthena Ramalingaraju" userId="S::manthena.r@happiestminds.com::31ac9f12-6cf8-4d10-b2ee-2f2423aeee00" providerId="AD" clId="Web-{3CA8611A-D818-40C9-B83E-2D25ED8ADAD2}" dt="2023-03-02T08:58:11.874" v="94" actId="20577"/>
        <pc:sldMkLst>
          <pc:docMk/>
          <pc:sldMk cId="413847173" sldId="279"/>
        </pc:sldMkLst>
        <pc:spChg chg="mod">
          <ac:chgData name="Manthena Ramalingaraju" userId="S::manthena.r@happiestminds.com::31ac9f12-6cf8-4d10-b2ee-2f2423aeee00" providerId="AD" clId="Web-{3CA8611A-D818-40C9-B83E-2D25ED8ADAD2}" dt="2023-03-02T08:58:11.874" v="94" actId="20577"/>
          <ac:spMkLst>
            <pc:docMk/>
            <pc:sldMk cId="413847173" sldId="279"/>
            <ac:spMk id="2" creationId="{00000000-0000-0000-0000-000000000000}"/>
          </ac:spMkLst>
        </pc:spChg>
        <pc:spChg chg="mod">
          <ac:chgData name="Manthena Ramalingaraju" userId="S::manthena.r@happiestminds.com::31ac9f12-6cf8-4d10-b2ee-2f2423aeee00" providerId="AD" clId="Web-{3CA8611A-D818-40C9-B83E-2D25ED8ADAD2}" dt="2023-03-02T08:58:02.186" v="92" actId="20577"/>
          <ac:spMkLst>
            <pc:docMk/>
            <pc:sldMk cId="413847173" sldId="279"/>
            <ac:spMk id="5" creationId="{FCC98A49-9DD7-0534-BD31-04D1B53FC48C}"/>
          </ac:spMkLst>
        </pc:spChg>
      </pc:sldChg>
      <pc:sldMasterChg chg="mod modSldLayout">
        <pc:chgData name="Manthena Ramalingaraju" userId="S::manthena.r@happiestminds.com::31ac9f12-6cf8-4d10-b2ee-2f2423aeee00" providerId="AD" clId="Web-{3CA8611A-D818-40C9-B83E-2D25ED8ADAD2}" dt="2023-03-02T09:09:49.947" v="149"/>
        <pc:sldMasterMkLst>
          <pc:docMk/>
          <pc:sldMasterMk cId="2348837592" sldId="2147483679"/>
        </pc:sldMasterMkLst>
        <pc:sldLayoutChg chg="mod">
          <pc:chgData name="Manthena Ramalingaraju" userId="S::manthena.r@happiestminds.com::31ac9f12-6cf8-4d10-b2ee-2f2423aeee00" providerId="AD" clId="Web-{3CA8611A-D818-40C9-B83E-2D25ED8ADAD2}" dt="2023-03-02T09:09:49.947" v="149"/>
          <pc:sldLayoutMkLst>
            <pc:docMk/>
            <pc:sldMasterMk cId="2348837592" sldId="2147483679"/>
            <pc:sldLayoutMk cId="852483334" sldId="2147483710"/>
          </pc:sldLayoutMkLst>
        </pc:sldLayoutChg>
      </pc:sldMasterChg>
      <pc:sldMasterChg chg="mod modSldLayout">
        <pc:chgData name="Manthena Ramalingaraju" userId="S::manthena.r@happiestminds.com::31ac9f12-6cf8-4d10-b2ee-2f2423aeee00" providerId="AD" clId="Web-{3CA8611A-D818-40C9-B83E-2D25ED8ADAD2}" dt="2023-03-02T09:09:49.947" v="149"/>
        <pc:sldMasterMkLst>
          <pc:docMk/>
          <pc:sldMasterMk cId="3066894462" sldId="2147483685"/>
        </pc:sldMasterMkLst>
        <pc:sldLayoutChg chg="mod">
          <pc:chgData name="Manthena Ramalingaraju" userId="S::manthena.r@happiestminds.com::31ac9f12-6cf8-4d10-b2ee-2f2423aeee00" providerId="AD" clId="Web-{3CA8611A-D818-40C9-B83E-2D25ED8ADAD2}" dt="2023-03-02T09:09:49.947" v="149"/>
          <pc:sldLayoutMkLst>
            <pc:docMk/>
            <pc:sldMasterMk cId="3066894462" sldId="2147483685"/>
            <pc:sldLayoutMk cId="3155043311" sldId="2147483715"/>
          </pc:sldLayoutMkLst>
        </pc:sldLayoutChg>
      </pc:sldMasterChg>
      <pc:sldMasterChg chg="mod modSldLayout">
        <pc:chgData name="Manthena Ramalingaraju" userId="S::manthena.r@happiestminds.com::31ac9f12-6cf8-4d10-b2ee-2f2423aeee00" providerId="AD" clId="Web-{3CA8611A-D818-40C9-B83E-2D25ED8ADAD2}" dt="2023-03-02T09:09:49.947" v="149"/>
        <pc:sldMasterMkLst>
          <pc:docMk/>
          <pc:sldMasterMk cId="740500967" sldId="2147483687"/>
        </pc:sldMasterMkLst>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69384019" sldId="2147483688"/>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471013304" sldId="2147483689"/>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2473844409" sldId="2147483690"/>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504389274" sldId="2147483691"/>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1779997740" sldId="2147483693"/>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1630348586" sldId="2147483716"/>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167349344" sldId="2147483717"/>
          </pc:sldLayoutMkLst>
        </pc:sldLayoutChg>
        <pc:sldLayoutChg chg="mod">
          <pc:chgData name="Manthena Ramalingaraju" userId="S::manthena.r@happiestminds.com::31ac9f12-6cf8-4d10-b2ee-2f2423aeee00" providerId="AD" clId="Web-{3CA8611A-D818-40C9-B83E-2D25ED8ADAD2}" dt="2023-03-02T09:09:49.947" v="149"/>
          <pc:sldLayoutMkLst>
            <pc:docMk/>
            <pc:sldMasterMk cId="740500967" sldId="2147483687"/>
            <pc:sldLayoutMk cId="3794194710" sldId="2147483718"/>
          </pc:sldLayoutMkLst>
        </pc:sldLayoutChg>
      </pc:sldMasterChg>
    </pc:docChg>
  </pc:docChgLst>
  <pc:docChgLst>
    <pc:chgData name="Manthena Ramalingaraju" userId="S::manthena.r@happiestminds.com::31ac9f12-6cf8-4d10-b2ee-2f2423aeee00" providerId="AD" clId="Web-{B4191B49-10B1-4D00-B854-C7D6611E8977}"/>
    <pc:docChg chg="addSld modSld">
      <pc:chgData name="Manthena Ramalingaraju" userId="S::manthena.r@happiestminds.com::31ac9f12-6cf8-4d10-b2ee-2f2423aeee00" providerId="AD" clId="Web-{B4191B49-10B1-4D00-B854-C7D6611E8977}" dt="2023-03-01T12:22:50.687" v="10" actId="20577"/>
      <pc:docMkLst>
        <pc:docMk/>
      </pc:docMkLst>
      <pc:sldChg chg="addSp modSp">
        <pc:chgData name="Manthena Ramalingaraju" userId="S::manthena.r@happiestminds.com::31ac9f12-6cf8-4d10-b2ee-2f2423aeee00" providerId="AD" clId="Web-{B4191B49-10B1-4D00-B854-C7D6611E8977}" dt="2023-03-01T12:22:35.999" v="7" actId="14100"/>
        <pc:sldMkLst>
          <pc:docMk/>
          <pc:sldMk cId="2513279067" sldId="270"/>
        </pc:sldMkLst>
        <pc:spChg chg="add mod">
          <ac:chgData name="Manthena Ramalingaraju" userId="S::manthena.r@happiestminds.com::31ac9f12-6cf8-4d10-b2ee-2f2423aeee00" providerId="AD" clId="Web-{B4191B49-10B1-4D00-B854-C7D6611E8977}" dt="2023-03-01T12:22:35.999" v="7" actId="14100"/>
          <ac:spMkLst>
            <pc:docMk/>
            <pc:sldMk cId="2513279067" sldId="270"/>
            <ac:spMk id="3" creationId="{C0BFEAF9-A828-0F7C-9AA6-2C9762200C94}"/>
          </ac:spMkLst>
        </pc:spChg>
      </pc:sldChg>
      <pc:sldChg chg="modSp add replId">
        <pc:chgData name="Manthena Ramalingaraju" userId="S::manthena.r@happiestminds.com::31ac9f12-6cf8-4d10-b2ee-2f2423aeee00" providerId="AD" clId="Web-{B4191B49-10B1-4D00-B854-C7D6611E8977}" dt="2023-03-01T12:22:50.687" v="10" actId="20577"/>
        <pc:sldMkLst>
          <pc:docMk/>
          <pc:sldMk cId="280599783" sldId="271"/>
        </pc:sldMkLst>
        <pc:spChg chg="mod">
          <ac:chgData name="Manthena Ramalingaraju" userId="S::manthena.r@happiestminds.com::31ac9f12-6cf8-4d10-b2ee-2f2423aeee00" providerId="AD" clId="Web-{B4191B49-10B1-4D00-B854-C7D6611E8977}" dt="2023-03-01T12:22:50.687" v="10" actId="20577"/>
          <ac:spMkLst>
            <pc:docMk/>
            <pc:sldMk cId="280599783" sldId="271"/>
            <ac:spMk id="3" creationId="{C0BFEAF9-A828-0F7C-9AA6-2C9762200C94}"/>
          </ac:spMkLst>
        </pc:spChg>
      </pc:sldChg>
    </pc:docChg>
  </pc:docChgLst>
  <pc:docChgLst>
    <pc:chgData name="Manthena Ramalingaraju" userId="S::manthena.r@happiestminds.com::31ac9f12-6cf8-4d10-b2ee-2f2423aeee00" providerId="AD" clId="Web-{B54CD666-E72E-4731-9061-D58589107433}"/>
    <pc:docChg chg="delSld modSld">
      <pc:chgData name="Manthena Ramalingaraju" userId="S::manthena.r@happiestminds.com::31ac9f12-6cf8-4d10-b2ee-2f2423aeee00" providerId="AD" clId="Web-{B54CD666-E72E-4731-9061-D58589107433}" dt="2023-03-02T14:57:44.854" v="310" actId="20577"/>
      <pc:docMkLst>
        <pc:docMk/>
      </pc:docMkLst>
      <pc:sldChg chg="modSp">
        <pc:chgData name="Manthena Ramalingaraju" userId="S::manthena.r@happiestminds.com::31ac9f12-6cf8-4d10-b2ee-2f2423aeee00" providerId="AD" clId="Web-{B54CD666-E72E-4731-9061-D58589107433}" dt="2023-03-02T14:31:23.935" v="2" actId="20577"/>
        <pc:sldMkLst>
          <pc:docMk/>
          <pc:sldMk cId="2181293114" sldId="294"/>
        </pc:sldMkLst>
        <pc:spChg chg="mod">
          <ac:chgData name="Manthena Ramalingaraju" userId="S::manthena.r@happiestminds.com::31ac9f12-6cf8-4d10-b2ee-2f2423aeee00" providerId="AD" clId="Web-{B54CD666-E72E-4731-9061-D58589107433}" dt="2023-03-02T14:31:23.935" v="2" actId="20577"/>
          <ac:spMkLst>
            <pc:docMk/>
            <pc:sldMk cId="2181293114" sldId="294"/>
            <ac:spMk id="7" creationId="{DD86C82E-9882-CA2D-CAAE-8987075E0AA9}"/>
          </ac:spMkLst>
        </pc:spChg>
      </pc:sldChg>
      <pc:sldChg chg="modSp">
        <pc:chgData name="Manthena Ramalingaraju" userId="S::manthena.r@happiestminds.com::31ac9f12-6cf8-4d10-b2ee-2f2423aeee00" providerId="AD" clId="Web-{B54CD666-E72E-4731-9061-D58589107433}" dt="2023-03-02T14:39:28.240" v="64" actId="20577"/>
        <pc:sldMkLst>
          <pc:docMk/>
          <pc:sldMk cId="4171362088" sldId="298"/>
        </pc:sldMkLst>
        <pc:spChg chg="mod">
          <ac:chgData name="Manthena Ramalingaraju" userId="S::manthena.r@happiestminds.com::31ac9f12-6cf8-4d10-b2ee-2f2423aeee00" providerId="AD" clId="Web-{B54CD666-E72E-4731-9061-D58589107433}" dt="2023-03-02T14:39:28.240" v="64" actId="20577"/>
          <ac:spMkLst>
            <pc:docMk/>
            <pc:sldMk cId="4171362088" sldId="298"/>
            <ac:spMk id="7" creationId="{DD86C82E-9882-CA2D-CAAE-8987075E0AA9}"/>
          </ac:spMkLst>
        </pc:spChg>
      </pc:sldChg>
      <pc:sldChg chg="delSp modSp del">
        <pc:chgData name="Manthena Ramalingaraju" userId="S::manthena.r@happiestminds.com::31ac9f12-6cf8-4d10-b2ee-2f2423aeee00" providerId="AD" clId="Web-{B54CD666-E72E-4731-9061-D58589107433}" dt="2023-03-02T14:40:12.850" v="73"/>
        <pc:sldMkLst>
          <pc:docMk/>
          <pc:sldMk cId="3922689143" sldId="299"/>
        </pc:sldMkLst>
        <pc:spChg chg="mod">
          <ac:chgData name="Manthena Ramalingaraju" userId="S::manthena.r@happiestminds.com::31ac9f12-6cf8-4d10-b2ee-2f2423aeee00" providerId="AD" clId="Web-{B54CD666-E72E-4731-9061-D58589107433}" dt="2023-03-02T14:39:52.428" v="72" actId="20577"/>
          <ac:spMkLst>
            <pc:docMk/>
            <pc:sldMk cId="3922689143" sldId="299"/>
            <ac:spMk id="7" creationId="{DD86C82E-9882-CA2D-CAAE-8987075E0AA9}"/>
          </ac:spMkLst>
        </pc:spChg>
        <pc:spChg chg="del mod">
          <ac:chgData name="Manthena Ramalingaraju" userId="S::manthena.r@happiestminds.com::31ac9f12-6cf8-4d10-b2ee-2f2423aeee00" providerId="AD" clId="Web-{B54CD666-E72E-4731-9061-D58589107433}" dt="2023-03-02T14:39:37.975" v="67"/>
          <ac:spMkLst>
            <pc:docMk/>
            <pc:sldMk cId="3922689143" sldId="299"/>
            <ac:spMk id="9" creationId="{A51BB864-BD59-62FC-4278-6C7E38251D04}"/>
          </ac:spMkLst>
        </pc:spChg>
      </pc:sldChg>
      <pc:sldChg chg="modSp">
        <pc:chgData name="Manthena Ramalingaraju" userId="S::manthena.r@happiestminds.com::31ac9f12-6cf8-4d10-b2ee-2f2423aeee00" providerId="AD" clId="Web-{B54CD666-E72E-4731-9061-D58589107433}" dt="2023-03-02T14:41:31.961" v="89" actId="20577"/>
        <pc:sldMkLst>
          <pc:docMk/>
          <pc:sldMk cId="458875789" sldId="300"/>
        </pc:sldMkLst>
        <pc:spChg chg="mod">
          <ac:chgData name="Manthena Ramalingaraju" userId="S::manthena.r@happiestminds.com::31ac9f12-6cf8-4d10-b2ee-2f2423aeee00" providerId="AD" clId="Web-{B54CD666-E72E-4731-9061-D58589107433}" dt="2023-03-02T14:41:31.961" v="89" actId="20577"/>
          <ac:spMkLst>
            <pc:docMk/>
            <pc:sldMk cId="458875789" sldId="300"/>
            <ac:spMk id="2" creationId="{00000000-0000-0000-0000-000000000000}"/>
          </ac:spMkLst>
        </pc:spChg>
        <pc:spChg chg="mod">
          <ac:chgData name="Manthena Ramalingaraju" userId="S::manthena.r@happiestminds.com::31ac9f12-6cf8-4d10-b2ee-2f2423aeee00" providerId="AD" clId="Web-{B54CD666-E72E-4731-9061-D58589107433}" dt="2023-03-02T14:41:17.945" v="87" actId="20577"/>
          <ac:spMkLst>
            <pc:docMk/>
            <pc:sldMk cId="458875789" sldId="300"/>
            <ac:spMk id="7" creationId="{DD86C82E-9882-CA2D-CAAE-8987075E0AA9}"/>
          </ac:spMkLst>
        </pc:spChg>
      </pc:sldChg>
      <pc:sldChg chg="addSp delSp modSp">
        <pc:chgData name="Manthena Ramalingaraju" userId="S::manthena.r@happiestminds.com::31ac9f12-6cf8-4d10-b2ee-2f2423aeee00" providerId="AD" clId="Web-{B54CD666-E72E-4731-9061-D58589107433}" dt="2023-03-02T14:43:39.151" v="126" actId="14100"/>
        <pc:sldMkLst>
          <pc:docMk/>
          <pc:sldMk cId="2482022270" sldId="301"/>
        </pc:sldMkLst>
        <pc:spChg chg="mod">
          <ac:chgData name="Manthena Ramalingaraju" userId="S::manthena.r@happiestminds.com::31ac9f12-6cf8-4d10-b2ee-2f2423aeee00" providerId="AD" clId="Web-{B54CD666-E72E-4731-9061-D58589107433}" dt="2023-03-02T14:43:25.916" v="119" actId="1076"/>
          <ac:spMkLst>
            <pc:docMk/>
            <pc:sldMk cId="2482022270" sldId="301"/>
            <ac:spMk id="7" creationId="{DD86C82E-9882-CA2D-CAAE-8987075E0AA9}"/>
          </ac:spMkLst>
        </pc:spChg>
        <pc:spChg chg="add del">
          <ac:chgData name="Manthena Ramalingaraju" userId="S::manthena.r@happiestminds.com::31ac9f12-6cf8-4d10-b2ee-2f2423aeee00" providerId="AD" clId="Web-{B54CD666-E72E-4731-9061-D58589107433}" dt="2023-03-02T14:42:49.588" v="104"/>
          <ac:spMkLst>
            <pc:docMk/>
            <pc:sldMk cId="2482022270" sldId="301"/>
            <ac:spMk id="11" creationId="{BFF714FE-283D-755C-7834-1AA1DF4880A6}"/>
          </ac:spMkLst>
        </pc:spChg>
        <pc:spChg chg="add del">
          <ac:chgData name="Manthena Ramalingaraju" userId="S::manthena.r@happiestminds.com::31ac9f12-6cf8-4d10-b2ee-2f2423aeee00" providerId="AD" clId="Web-{B54CD666-E72E-4731-9061-D58589107433}" dt="2023-03-02T14:42:49.588" v="103"/>
          <ac:spMkLst>
            <pc:docMk/>
            <pc:sldMk cId="2482022270" sldId="301"/>
            <ac:spMk id="13" creationId="{49DB85CE-4E96-3A06-7691-F527A8B1084C}"/>
          </ac:spMkLst>
        </pc:spChg>
        <pc:spChg chg="add del">
          <ac:chgData name="Manthena Ramalingaraju" userId="S::manthena.r@happiestminds.com::31ac9f12-6cf8-4d10-b2ee-2f2423aeee00" providerId="AD" clId="Web-{B54CD666-E72E-4731-9061-D58589107433}" dt="2023-03-02T14:42:49.588" v="102"/>
          <ac:spMkLst>
            <pc:docMk/>
            <pc:sldMk cId="2482022270" sldId="301"/>
            <ac:spMk id="15" creationId="{FD00AB3D-F924-3DF1-38D7-3610E8259579}"/>
          </ac:spMkLst>
        </pc:spChg>
        <pc:spChg chg="add del">
          <ac:chgData name="Manthena Ramalingaraju" userId="S::manthena.r@happiestminds.com::31ac9f12-6cf8-4d10-b2ee-2f2423aeee00" providerId="AD" clId="Web-{B54CD666-E72E-4731-9061-D58589107433}" dt="2023-03-02T14:42:49.588" v="101"/>
          <ac:spMkLst>
            <pc:docMk/>
            <pc:sldMk cId="2482022270" sldId="301"/>
            <ac:spMk id="17" creationId="{638E547B-8554-3D92-A0C8-6ACA455212CB}"/>
          </ac:spMkLst>
        </pc:spChg>
        <pc:spChg chg="add del">
          <ac:chgData name="Manthena Ramalingaraju" userId="S::manthena.r@happiestminds.com::31ac9f12-6cf8-4d10-b2ee-2f2423aeee00" providerId="AD" clId="Web-{B54CD666-E72E-4731-9061-D58589107433}" dt="2023-03-02T14:42:49.588" v="100"/>
          <ac:spMkLst>
            <pc:docMk/>
            <pc:sldMk cId="2482022270" sldId="301"/>
            <ac:spMk id="19" creationId="{93700270-621C-9FFD-5774-2F3AC007CBA3}"/>
          </ac:spMkLst>
        </pc:spChg>
        <pc:spChg chg="add del">
          <ac:chgData name="Manthena Ramalingaraju" userId="S::manthena.r@happiestminds.com::31ac9f12-6cf8-4d10-b2ee-2f2423aeee00" providerId="AD" clId="Web-{B54CD666-E72E-4731-9061-D58589107433}" dt="2023-03-02T14:42:49.588" v="99"/>
          <ac:spMkLst>
            <pc:docMk/>
            <pc:sldMk cId="2482022270" sldId="301"/>
            <ac:spMk id="21" creationId="{83C7D1F2-50E5-0DD5-1B63-AF103CE507D5}"/>
          </ac:spMkLst>
        </pc:spChg>
        <pc:spChg chg="add del mod">
          <ac:chgData name="Manthena Ramalingaraju" userId="S::manthena.r@happiestminds.com::31ac9f12-6cf8-4d10-b2ee-2f2423aeee00" providerId="AD" clId="Web-{B54CD666-E72E-4731-9061-D58589107433}" dt="2023-03-02T14:43:06.197" v="118"/>
          <ac:spMkLst>
            <pc:docMk/>
            <pc:sldMk cId="2482022270" sldId="301"/>
            <ac:spMk id="23" creationId="{31804B72-7141-510D-9C5E-416B61991966}"/>
          </ac:spMkLst>
        </pc:spChg>
        <pc:spChg chg="add del">
          <ac:chgData name="Manthena Ramalingaraju" userId="S::manthena.r@happiestminds.com::31ac9f12-6cf8-4d10-b2ee-2f2423aeee00" providerId="AD" clId="Web-{B54CD666-E72E-4731-9061-D58589107433}" dt="2023-03-02T14:43:06.197" v="117"/>
          <ac:spMkLst>
            <pc:docMk/>
            <pc:sldMk cId="2482022270" sldId="301"/>
            <ac:spMk id="25" creationId="{7C2BC47D-093C-5CA2-F612-237687B0CB08}"/>
          </ac:spMkLst>
        </pc:spChg>
        <pc:spChg chg="add del">
          <ac:chgData name="Manthena Ramalingaraju" userId="S::manthena.r@happiestminds.com::31ac9f12-6cf8-4d10-b2ee-2f2423aeee00" providerId="AD" clId="Web-{B54CD666-E72E-4731-9061-D58589107433}" dt="2023-03-02T14:43:06.197" v="116"/>
          <ac:spMkLst>
            <pc:docMk/>
            <pc:sldMk cId="2482022270" sldId="301"/>
            <ac:spMk id="27" creationId="{E8BBC5C1-FA82-98CD-6AFC-14DEEB99D957}"/>
          </ac:spMkLst>
        </pc:spChg>
        <pc:spChg chg="add del">
          <ac:chgData name="Manthena Ramalingaraju" userId="S::manthena.r@happiestminds.com::31ac9f12-6cf8-4d10-b2ee-2f2423aeee00" providerId="AD" clId="Web-{B54CD666-E72E-4731-9061-D58589107433}" dt="2023-03-02T14:43:06.197" v="115"/>
          <ac:spMkLst>
            <pc:docMk/>
            <pc:sldMk cId="2482022270" sldId="301"/>
            <ac:spMk id="29" creationId="{C7F67C79-70E1-AC8C-F4F0-83DABC653475}"/>
          </ac:spMkLst>
        </pc:spChg>
        <pc:spChg chg="add del">
          <ac:chgData name="Manthena Ramalingaraju" userId="S::manthena.r@happiestminds.com::31ac9f12-6cf8-4d10-b2ee-2f2423aeee00" providerId="AD" clId="Web-{B54CD666-E72E-4731-9061-D58589107433}" dt="2023-03-02T14:43:06.197" v="114"/>
          <ac:spMkLst>
            <pc:docMk/>
            <pc:sldMk cId="2482022270" sldId="301"/>
            <ac:spMk id="31" creationId="{6F3E0FDD-9529-9F81-8255-0C4B1F0A73EA}"/>
          </ac:spMkLst>
        </pc:spChg>
        <pc:spChg chg="add del">
          <ac:chgData name="Manthena Ramalingaraju" userId="S::manthena.r@happiestminds.com::31ac9f12-6cf8-4d10-b2ee-2f2423aeee00" providerId="AD" clId="Web-{B54CD666-E72E-4731-9061-D58589107433}" dt="2023-03-02T14:43:06.197" v="113"/>
          <ac:spMkLst>
            <pc:docMk/>
            <pc:sldMk cId="2482022270" sldId="301"/>
            <ac:spMk id="33" creationId="{3C3B1E5A-B249-0D87-0144-D31E6BE0014B}"/>
          </ac:spMkLst>
        </pc:spChg>
        <pc:picChg chg="add del">
          <ac:chgData name="Manthena Ramalingaraju" userId="S::manthena.r@happiestminds.com::31ac9f12-6cf8-4d10-b2ee-2f2423aeee00" providerId="AD" clId="Web-{B54CD666-E72E-4731-9061-D58589107433}" dt="2023-03-02T14:42:35.884" v="92"/>
          <ac:picMkLst>
            <pc:docMk/>
            <pc:sldMk cId="2482022270" sldId="301"/>
            <ac:picMk id="8" creationId="{E49D3309-4665-DFEE-471D-94830D8F0382}"/>
          </ac:picMkLst>
        </pc:picChg>
        <pc:picChg chg="add mod">
          <ac:chgData name="Manthena Ramalingaraju" userId="S::manthena.r@happiestminds.com::31ac9f12-6cf8-4d10-b2ee-2f2423aeee00" providerId="AD" clId="Web-{B54CD666-E72E-4731-9061-D58589107433}" dt="2023-03-02T14:43:39.151" v="126" actId="14100"/>
          <ac:picMkLst>
            <pc:docMk/>
            <pc:sldMk cId="2482022270" sldId="301"/>
            <ac:picMk id="34" creationId="{C8AE514B-BDD0-B9DE-0579-1615CF2D1EBE}"/>
          </ac:picMkLst>
        </pc:picChg>
      </pc:sldChg>
      <pc:sldChg chg="modSp">
        <pc:chgData name="Manthena Ramalingaraju" userId="S::manthena.r@happiestminds.com::31ac9f12-6cf8-4d10-b2ee-2f2423aeee00" providerId="AD" clId="Web-{B54CD666-E72E-4731-9061-D58589107433}" dt="2023-03-02T14:46:38.717" v="156" actId="20577"/>
        <pc:sldMkLst>
          <pc:docMk/>
          <pc:sldMk cId="1539894112" sldId="303"/>
        </pc:sldMkLst>
        <pc:spChg chg="mod">
          <ac:chgData name="Manthena Ramalingaraju" userId="S::manthena.r@happiestminds.com::31ac9f12-6cf8-4d10-b2ee-2f2423aeee00" providerId="AD" clId="Web-{B54CD666-E72E-4731-9061-D58589107433}" dt="2023-03-02T14:46:38.717" v="156" actId="20577"/>
          <ac:spMkLst>
            <pc:docMk/>
            <pc:sldMk cId="1539894112" sldId="303"/>
            <ac:spMk id="7" creationId="{DD86C82E-9882-CA2D-CAAE-8987075E0AA9}"/>
          </ac:spMkLst>
        </pc:spChg>
      </pc:sldChg>
      <pc:sldChg chg="addSp delSp modSp">
        <pc:chgData name="Manthena Ramalingaraju" userId="S::manthena.r@happiestminds.com::31ac9f12-6cf8-4d10-b2ee-2f2423aeee00" providerId="AD" clId="Web-{B54CD666-E72E-4731-9061-D58589107433}" dt="2023-03-02T14:57:44.854" v="310" actId="20577"/>
        <pc:sldMkLst>
          <pc:docMk/>
          <pc:sldMk cId="3253372301" sldId="304"/>
        </pc:sldMkLst>
        <pc:spChg chg="mod">
          <ac:chgData name="Manthena Ramalingaraju" userId="S::manthena.r@happiestminds.com::31ac9f12-6cf8-4d10-b2ee-2f2423aeee00" providerId="AD" clId="Web-{B54CD666-E72E-4731-9061-D58589107433}" dt="2023-03-02T14:53:55.490" v="254" actId="20577"/>
          <ac:spMkLst>
            <pc:docMk/>
            <pc:sldMk cId="3253372301" sldId="304"/>
            <ac:spMk id="2" creationId="{00000000-0000-0000-0000-000000000000}"/>
          </ac:spMkLst>
        </pc:spChg>
        <pc:spChg chg="del">
          <ac:chgData name="Manthena Ramalingaraju" userId="S::manthena.r@happiestminds.com::31ac9f12-6cf8-4d10-b2ee-2f2423aeee00" providerId="AD" clId="Web-{B54CD666-E72E-4731-9061-D58589107433}" dt="2023-03-02T14:53:37.256" v="251"/>
          <ac:spMkLst>
            <pc:docMk/>
            <pc:sldMk cId="3253372301" sldId="304"/>
            <ac:spMk id="5" creationId="{FCC98A49-9DD7-0534-BD31-04D1B53FC48C}"/>
          </ac:spMkLst>
        </pc:spChg>
        <pc:spChg chg="add mod">
          <ac:chgData name="Manthena Ramalingaraju" userId="S::manthena.r@happiestminds.com::31ac9f12-6cf8-4d10-b2ee-2f2423aeee00" providerId="AD" clId="Web-{B54CD666-E72E-4731-9061-D58589107433}" dt="2023-03-02T14:50:54.753" v="195" actId="14100"/>
          <ac:spMkLst>
            <pc:docMk/>
            <pc:sldMk cId="3253372301" sldId="304"/>
            <ac:spMk id="10" creationId="{C640C3F7-E8AF-C9B0-7917-F474C71F9B7A}"/>
          </ac:spMkLst>
        </pc:spChg>
        <pc:spChg chg="add mod">
          <ac:chgData name="Manthena Ramalingaraju" userId="S::manthena.r@happiestminds.com::31ac9f12-6cf8-4d10-b2ee-2f2423aeee00" providerId="AD" clId="Web-{B54CD666-E72E-4731-9061-D58589107433}" dt="2023-03-02T14:50:30.799" v="188" actId="1076"/>
          <ac:spMkLst>
            <pc:docMk/>
            <pc:sldMk cId="3253372301" sldId="304"/>
            <ac:spMk id="11" creationId="{C47AF5F3-5663-2B78-D443-50BC7402D50F}"/>
          </ac:spMkLst>
        </pc:spChg>
        <pc:spChg chg="add mod">
          <ac:chgData name="Manthena Ramalingaraju" userId="S::manthena.r@happiestminds.com::31ac9f12-6cf8-4d10-b2ee-2f2423aeee00" providerId="AD" clId="Web-{B54CD666-E72E-4731-9061-D58589107433}" dt="2023-03-02T14:50:46.127" v="194" actId="20577"/>
          <ac:spMkLst>
            <pc:docMk/>
            <pc:sldMk cId="3253372301" sldId="304"/>
            <ac:spMk id="12" creationId="{EF1485ED-E965-FDE2-FE52-2AC9902AD7F6}"/>
          </ac:spMkLst>
        </pc:spChg>
        <pc:spChg chg="add mod">
          <ac:chgData name="Manthena Ramalingaraju" userId="S::manthena.r@happiestminds.com::31ac9f12-6cf8-4d10-b2ee-2f2423aeee00" providerId="AD" clId="Web-{B54CD666-E72E-4731-9061-D58589107433}" dt="2023-03-02T14:51:14.925" v="197"/>
          <ac:spMkLst>
            <pc:docMk/>
            <pc:sldMk cId="3253372301" sldId="304"/>
            <ac:spMk id="13" creationId="{C313C477-C1E1-319A-D4D8-E51A3C632453}"/>
          </ac:spMkLst>
        </pc:spChg>
        <pc:spChg chg="add mod">
          <ac:chgData name="Manthena Ramalingaraju" userId="S::manthena.r@happiestminds.com::31ac9f12-6cf8-4d10-b2ee-2f2423aeee00" providerId="AD" clId="Web-{B54CD666-E72E-4731-9061-D58589107433}" dt="2023-03-02T14:52:10.363" v="233" actId="20577"/>
          <ac:spMkLst>
            <pc:docMk/>
            <pc:sldMk cId="3253372301" sldId="304"/>
            <ac:spMk id="14" creationId="{7641E312-CF8F-2CC9-4F5B-5C522B69100E}"/>
          </ac:spMkLst>
        </pc:spChg>
        <pc:spChg chg="add mod">
          <ac:chgData name="Manthena Ramalingaraju" userId="S::manthena.r@happiestminds.com::31ac9f12-6cf8-4d10-b2ee-2f2423aeee00" providerId="AD" clId="Web-{B54CD666-E72E-4731-9061-D58589107433}" dt="2023-03-02T14:52:50.911" v="238"/>
          <ac:spMkLst>
            <pc:docMk/>
            <pc:sldMk cId="3253372301" sldId="304"/>
            <ac:spMk id="15" creationId="{CF8D427E-CD2D-6F23-9E86-F51190059E9F}"/>
          </ac:spMkLst>
        </pc:spChg>
        <pc:spChg chg="add mod">
          <ac:chgData name="Manthena Ramalingaraju" userId="S::manthena.r@happiestminds.com::31ac9f12-6cf8-4d10-b2ee-2f2423aeee00" providerId="AD" clId="Web-{B54CD666-E72E-4731-9061-D58589107433}" dt="2023-03-02T14:53:13.489" v="250" actId="20577"/>
          <ac:spMkLst>
            <pc:docMk/>
            <pc:sldMk cId="3253372301" sldId="304"/>
            <ac:spMk id="16" creationId="{2440E31B-E389-F3FD-E67F-D523B3D3B2C3}"/>
          </ac:spMkLst>
        </pc:spChg>
        <pc:spChg chg="add mod">
          <ac:chgData name="Manthena Ramalingaraju" userId="S::manthena.r@happiestminds.com::31ac9f12-6cf8-4d10-b2ee-2f2423aeee00" providerId="AD" clId="Web-{B54CD666-E72E-4731-9061-D58589107433}" dt="2023-03-02T14:57:20.681" v="306" actId="20577"/>
          <ac:spMkLst>
            <pc:docMk/>
            <pc:sldMk cId="3253372301" sldId="304"/>
            <ac:spMk id="17" creationId="{3042ABE4-0FD2-B85B-4CBC-D100504C22C6}"/>
          </ac:spMkLst>
        </pc:spChg>
        <pc:spChg chg="add mod">
          <ac:chgData name="Manthena Ramalingaraju" userId="S::manthena.r@happiestminds.com::31ac9f12-6cf8-4d10-b2ee-2f2423aeee00" providerId="AD" clId="Web-{B54CD666-E72E-4731-9061-D58589107433}" dt="2023-03-02T14:57:26.025" v="307" actId="20577"/>
          <ac:spMkLst>
            <pc:docMk/>
            <pc:sldMk cId="3253372301" sldId="304"/>
            <ac:spMk id="18" creationId="{FC1A528A-0729-5890-7C6A-7BABF5E1C269}"/>
          </ac:spMkLst>
        </pc:spChg>
        <pc:spChg chg="add mod">
          <ac:chgData name="Manthena Ramalingaraju" userId="S::manthena.r@happiestminds.com::31ac9f12-6cf8-4d10-b2ee-2f2423aeee00" providerId="AD" clId="Web-{B54CD666-E72E-4731-9061-D58589107433}" dt="2023-03-02T14:57:30.166" v="308" actId="20577"/>
          <ac:spMkLst>
            <pc:docMk/>
            <pc:sldMk cId="3253372301" sldId="304"/>
            <ac:spMk id="19" creationId="{7D031BA1-3B1B-C1BC-A1A4-8688861F0C2E}"/>
          </ac:spMkLst>
        </pc:spChg>
        <pc:spChg chg="add mod">
          <ac:chgData name="Manthena Ramalingaraju" userId="S::manthena.r@happiestminds.com::31ac9f12-6cf8-4d10-b2ee-2f2423aeee00" providerId="AD" clId="Web-{B54CD666-E72E-4731-9061-D58589107433}" dt="2023-03-02T14:57:37.244" v="309" actId="20577"/>
          <ac:spMkLst>
            <pc:docMk/>
            <pc:sldMk cId="3253372301" sldId="304"/>
            <ac:spMk id="20" creationId="{63C9181C-9568-B529-E2CA-5B0EA581E2D6}"/>
          </ac:spMkLst>
        </pc:spChg>
        <pc:spChg chg="add mod">
          <ac:chgData name="Manthena Ramalingaraju" userId="S::manthena.r@happiestminds.com::31ac9f12-6cf8-4d10-b2ee-2f2423aeee00" providerId="AD" clId="Web-{B54CD666-E72E-4731-9061-D58589107433}" dt="2023-03-02T14:57:44.854" v="310" actId="20577"/>
          <ac:spMkLst>
            <pc:docMk/>
            <pc:sldMk cId="3253372301" sldId="304"/>
            <ac:spMk id="21" creationId="{4D6D9358-91C2-C75D-977A-5AD12AF6B504}"/>
          </ac:spMkLst>
        </pc:spChg>
        <pc:picChg chg="mod">
          <ac:chgData name="Manthena Ramalingaraju" userId="S::manthena.r@happiestminds.com::31ac9f12-6cf8-4d10-b2ee-2f2423aeee00" providerId="AD" clId="Web-{B54CD666-E72E-4731-9061-D58589107433}" dt="2023-03-02T14:54:29.491" v="257" actId="1076"/>
          <ac:picMkLst>
            <pc:docMk/>
            <pc:sldMk cId="3253372301" sldId="304"/>
            <ac:picMk id="8" creationId="{502526F7-7E77-00C1-1D26-A18FC9CBB05C}"/>
          </ac:picMkLst>
        </pc:picChg>
      </pc:sldChg>
    </pc:docChg>
  </pc:docChgLst>
  <pc:docChgLst>
    <pc:chgData name="Manthena Ramalingaraju" userId="S::manthena.r@happiestminds.com::31ac9f12-6cf8-4d10-b2ee-2f2423aeee00" providerId="AD" clId="Web-{0FA63857-BFAC-44F3-9D89-56616C6450E5}"/>
    <pc:docChg chg="addSld delSld modSld">
      <pc:chgData name="Manthena Ramalingaraju" userId="S::manthena.r@happiestminds.com::31ac9f12-6cf8-4d10-b2ee-2f2423aeee00" providerId="AD" clId="Web-{0FA63857-BFAC-44F3-9D89-56616C6450E5}" dt="2023-03-04T05:56:37.726" v="988" actId="14100"/>
      <pc:docMkLst>
        <pc:docMk/>
      </pc:docMkLst>
      <pc:sldChg chg="modSp">
        <pc:chgData name="Manthena Ramalingaraju" userId="S::manthena.r@happiestminds.com::31ac9f12-6cf8-4d10-b2ee-2f2423aeee00" providerId="AD" clId="Web-{0FA63857-BFAC-44F3-9D89-56616C6450E5}" dt="2023-03-04T03:48:29.778" v="19" actId="20577"/>
        <pc:sldMkLst>
          <pc:docMk/>
          <pc:sldMk cId="1495349204" sldId="326"/>
        </pc:sldMkLst>
        <pc:spChg chg="mod">
          <ac:chgData name="Manthena Ramalingaraju" userId="S::manthena.r@happiestminds.com::31ac9f12-6cf8-4d10-b2ee-2f2423aeee00" providerId="AD" clId="Web-{0FA63857-BFAC-44F3-9D89-56616C6450E5}" dt="2023-03-04T03:48:29.778" v="19" actId="20577"/>
          <ac:spMkLst>
            <pc:docMk/>
            <pc:sldMk cId="1495349204" sldId="326"/>
            <ac:spMk id="11" creationId="{FD827FC3-84DC-9B82-56EA-0A327B3FF917}"/>
          </ac:spMkLst>
        </pc:spChg>
      </pc:sldChg>
      <pc:sldChg chg="addSp delSp modSp">
        <pc:chgData name="Manthena Ramalingaraju" userId="S::manthena.r@happiestminds.com::31ac9f12-6cf8-4d10-b2ee-2f2423aeee00" providerId="AD" clId="Web-{0FA63857-BFAC-44F3-9D89-56616C6450E5}" dt="2023-03-04T05:26:46.804" v="724" actId="20577"/>
        <pc:sldMkLst>
          <pc:docMk/>
          <pc:sldMk cId="2147244151" sldId="336"/>
        </pc:sldMkLst>
        <pc:spChg chg="mod">
          <ac:chgData name="Manthena Ramalingaraju" userId="S::manthena.r@happiestminds.com::31ac9f12-6cf8-4d10-b2ee-2f2423aeee00" providerId="AD" clId="Web-{0FA63857-BFAC-44F3-9D89-56616C6450E5}" dt="2023-03-04T05:06:54.937" v="385" actId="1076"/>
          <ac:spMkLst>
            <pc:docMk/>
            <pc:sldMk cId="2147244151" sldId="336"/>
            <ac:spMk id="7" creationId="{DD86C82E-9882-CA2D-CAAE-8987075E0AA9}"/>
          </ac:spMkLst>
        </pc:spChg>
        <pc:spChg chg="add">
          <ac:chgData name="Manthena Ramalingaraju" userId="S::manthena.r@happiestminds.com::31ac9f12-6cf8-4d10-b2ee-2f2423aeee00" providerId="AD" clId="Web-{0FA63857-BFAC-44F3-9D89-56616C6450E5}" dt="2023-03-04T05:07:29.094" v="387"/>
          <ac:spMkLst>
            <pc:docMk/>
            <pc:sldMk cId="2147244151" sldId="336"/>
            <ac:spMk id="10" creationId="{F5BEB08B-123C-63A1-1222-AAC56869B27F}"/>
          </ac:spMkLst>
        </pc:spChg>
        <pc:spChg chg="add mod">
          <ac:chgData name="Manthena Ramalingaraju" userId="S::manthena.r@happiestminds.com::31ac9f12-6cf8-4d10-b2ee-2f2423aeee00" providerId="AD" clId="Web-{0FA63857-BFAC-44F3-9D89-56616C6450E5}" dt="2023-03-04T05:26:46.804" v="724" actId="20577"/>
          <ac:spMkLst>
            <pc:docMk/>
            <pc:sldMk cId="2147244151" sldId="336"/>
            <ac:spMk id="11" creationId="{2F0E048E-3280-45C0-8498-01559D5940B6}"/>
          </ac:spMkLst>
        </pc:spChg>
        <pc:picChg chg="del mod">
          <ac:chgData name="Manthena Ramalingaraju" userId="S::manthena.r@happiestminds.com::31ac9f12-6cf8-4d10-b2ee-2f2423aeee00" providerId="AD" clId="Web-{0FA63857-BFAC-44F3-9D89-56616C6450E5}" dt="2023-03-04T05:19:05.258" v="688"/>
          <ac:picMkLst>
            <pc:docMk/>
            <pc:sldMk cId="2147244151" sldId="336"/>
            <ac:picMk id="8" creationId="{AA7C4801-F3EC-F965-3734-1E54FC1671A6}"/>
          </ac:picMkLst>
        </pc:picChg>
      </pc:sldChg>
      <pc:sldChg chg="delSp modSp del">
        <pc:chgData name="Manthena Ramalingaraju" userId="S::manthena.r@happiestminds.com::31ac9f12-6cf8-4d10-b2ee-2f2423aeee00" providerId="AD" clId="Web-{0FA63857-BFAC-44F3-9D89-56616C6450E5}" dt="2023-03-04T05:27:18.118" v="729"/>
        <pc:sldMkLst>
          <pc:docMk/>
          <pc:sldMk cId="3440171781" sldId="337"/>
        </pc:sldMkLst>
        <pc:picChg chg="del mod">
          <ac:chgData name="Manthena Ramalingaraju" userId="S::manthena.r@happiestminds.com::31ac9f12-6cf8-4d10-b2ee-2f2423aeee00" providerId="AD" clId="Web-{0FA63857-BFAC-44F3-9D89-56616C6450E5}" dt="2023-03-04T05:27:12.337" v="728"/>
          <ac:picMkLst>
            <pc:docMk/>
            <pc:sldMk cId="3440171781" sldId="337"/>
            <ac:picMk id="10" creationId="{BB82F826-0AC3-5276-E5EF-94F7B6A528A4}"/>
          </ac:picMkLst>
        </pc:picChg>
      </pc:sldChg>
      <pc:sldChg chg="addSp delSp modSp">
        <pc:chgData name="Manthena Ramalingaraju" userId="S::manthena.r@happiestminds.com::31ac9f12-6cf8-4d10-b2ee-2f2423aeee00" providerId="AD" clId="Web-{0FA63857-BFAC-44F3-9D89-56616C6450E5}" dt="2023-03-04T05:30:59.156" v="745" actId="1076"/>
        <pc:sldMkLst>
          <pc:docMk/>
          <pc:sldMk cId="2459409496" sldId="338"/>
        </pc:sldMkLst>
        <pc:picChg chg="del mod">
          <ac:chgData name="Manthena Ramalingaraju" userId="S::manthena.r@happiestminds.com::31ac9f12-6cf8-4d10-b2ee-2f2423aeee00" providerId="AD" clId="Web-{0FA63857-BFAC-44F3-9D89-56616C6450E5}" dt="2023-03-04T05:30:41.468" v="737"/>
          <ac:picMkLst>
            <pc:docMk/>
            <pc:sldMk cId="2459409496" sldId="338"/>
            <ac:picMk id="8" creationId="{CB963C76-C9FB-E976-1511-2A9D4BE0114A}"/>
          </ac:picMkLst>
        </pc:picChg>
        <pc:picChg chg="add mod">
          <ac:chgData name="Manthena Ramalingaraju" userId="S::manthena.r@happiestminds.com::31ac9f12-6cf8-4d10-b2ee-2f2423aeee00" providerId="AD" clId="Web-{0FA63857-BFAC-44F3-9D89-56616C6450E5}" dt="2023-03-04T05:30:59.156" v="745" actId="1076"/>
          <ac:picMkLst>
            <pc:docMk/>
            <pc:sldMk cId="2459409496" sldId="338"/>
            <ac:picMk id="10" creationId="{C9D5AE2E-BC36-91AD-6B31-7319D0D76551}"/>
          </ac:picMkLst>
        </pc:picChg>
      </pc:sldChg>
      <pc:sldChg chg="modSp del">
        <pc:chgData name="Manthena Ramalingaraju" userId="S::manthena.r@happiestminds.com::31ac9f12-6cf8-4d10-b2ee-2f2423aeee00" providerId="AD" clId="Web-{0FA63857-BFAC-44F3-9D89-56616C6450E5}" dt="2023-03-04T05:32:15.534" v="748"/>
        <pc:sldMkLst>
          <pc:docMk/>
          <pc:sldMk cId="631173194" sldId="339"/>
        </pc:sldMkLst>
        <pc:spChg chg="mod">
          <ac:chgData name="Manthena Ramalingaraju" userId="S::manthena.r@happiestminds.com::31ac9f12-6cf8-4d10-b2ee-2f2423aeee00" providerId="AD" clId="Web-{0FA63857-BFAC-44F3-9D89-56616C6450E5}" dt="2023-03-04T05:31:44.064" v="747" actId="14100"/>
          <ac:spMkLst>
            <pc:docMk/>
            <pc:sldMk cId="631173194" sldId="339"/>
            <ac:spMk id="11" creationId="{F2E02700-DB36-8510-EA95-E7B9AEA0D779}"/>
          </ac:spMkLst>
        </pc:spChg>
      </pc:sldChg>
      <pc:sldChg chg="del">
        <pc:chgData name="Manthena Ramalingaraju" userId="S::manthena.r@happiestminds.com::31ac9f12-6cf8-4d10-b2ee-2f2423aeee00" providerId="AD" clId="Web-{0FA63857-BFAC-44F3-9D89-56616C6450E5}" dt="2023-03-04T05:32:20.034" v="749"/>
        <pc:sldMkLst>
          <pc:docMk/>
          <pc:sldMk cId="791987168" sldId="340"/>
        </pc:sldMkLst>
      </pc:sldChg>
      <pc:sldChg chg="delSp modSp">
        <pc:chgData name="Manthena Ramalingaraju" userId="S::manthena.r@happiestminds.com::31ac9f12-6cf8-4d10-b2ee-2f2423aeee00" providerId="AD" clId="Web-{0FA63857-BFAC-44F3-9D89-56616C6450E5}" dt="2023-03-04T05:55:07.251" v="980" actId="1076"/>
        <pc:sldMkLst>
          <pc:docMk/>
          <pc:sldMk cId="3155809905" sldId="341"/>
        </pc:sldMkLst>
        <pc:spChg chg="mod">
          <ac:chgData name="Manthena Ramalingaraju" userId="S::manthena.r@happiestminds.com::31ac9f12-6cf8-4d10-b2ee-2f2423aeee00" providerId="AD" clId="Web-{0FA63857-BFAC-44F3-9D89-56616C6450E5}" dt="2023-03-04T05:55:07.251" v="980" actId="1076"/>
          <ac:spMkLst>
            <pc:docMk/>
            <pc:sldMk cId="3155809905" sldId="341"/>
            <ac:spMk id="7" creationId="{DD86C82E-9882-CA2D-CAAE-8987075E0AA9}"/>
          </ac:spMkLst>
        </pc:spChg>
        <pc:picChg chg="del mod">
          <ac:chgData name="Manthena Ramalingaraju" userId="S::manthena.r@happiestminds.com::31ac9f12-6cf8-4d10-b2ee-2f2423aeee00" providerId="AD" clId="Web-{0FA63857-BFAC-44F3-9D89-56616C6450E5}" dt="2023-03-04T05:55:02.126" v="979"/>
          <ac:picMkLst>
            <pc:docMk/>
            <pc:sldMk cId="3155809905" sldId="341"/>
            <ac:picMk id="10" creationId="{B1754B8C-BDEC-DA68-ABEF-91B3D29CB0EF}"/>
          </ac:picMkLst>
        </pc:picChg>
      </pc:sldChg>
      <pc:sldChg chg="delSp modSp del">
        <pc:chgData name="Manthena Ramalingaraju" userId="S::manthena.r@happiestminds.com::31ac9f12-6cf8-4d10-b2ee-2f2423aeee00" providerId="AD" clId="Web-{0FA63857-BFAC-44F3-9D89-56616C6450E5}" dt="2023-03-04T05:55:29.392" v="984"/>
        <pc:sldMkLst>
          <pc:docMk/>
          <pc:sldMk cId="1673137692" sldId="342"/>
        </pc:sldMkLst>
        <pc:picChg chg="del mod">
          <ac:chgData name="Manthena Ramalingaraju" userId="S::manthena.r@happiestminds.com::31ac9f12-6cf8-4d10-b2ee-2f2423aeee00" providerId="AD" clId="Web-{0FA63857-BFAC-44F3-9D89-56616C6450E5}" dt="2023-03-04T05:55:25.955" v="983"/>
          <ac:picMkLst>
            <pc:docMk/>
            <pc:sldMk cId="1673137692" sldId="342"/>
            <ac:picMk id="8" creationId="{8C6846CA-D513-D3F4-34CD-55E949C196F7}"/>
          </ac:picMkLst>
        </pc:picChg>
      </pc:sldChg>
      <pc:sldChg chg="addSp delSp modSp">
        <pc:chgData name="Manthena Ramalingaraju" userId="S::manthena.r@happiestminds.com::31ac9f12-6cf8-4d10-b2ee-2f2423aeee00" providerId="AD" clId="Web-{0FA63857-BFAC-44F3-9D89-56616C6450E5}" dt="2023-03-04T05:56:37.726" v="988" actId="14100"/>
        <pc:sldMkLst>
          <pc:docMk/>
          <pc:sldMk cId="2875099107" sldId="343"/>
        </pc:sldMkLst>
        <pc:picChg chg="add mod">
          <ac:chgData name="Manthena Ramalingaraju" userId="S::manthena.r@happiestminds.com::31ac9f12-6cf8-4d10-b2ee-2f2423aeee00" providerId="AD" clId="Web-{0FA63857-BFAC-44F3-9D89-56616C6450E5}" dt="2023-03-04T05:56:37.726" v="988" actId="14100"/>
          <ac:picMkLst>
            <pc:docMk/>
            <pc:sldMk cId="2875099107" sldId="343"/>
            <ac:picMk id="8" creationId="{7ADB9360-C804-9D53-AA61-1E3496C99210}"/>
          </ac:picMkLst>
        </pc:picChg>
        <pc:picChg chg="del">
          <ac:chgData name="Manthena Ramalingaraju" userId="S::manthena.r@happiestminds.com::31ac9f12-6cf8-4d10-b2ee-2f2423aeee00" providerId="AD" clId="Web-{0FA63857-BFAC-44F3-9D89-56616C6450E5}" dt="2023-03-04T05:56:29.882" v="985"/>
          <ac:picMkLst>
            <pc:docMk/>
            <pc:sldMk cId="2875099107" sldId="343"/>
            <ac:picMk id="10" creationId="{68AE23C9-9850-317A-E970-DF9C9AB29F0B}"/>
          </ac:picMkLst>
        </pc:picChg>
      </pc:sldChg>
      <pc:sldChg chg="del">
        <pc:chgData name="Manthena Ramalingaraju" userId="S::manthena.r@happiestminds.com::31ac9f12-6cf8-4d10-b2ee-2f2423aeee00" providerId="AD" clId="Web-{0FA63857-BFAC-44F3-9D89-56616C6450E5}" dt="2023-03-04T05:39:28.470" v="756"/>
        <pc:sldMkLst>
          <pc:docMk/>
          <pc:sldMk cId="1343054256" sldId="344"/>
        </pc:sldMkLst>
      </pc:sldChg>
      <pc:sldChg chg="del">
        <pc:chgData name="Manthena Ramalingaraju" userId="S::manthena.r@happiestminds.com::31ac9f12-6cf8-4d10-b2ee-2f2423aeee00" providerId="AD" clId="Web-{0FA63857-BFAC-44F3-9D89-56616C6450E5}" dt="2023-03-04T05:39:31.033" v="757"/>
        <pc:sldMkLst>
          <pc:docMk/>
          <pc:sldMk cId="3105738854" sldId="345"/>
        </pc:sldMkLst>
      </pc:sldChg>
      <pc:sldChg chg="del">
        <pc:chgData name="Manthena Ramalingaraju" userId="S::manthena.r@happiestminds.com::31ac9f12-6cf8-4d10-b2ee-2f2423aeee00" providerId="AD" clId="Web-{0FA63857-BFAC-44F3-9D89-56616C6450E5}" dt="2023-03-04T05:41:49.240" v="759"/>
        <pc:sldMkLst>
          <pc:docMk/>
          <pc:sldMk cId="2716120782" sldId="346"/>
        </pc:sldMkLst>
      </pc:sldChg>
      <pc:sldChg chg="del">
        <pc:chgData name="Manthena Ramalingaraju" userId="S::manthena.r@happiestminds.com::31ac9f12-6cf8-4d10-b2ee-2f2423aeee00" providerId="AD" clId="Web-{0FA63857-BFAC-44F3-9D89-56616C6450E5}" dt="2023-03-04T05:42:01.960" v="761"/>
        <pc:sldMkLst>
          <pc:docMk/>
          <pc:sldMk cId="1130741279" sldId="347"/>
        </pc:sldMkLst>
      </pc:sldChg>
      <pc:sldChg chg="del">
        <pc:chgData name="Manthena Ramalingaraju" userId="S::manthena.r@happiestminds.com::31ac9f12-6cf8-4d10-b2ee-2f2423aeee00" providerId="AD" clId="Web-{0FA63857-BFAC-44F3-9D89-56616C6450E5}" dt="2023-03-04T05:42:15.163" v="762"/>
        <pc:sldMkLst>
          <pc:docMk/>
          <pc:sldMk cId="1769738713" sldId="348"/>
        </pc:sldMkLst>
      </pc:sldChg>
      <pc:sldChg chg="modSp">
        <pc:chgData name="Manthena Ramalingaraju" userId="S::manthena.r@happiestminds.com::31ac9f12-6cf8-4d10-b2ee-2f2423aeee00" providerId="AD" clId="Web-{0FA63857-BFAC-44F3-9D89-56616C6450E5}" dt="2023-03-04T05:42:22.523" v="765" actId="1076"/>
        <pc:sldMkLst>
          <pc:docMk/>
          <pc:sldMk cId="3596847516" sldId="349"/>
        </pc:sldMkLst>
        <pc:picChg chg="mod">
          <ac:chgData name="Manthena Ramalingaraju" userId="S::manthena.r@happiestminds.com::31ac9f12-6cf8-4d10-b2ee-2f2423aeee00" providerId="AD" clId="Web-{0FA63857-BFAC-44F3-9D89-56616C6450E5}" dt="2023-03-04T05:42:22.523" v="765" actId="1076"/>
          <ac:picMkLst>
            <pc:docMk/>
            <pc:sldMk cId="3596847516" sldId="349"/>
            <ac:picMk id="8" creationId="{BFA041D4-3DBF-45D1-0BEB-9D3F7EB6222B}"/>
          </ac:picMkLst>
        </pc:picChg>
      </pc:sldChg>
      <pc:sldChg chg="del">
        <pc:chgData name="Manthena Ramalingaraju" userId="S::manthena.r@happiestminds.com::31ac9f12-6cf8-4d10-b2ee-2f2423aeee00" providerId="AD" clId="Web-{0FA63857-BFAC-44F3-9D89-56616C6450E5}" dt="2023-03-04T05:44:52.043" v="777"/>
        <pc:sldMkLst>
          <pc:docMk/>
          <pc:sldMk cId="101214487" sldId="350"/>
        </pc:sldMkLst>
      </pc:sldChg>
      <pc:sldChg chg="modSp">
        <pc:chgData name="Manthena Ramalingaraju" userId="S::manthena.r@happiestminds.com::31ac9f12-6cf8-4d10-b2ee-2f2423aeee00" providerId="AD" clId="Web-{0FA63857-BFAC-44F3-9D89-56616C6450E5}" dt="2023-03-04T05:48:42.645" v="788" actId="20577"/>
        <pc:sldMkLst>
          <pc:docMk/>
          <pc:sldMk cId="3885263120" sldId="351"/>
        </pc:sldMkLst>
        <pc:spChg chg="mod">
          <ac:chgData name="Manthena Ramalingaraju" userId="S::manthena.r@happiestminds.com::31ac9f12-6cf8-4d10-b2ee-2f2423aeee00" providerId="AD" clId="Web-{0FA63857-BFAC-44F3-9D89-56616C6450E5}" dt="2023-03-04T05:48:42.645" v="788" actId="20577"/>
          <ac:spMkLst>
            <pc:docMk/>
            <pc:sldMk cId="3885263120" sldId="351"/>
            <ac:spMk id="8" creationId="{59D81E86-B863-F758-99A2-6FBB2C54B273}"/>
          </ac:spMkLst>
        </pc:spChg>
      </pc:sldChg>
      <pc:sldChg chg="modSp">
        <pc:chgData name="Manthena Ramalingaraju" userId="S::manthena.r@happiestminds.com::31ac9f12-6cf8-4d10-b2ee-2f2423aeee00" providerId="AD" clId="Web-{0FA63857-BFAC-44F3-9D89-56616C6450E5}" dt="2023-03-04T05:50:34.289" v="800" actId="20577"/>
        <pc:sldMkLst>
          <pc:docMk/>
          <pc:sldMk cId="3182760631" sldId="352"/>
        </pc:sldMkLst>
        <pc:spChg chg="mod">
          <ac:chgData name="Manthena Ramalingaraju" userId="S::manthena.r@happiestminds.com::31ac9f12-6cf8-4d10-b2ee-2f2423aeee00" providerId="AD" clId="Web-{0FA63857-BFAC-44F3-9D89-56616C6450E5}" dt="2023-03-04T05:50:34.289" v="800" actId="20577"/>
          <ac:spMkLst>
            <pc:docMk/>
            <pc:sldMk cId="3182760631" sldId="352"/>
            <ac:spMk id="7" creationId="{B2F16E75-0AAB-618E-8494-ADE3001A7247}"/>
          </ac:spMkLst>
        </pc:spChg>
      </pc:sldChg>
      <pc:sldChg chg="modSp">
        <pc:chgData name="Manthena Ramalingaraju" userId="S::manthena.r@happiestminds.com::31ac9f12-6cf8-4d10-b2ee-2f2423aeee00" providerId="AD" clId="Web-{0FA63857-BFAC-44F3-9D89-56616C6450E5}" dt="2023-03-04T05:51:30.572" v="812" actId="20577"/>
        <pc:sldMkLst>
          <pc:docMk/>
          <pc:sldMk cId="2678786522" sldId="353"/>
        </pc:sldMkLst>
        <pc:spChg chg="mod">
          <ac:chgData name="Manthena Ramalingaraju" userId="S::manthena.r@happiestminds.com::31ac9f12-6cf8-4d10-b2ee-2f2423aeee00" providerId="AD" clId="Web-{0FA63857-BFAC-44F3-9D89-56616C6450E5}" dt="2023-03-04T05:51:30.572" v="812" actId="20577"/>
          <ac:spMkLst>
            <pc:docMk/>
            <pc:sldMk cId="2678786522" sldId="353"/>
            <ac:spMk id="7" creationId="{B2F16E75-0AAB-618E-8494-ADE3001A7247}"/>
          </ac:spMkLst>
        </pc:spChg>
      </pc:sldChg>
      <pc:sldChg chg="del">
        <pc:chgData name="Manthena Ramalingaraju" userId="S::manthena.r@happiestminds.com::31ac9f12-6cf8-4d10-b2ee-2f2423aeee00" providerId="AD" clId="Web-{0FA63857-BFAC-44F3-9D89-56616C6450E5}" dt="2023-03-04T05:34:36.961" v="754"/>
        <pc:sldMkLst>
          <pc:docMk/>
          <pc:sldMk cId="3236970702" sldId="356"/>
        </pc:sldMkLst>
      </pc:sldChg>
      <pc:sldChg chg="del">
        <pc:chgData name="Manthena Ramalingaraju" userId="S::manthena.r@happiestminds.com::31ac9f12-6cf8-4d10-b2ee-2f2423aeee00" providerId="AD" clId="Web-{0FA63857-BFAC-44F3-9D89-56616C6450E5}" dt="2023-03-04T05:34:41.164" v="755"/>
        <pc:sldMkLst>
          <pc:docMk/>
          <pc:sldMk cId="2017785278" sldId="358"/>
        </pc:sldMkLst>
      </pc:sldChg>
      <pc:sldChg chg="modSp add del replId">
        <pc:chgData name="Manthena Ramalingaraju" userId="S::manthena.r@happiestminds.com::31ac9f12-6cf8-4d10-b2ee-2f2423aeee00" providerId="AD" clId="Web-{0FA63857-BFAC-44F3-9D89-56616C6450E5}" dt="2023-03-04T03:51:32.393" v="26"/>
        <pc:sldMkLst>
          <pc:docMk/>
          <pc:sldMk cId="269824097" sldId="365"/>
        </pc:sldMkLst>
        <pc:spChg chg="mod">
          <ac:chgData name="Manthena Ramalingaraju" userId="S::manthena.r@happiestminds.com::31ac9f12-6cf8-4d10-b2ee-2f2423aeee00" providerId="AD" clId="Web-{0FA63857-BFAC-44F3-9D89-56616C6450E5}" dt="2023-03-04T03:51:24.924" v="25" actId="20577"/>
          <ac:spMkLst>
            <pc:docMk/>
            <pc:sldMk cId="269824097" sldId="365"/>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07:05.909" v="127" actId="20577"/>
        <pc:sldMkLst>
          <pc:docMk/>
          <pc:sldMk cId="3086584183" sldId="366"/>
        </pc:sldMkLst>
        <pc:spChg chg="mod">
          <ac:chgData name="Manthena Ramalingaraju" userId="S::manthena.r@happiestminds.com::31ac9f12-6cf8-4d10-b2ee-2f2423aeee00" providerId="AD" clId="Web-{0FA63857-BFAC-44F3-9D89-56616C6450E5}" dt="2023-03-04T04:07:05.909" v="127" actId="20577"/>
          <ac:spMkLst>
            <pc:docMk/>
            <pc:sldMk cId="3086584183" sldId="366"/>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25:41.965" v="227" actId="20577"/>
        <pc:sldMkLst>
          <pc:docMk/>
          <pc:sldMk cId="2277712160" sldId="367"/>
        </pc:sldMkLst>
        <pc:spChg chg="mod">
          <ac:chgData name="Manthena Ramalingaraju" userId="S::manthena.r@happiestminds.com::31ac9f12-6cf8-4d10-b2ee-2f2423aeee00" providerId="AD" clId="Web-{0FA63857-BFAC-44F3-9D89-56616C6450E5}" dt="2023-03-04T04:25:41.965" v="227" actId="20577"/>
          <ac:spMkLst>
            <pc:docMk/>
            <pc:sldMk cId="2277712160" sldId="367"/>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27:47.344" v="258" actId="20577"/>
        <pc:sldMkLst>
          <pc:docMk/>
          <pc:sldMk cId="1205506773" sldId="368"/>
        </pc:sldMkLst>
        <pc:spChg chg="mod">
          <ac:chgData name="Manthena Ramalingaraju" userId="S::manthena.r@happiestminds.com::31ac9f12-6cf8-4d10-b2ee-2f2423aeee00" providerId="AD" clId="Web-{0FA63857-BFAC-44F3-9D89-56616C6450E5}" dt="2023-03-04T04:27:47.344" v="258" actId="20577"/>
          <ac:spMkLst>
            <pc:docMk/>
            <pc:sldMk cId="1205506773" sldId="368"/>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29:40.660" v="281" actId="20577"/>
        <pc:sldMkLst>
          <pc:docMk/>
          <pc:sldMk cId="4171446150" sldId="369"/>
        </pc:sldMkLst>
        <pc:spChg chg="mod">
          <ac:chgData name="Manthena Ramalingaraju" userId="S::manthena.r@happiestminds.com::31ac9f12-6cf8-4d10-b2ee-2f2423aeee00" providerId="AD" clId="Web-{0FA63857-BFAC-44F3-9D89-56616C6450E5}" dt="2023-03-04T04:29:40.660" v="281" actId="20577"/>
          <ac:spMkLst>
            <pc:docMk/>
            <pc:sldMk cId="4171446150" sldId="369"/>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31:06.741" v="293" actId="20577"/>
        <pc:sldMkLst>
          <pc:docMk/>
          <pc:sldMk cId="855668225" sldId="370"/>
        </pc:sldMkLst>
        <pc:spChg chg="mod">
          <ac:chgData name="Manthena Ramalingaraju" userId="S::manthena.r@happiestminds.com::31ac9f12-6cf8-4d10-b2ee-2f2423aeee00" providerId="AD" clId="Web-{0FA63857-BFAC-44F3-9D89-56616C6450E5}" dt="2023-03-04T04:31:06.741" v="293" actId="20577"/>
          <ac:spMkLst>
            <pc:docMk/>
            <pc:sldMk cId="855668225" sldId="370"/>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51:17.625" v="327" actId="20577"/>
        <pc:sldMkLst>
          <pc:docMk/>
          <pc:sldMk cId="2820832526" sldId="371"/>
        </pc:sldMkLst>
        <pc:spChg chg="mod">
          <ac:chgData name="Manthena Ramalingaraju" userId="S::manthena.r@happiestminds.com::31ac9f12-6cf8-4d10-b2ee-2f2423aeee00" providerId="AD" clId="Web-{0FA63857-BFAC-44F3-9D89-56616C6450E5}" dt="2023-03-04T04:51:17.625" v="327" actId="20577"/>
          <ac:spMkLst>
            <pc:docMk/>
            <pc:sldMk cId="2820832526" sldId="371"/>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34:57.608" v="306" actId="20577"/>
        <pc:sldMkLst>
          <pc:docMk/>
          <pc:sldMk cId="554554415" sldId="372"/>
        </pc:sldMkLst>
        <pc:spChg chg="mod">
          <ac:chgData name="Manthena Ramalingaraju" userId="S::manthena.r@happiestminds.com::31ac9f12-6cf8-4d10-b2ee-2f2423aeee00" providerId="AD" clId="Web-{0FA63857-BFAC-44F3-9D89-56616C6450E5}" dt="2023-03-04T04:34:57.608" v="306" actId="20577"/>
          <ac:spMkLst>
            <pc:docMk/>
            <pc:sldMk cId="554554415" sldId="372"/>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53:02.878" v="348" actId="20577"/>
        <pc:sldMkLst>
          <pc:docMk/>
          <pc:sldMk cId="1833662826" sldId="373"/>
        </pc:sldMkLst>
        <pc:spChg chg="mod">
          <ac:chgData name="Manthena Ramalingaraju" userId="S::manthena.r@happiestminds.com::31ac9f12-6cf8-4d10-b2ee-2f2423aeee00" providerId="AD" clId="Web-{0FA63857-BFAC-44F3-9D89-56616C6450E5}" dt="2023-03-04T04:53:02.878" v="348" actId="20577"/>
          <ac:spMkLst>
            <pc:docMk/>
            <pc:sldMk cId="1833662826" sldId="373"/>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54:10.631" v="353" actId="20577"/>
        <pc:sldMkLst>
          <pc:docMk/>
          <pc:sldMk cId="3773203978" sldId="374"/>
        </pc:sldMkLst>
        <pc:spChg chg="mod">
          <ac:chgData name="Manthena Ramalingaraju" userId="S::manthena.r@happiestminds.com::31ac9f12-6cf8-4d10-b2ee-2f2423aeee00" providerId="AD" clId="Web-{0FA63857-BFAC-44F3-9D89-56616C6450E5}" dt="2023-03-04T04:54:10.631" v="353" actId="20577"/>
          <ac:spMkLst>
            <pc:docMk/>
            <pc:sldMk cId="3773203978" sldId="374"/>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54:45.054" v="364" actId="20577"/>
        <pc:sldMkLst>
          <pc:docMk/>
          <pc:sldMk cId="1486588036" sldId="375"/>
        </pc:sldMkLst>
        <pc:spChg chg="mod">
          <ac:chgData name="Manthena Ramalingaraju" userId="S::manthena.r@happiestminds.com::31ac9f12-6cf8-4d10-b2ee-2f2423aeee00" providerId="AD" clId="Web-{0FA63857-BFAC-44F3-9D89-56616C6450E5}" dt="2023-03-04T04:54:45.054" v="364" actId="20577"/>
          <ac:spMkLst>
            <pc:docMk/>
            <pc:sldMk cId="1486588036" sldId="375"/>
            <ac:spMk id="11" creationId="{FD827FC3-84DC-9B82-56EA-0A327B3FF917}"/>
          </ac:spMkLst>
        </pc:spChg>
      </pc:sldChg>
      <pc:sldChg chg="modSp add replId">
        <pc:chgData name="Manthena Ramalingaraju" userId="S::manthena.r@happiestminds.com::31ac9f12-6cf8-4d10-b2ee-2f2423aeee00" providerId="AD" clId="Web-{0FA63857-BFAC-44F3-9D89-56616C6450E5}" dt="2023-03-04T04:59:07.640" v="375" actId="20577"/>
        <pc:sldMkLst>
          <pc:docMk/>
          <pc:sldMk cId="3038611730" sldId="376"/>
        </pc:sldMkLst>
        <pc:spChg chg="mod">
          <ac:chgData name="Manthena Ramalingaraju" userId="S::manthena.r@happiestminds.com::31ac9f12-6cf8-4d10-b2ee-2f2423aeee00" providerId="AD" clId="Web-{0FA63857-BFAC-44F3-9D89-56616C6450E5}" dt="2023-03-04T04:59:07.640" v="375" actId="20577"/>
          <ac:spMkLst>
            <pc:docMk/>
            <pc:sldMk cId="3038611730" sldId="376"/>
            <ac:spMk id="11" creationId="{FD827FC3-84DC-9B82-56EA-0A327B3FF917}"/>
          </ac:spMkLst>
        </pc:spChg>
      </pc:sldChg>
      <pc:sldChg chg="add replId">
        <pc:chgData name="Manthena Ramalingaraju" userId="S::manthena.r@happiestminds.com::31ac9f12-6cf8-4d10-b2ee-2f2423aeee00" providerId="AD" clId="Web-{0FA63857-BFAC-44F3-9D89-56616C6450E5}" dt="2023-03-04T04:59:14.859" v="376"/>
        <pc:sldMkLst>
          <pc:docMk/>
          <pc:sldMk cId="177910177" sldId="377"/>
        </pc:sldMkLst>
      </pc:sldChg>
      <pc:sldChg chg="modSp add replId">
        <pc:chgData name="Manthena Ramalingaraju" userId="S::manthena.r@happiestminds.com::31ac9f12-6cf8-4d10-b2ee-2f2423aeee00" providerId="AD" clId="Web-{0FA63857-BFAC-44F3-9D89-56616C6450E5}" dt="2023-03-04T05:49:38.662" v="793" actId="20577"/>
        <pc:sldMkLst>
          <pc:docMk/>
          <pc:sldMk cId="1488332491" sldId="378"/>
        </pc:sldMkLst>
        <pc:spChg chg="mod">
          <ac:chgData name="Manthena Ramalingaraju" userId="S::manthena.r@happiestminds.com::31ac9f12-6cf8-4d10-b2ee-2f2423aeee00" providerId="AD" clId="Web-{0FA63857-BFAC-44F3-9D89-56616C6450E5}" dt="2023-03-04T05:49:38.662" v="793" actId="20577"/>
          <ac:spMkLst>
            <pc:docMk/>
            <pc:sldMk cId="1488332491" sldId="378"/>
            <ac:spMk id="8" creationId="{59D81E86-B863-F758-99A2-6FBB2C54B273}"/>
          </ac:spMkLst>
        </pc:spChg>
      </pc:sldChg>
      <pc:sldChg chg="add del replId">
        <pc:chgData name="Manthena Ramalingaraju" userId="S::manthena.r@happiestminds.com::31ac9f12-6cf8-4d10-b2ee-2f2423aeee00" providerId="AD" clId="Web-{0FA63857-BFAC-44F3-9D89-56616C6450E5}" dt="2023-03-04T05:41:59.303" v="760"/>
        <pc:sldMkLst>
          <pc:docMk/>
          <pc:sldMk cId="2462700903" sldId="378"/>
        </pc:sldMkLst>
      </pc:sldChg>
      <pc:sldChg chg="new del">
        <pc:chgData name="Manthena Ramalingaraju" userId="S::manthena.r@happiestminds.com::31ac9f12-6cf8-4d10-b2ee-2f2423aeee00" providerId="AD" clId="Web-{0FA63857-BFAC-44F3-9D89-56616C6450E5}" dt="2023-03-04T05:47:26.392" v="782"/>
        <pc:sldMkLst>
          <pc:docMk/>
          <pc:sldMk cId="3837118118" sldId="378"/>
        </pc:sldMkLst>
      </pc:sldChg>
      <pc:sldChg chg="modSp add replId">
        <pc:chgData name="Manthena Ramalingaraju" userId="S::manthena.r@happiestminds.com::31ac9f12-6cf8-4d10-b2ee-2f2423aeee00" providerId="AD" clId="Web-{0FA63857-BFAC-44F3-9D89-56616C6450E5}" dt="2023-03-04T05:49:56.506" v="798" actId="20577"/>
        <pc:sldMkLst>
          <pc:docMk/>
          <pc:sldMk cId="96377027" sldId="379"/>
        </pc:sldMkLst>
        <pc:spChg chg="mod">
          <ac:chgData name="Manthena Ramalingaraju" userId="S::manthena.r@happiestminds.com::31ac9f12-6cf8-4d10-b2ee-2f2423aeee00" providerId="AD" clId="Web-{0FA63857-BFAC-44F3-9D89-56616C6450E5}" dt="2023-03-04T05:49:56.506" v="798" actId="20577"/>
          <ac:spMkLst>
            <pc:docMk/>
            <pc:sldMk cId="96377027" sldId="379"/>
            <ac:spMk id="8" creationId="{59D81E86-B863-F758-99A2-6FBB2C54B273}"/>
          </ac:spMkLst>
        </pc:spChg>
      </pc:sldChg>
    </pc:docChg>
  </pc:docChgLst>
  <pc:docChgLst>
    <pc:chgData name="Manthena Ramalingaraju" userId="S::manthena.r@happiestminds.com::31ac9f12-6cf8-4d10-b2ee-2f2423aeee00" providerId="AD" clId="Web-{B6959024-7544-40D5-9AC2-44B16B4144C1}"/>
    <pc:docChg chg="addSld delSld modSld addMainMaster">
      <pc:chgData name="Manthena Ramalingaraju" userId="S::manthena.r@happiestminds.com::31ac9f12-6cf8-4d10-b2ee-2f2423aeee00" providerId="AD" clId="Web-{B6959024-7544-40D5-9AC2-44B16B4144C1}" dt="2023-03-01T08:55:00.572" v="517"/>
      <pc:docMkLst>
        <pc:docMk/>
      </pc:docMkLst>
      <pc:sldChg chg="modSp del">
        <pc:chgData name="Manthena Ramalingaraju" userId="S::manthena.r@happiestminds.com::31ac9f12-6cf8-4d10-b2ee-2f2423aeee00" providerId="AD" clId="Web-{B6959024-7544-40D5-9AC2-44B16B4144C1}" dt="2023-03-01T08:55:00.572" v="517"/>
        <pc:sldMkLst>
          <pc:docMk/>
          <pc:sldMk cId="109857222" sldId="256"/>
        </pc:sldMkLst>
        <pc:spChg chg="mod">
          <ac:chgData name="Manthena Ramalingaraju" userId="S::manthena.r@happiestminds.com::31ac9f12-6cf8-4d10-b2ee-2f2423aeee00" providerId="AD" clId="Web-{B6959024-7544-40D5-9AC2-44B16B4144C1}" dt="2023-03-01T08:01:54.026" v="103" actId="20577"/>
          <ac:spMkLst>
            <pc:docMk/>
            <pc:sldMk cId="109857222" sldId="256"/>
            <ac:spMk id="5" creationId="{DC6AD071-B195-FAB1-2791-0D309D81D92F}"/>
          </ac:spMkLst>
        </pc:spChg>
      </pc:sldChg>
      <pc:sldChg chg="addSp delSp modSp add">
        <pc:chgData name="Manthena Ramalingaraju" userId="S::manthena.r@happiestminds.com::31ac9f12-6cf8-4d10-b2ee-2f2423aeee00" providerId="AD" clId="Web-{B6959024-7544-40D5-9AC2-44B16B4144C1}" dt="2023-03-01T08:54:51.150" v="516" actId="14100"/>
        <pc:sldMkLst>
          <pc:docMk/>
          <pc:sldMk cId="3477738365" sldId="257"/>
        </pc:sldMkLst>
        <pc:spChg chg="add mod">
          <ac:chgData name="Manthena Ramalingaraju" userId="S::manthena.r@happiestminds.com::31ac9f12-6cf8-4d10-b2ee-2f2423aeee00" providerId="AD" clId="Web-{B6959024-7544-40D5-9AC2-44B16B4144C1}" dt="2023-03-01T08:54:51.150" v="516" actId="14100"/>
          <ac:spMkLst>
            <pc:docMk/>
            <pc:sldMk cId="3477738365" sldId="257"/>
            <ac:spMk id="2" creationId="{D25EED5D-D6C4-827C-1460-10CE5AE3D95F}"/>
          </ac:spMkLst>
        </pc:spChg>
        <pc:spChg chg="del">
          <ac:chgData name="Manthena Ramalingaraju" userId="S::manthena.r@happiestminds.com::31ac9f12-6cf8-4d10-b2ee-2f2423aeee00" providerId="AD" clId="Web-{B6959024-7544-40D5-9AC2-44B16B4144C1}" dt="2023-03-01T08:41:29.363" v="108"/>
          <ac:spMkLst>
            <pc:docMk/>
            <pc:sldMk cId="3477738365" sldId="257"/>
            <ac:spMk id="5" creationId="{00000000-0000-0000-0000-000000000000}"/>
          </ac:spMkLst>
        </pc:spChg>
      </pc:sldChg>
      <pc:sldMasterChg chg="add addSldLayout">
        <pc:chgData name="Manthena Ramalingaraju" userId="S::manthena.r@happiestminds.com::31ac9f12-6cf8-4d10-b2ee-2f2423aeee00" providerId="AD" clId="Web-{B6959024-7544-40D5-9AC2-44B16B4144C1}" dt="2023-03-01T08:41:07.269" v="104"/>
        <pc:sldMasterMkLst>
          <pc:docMk/>
          <pc:sldMasterMk cId="2348837592" sldId="2147483679"/>
        </pc:sldMasterMkLst>
        <pc:sldLayoutChg chg="add">
          <pc:chgData name="Manthena Ramalingaraju" userId="S::manthena.r@happiestminds.com::31ac9f12-6cf8-4d10-b2ee-2f2423aeee00" providerId="AD" clId="Web-{B6959024-7544-40D5-9AC2-44B16B4144C1}" dt="2023-03-01T08:41:07.269" v="104"/>
          <pc:sldLayoutMkLst>
            <pc:docMk/>
            <pc:sldMasterMk cId="2348837592" sldId="2147483679"/>
            <pc:sldLayoutMk cId="852483334" sldId="2147483710"/>
          </pc:sldLayoutMkLst>
        </pc:sldLayoutChg>
      </pc:sldMasterChg>
    </pc:docChg>
  </pc:docChgLst>
  <pc:docChgLst>
    <pc:chgData name="Manthena Ramalingaraju" userId="S::manthena.r@happiestminds.com::31ac9f12-6cf8-4d10-b2ee-2f2423aeee00" providerId="AD" clId="Web-{06E977A0-3038-4689-B7A4-487CC0194869}"/>
    <pc:docChg chg="addSld delSld modSld">
      <pc:chgData name="Manthena Ramalingaraju" userId="S::manthena.r@happiestminds.com::31ac9f12-6cf8-4d10-b2ee-2f2423aeee00" providerId="AD" clId="Web-{06E977A0-3038-4689-B7A4-487CC0194869}" dt="2023-03-01T10:49:14.343" v="900" actId="20577"/>
      <pc:docMkLst>
        <pc:docMk/>
      </pc:docMkLst>
      <pc:sldChg chg="modSp del">
        <pc:chgData name="Manthena Ramalingaraju" userId="S::manthena.r@happiestminds.com::31ac9f12-6cf8-4d10-b2ee-2f2423aeee00" providerId="AD" clId="Web-{06E977A0-3038-4689-B7A4-487CC0194869}" dt="2023-03-01T09:21:59.876" v="160"/>
        <pc:sldMkLst>
          <pc:docMk/>
          <pc:sldMk cId="3477738365" sldId="257"/>
        </pc:sldMkLst>
        <pc:spChg chg="mod">
          <ac:chgData name="Manthena Ramalingaraju" userId="S::manthena.r@happiestminds.com::31ac9f12-6cf8-4d10-b2ee-2f2423aeee00" providerId="AD" clId="Web-{06E977A0-3038-4689-B7A4-487CC0194869}" dt="2023-03-01T09:19:39.856" v="137" actId="20577"/>
          <ac:spMkLst>
            <pc:docMk/>
            <pc:sldMk cId="3477738365" sldId="257"/>
            <ac:spMk id="2" creationId="{D25EED5D-D6C4-827C-1460-10CE5AE3D95F}"/>
          </ac:spMkLst>
        </pc:spChg>
      </pc:sldChg>
      <pc:sldChg chg="modSp">
        <pc:chgData name="Manthena Ramalingaraju" userId="S::manthena.r@happiestminds.com::31ac9f12-6cf8-4d10-b2ee-2f2423aeee00" providerId="AD" clId="Web-{06E977A0-3038-4689-B7A4-487CC0194869}" dt="2023-03-01T10:49:00.249" v="897" actId="20577"/>
        <pc:sldMkLst>
          <pc:docMk/>
          <pc:sldMk cId="2529921316" sldId="258"/>
        </pc:sldMkLst>
        <pc:spChg chg="mod">
          <ac:chgData name="Manthena Ramalingaraju" userId="S::manthena.r@happiestminds.com::31ac9f12-6cf8-4d10-b2ee-2f2423aeee00" providerId="AD" clId="Web-{06E977A0-3038-4689-B7A4-487CC0194869}" dt="2023-03-01T09:27:33.135" v="223" actId="20577"/>
          <ac:spMkLst>
            <pc:docMk/>
            <pc:sldMk cId="2529921316" sldId="258"/>
            <ac:spMk id="2" creationId="{00000000-0000-0000-0000-000000000000}"/>
          </ac:spMkLst>
        </pc:spChg>
        <pc:spChg chg="mod">
          <ac:chgData name="Manthena Ramalingaraju" userId="S::manthena.r@happiestminds.com::31ac9f12-6cf8-4d10-b2ee-2f2423aeee00" providerId="AD" clId="Web-{06E977A0-3038-4689-B7A4-487CC0194869}" dt="2023-03-01T10:49:00.249" v="897" actId="20577"/>
          <ac:spMkLst>
            <pc:docMk/>
            <pc:sldMk cId="2529921316" sldId="258"/>
            <ac:spMk id="3" creationId="{00000000-0000-0000-0000-000000000000}"/>
          </ac:spMkLst>
        </pc:spChg>
      </pc:sldChg>
      <pc:sldChg chg="del">
        <pc:chgData name="Manthena Ramalingaraju" userId="S::manthena.r@happiestminds.com::31ac9f12-6cf8-4d10-b2ee-2f2423aeee00" providerId="AD" clId="Web-{06E977A0-3038-4689-B7A4-487CC0194869}" dt="2023-03-01T09:21:03.280" v="143"/>
        <pc:sldMkLst>
          <pc:docMk/>
          <pc:sldMk cId="749865879" sldId="259"/>
        </pc:sldMkLst>
      </pc:sldChg>
      <pc:sldChg chg="del">
        <pc:chgData name="Manthena Ramalingaraju" userId="S::manthena.r@happiestminds.com::31ac9f12-6cf8-4d10-b2ee-2f2423aeee00" providerId="AD" clId="Web-{06E977A0-3038-4689-B7A4-487CC0194869}" dt="2023-03-01T09:11:15.856" v="0"/>
        <pc:sldMkLst>
          <pc:docMk/>
          <pc:sldMk cId="1009725993" sldId="260"/>
        </pc:sldMkLst>
      </pc:sldChg>
      <pc:sldChg chg="addSp delSp modSp add replId">
        <pc:chgData name="Manthena Ramalingaraju" userId="S::manthena.r@happiestminds.com::31ac9f12-6cf8-4d10-b2ee-2f2423aeee00" providerId="AD" clId="Web-{06E977A0-3038-4689-B7A4-487CC0194869}" dt="2023-03-01T10:22:41.593" v="646" actId="20577"/>
        <pc:sldMkLst>
          <pc:docMk/>
          <pc:sldMk cId="3666535659" sldId="260"/>
        </pc:sldMkLst>
        <pc:spChg chg="mod">
          <ac:chgData name="Manthena Ramalingaraju" userId="S::manthena.r@happiestminds.com::31ac9f12-6cf8-4d10-b2ee-2f2423aeee00" providerId="AD" clId="Web-{06E977A0-3038-4689-B7A4-487CC0194869}" dt="2023-03-01T10:22:41.593" v="646" actId="20577"/>
          <ac:spMkLst>
            <pc:docMk/>
            <pc:sldMk cId="3666535659" sldId="260"/>
            <ac:spMk id="2" creationId="{00000000-0000-0000-0000-000000000000}"/>
          </ac:spMkLst>
        </pc:spChg>
        <pc:spChg chg="del mod">
          <ac:chgData name="Manthena Ramalingaraju" userId="S::manthena.r@happiestminds.com::31ac9f12-6cf8-4d10-b2ee-2f2423aeee00" providerId="AD" clId="Web-{06E977A0-3038-4689-B7A4-487CC0194869}" dt="2023-03-01T09:11:47.045" v="6"/>
          <ac:spMkLst>
            <pc:docMk/>
            <pc:sldMk cId="3666535659" sldId="260"/>
            <ac:spMk id="3" creationId="{00000000-0000-0000-0000-000000000000}"/>
          </ac:spMkLst>
        </pc:spChg>
        <pc:spChg chg="add del mod">
          <ac:chgData name="Manthena Ramalingaraju" userId="S::manthena.r@happiestminds.com::31ac9f12-6cf8-4d10-b2ee-2f2423aeee00" providerId="AD" clId="Web-{06E977A0-3038-4689-B7A4-487CC0194869}" dt="2023-03-01T09:11:50.076" v="7"/>
          <ac:spMkLst>
            <pc:docMk/>
            <pc:sldMk cId="3666535659" sldId="260"/>
            <ac:spMk id="5" creationId="{B4725ED2-A4FB-6AC6-D054-361F83921DBE}"/>
          </ac:spMkLst>
        </pc:spChg>
        <pc:spChg chg="add mod">
          <ac:chgData name="Manthena Ramalingaraju" userId="S::manthena.r@happiestminds.com::31ac9f12-6cf8-4d10-b2ee-2f2423aeee00" providerId="AD" clId="Web-{06E977A0-3038-4689-B7A4-487CC0194869}" dt="2023-03-01T09:35:13.133" v="336" actId="20577"/>
          <ac:spMkLst>
            <pc:docMk/>
            <pc:sldMk cId="3666535659" sldId="260"/>
            <ac:spMk id="7" creationId="{37F7FE07-1DB5-43EB-391F-FB5D1062FB7C}"/>
          </ac:spMkLst>
        </pc:spChg>
        <pc:picChg chg="add mod ord">
          <ac:chgData name="Manthena Ramalingaraju" userId="S::manthena.r@happiestminds.com::31ac9f12-6cf8-4d10-b2ee-2f2423aeee00" providerId="AD" clId="Web-{06E977A0-3038-4689-B7A4-487CC0194869}" dt="2023-03-01T09:12:52.016" v="16" actId="14100"/>
          <ac:picMkLst>
            <pc:docMk/>
            <pc:sldMk cId="3666535659" sldId="260"/>
            <ac:picMk id="6" creationId="{EFA4A8B2-BDC8-5B62-06A1-917B0FC7CF5C}"/>
          </ac:picMkLst>
        </pc:picChg>
      </pc:sldChg>
      <pc:sldChg chg="modSp add replId">
        <pc:chgData name="Manthena Ramalingaraju" userId="S::manthena.r@happiestminds.com::31ac9f12-6cf8-4d10-b2ee-2f2423aeee00" providerId="AD" clId="Web-{06E977A0-3038-4689-B7A4-487CC0194869}" dt="2023-03-01T10:22:06.670" v="642" actId="20577"/>
        <pc:sldMkLst>
          <pc:docMk/>
          <pc:sldMk cId="1970071966" sldId="261"/>
        </pc:sldMkLst>
        <pc:spChg chg="mod">
          <ac:chgData name="Manthena Ramalingaraju" userId="S::manthena.r@happiestminds.com::31ac9f12-6cf8-4d10-b2ee-2f2423aeee00" providerId="AD" clId="Web-{06E977A0-3038-4689-B7A4-487CC0194869}" dt="2023-03-01T10:22:06.670" v="642" actId="20577"/>
          <ac:spMkLst>
            <pc:docMk/>
            <pc:sldMk cId="1970071966" sldId="261"/>
            <ac:spMk id="2" creationId="{00000000-0000-0000-0000-000000000000}"/>
          </ac:spMkLst>
        </pc:spChg>
        <pc:spChg chg="mod">
          <ac:chgData name="Manthena Ramalingaraju" userId="S::manthena.r@happiestminds.com::31ac9f12-6cf8-4d10-b2ee-2f2423aeee00" providerId="AD" clId="Web-{06E977A0-3038-4689-B7A4-487CC0194869}" dt="2023-03-01T09:30:33.734" v="241" actId="20577"/>
          <ac:spMkLst>
            <pc:docMk/>
            <pc:sldMk cId="1970071966" sldId="261"/>
            <ac:spMk id="3" creationId="{00000000-0000-0000-0000-000000000000}"/>
          </ac:spMkLst>
        </pc:spChg>
      </pc:sldChg>
      <pc:sldChg chg="modSp add replId">
        <pc:chgData name="Manthena Ramalingaraju" userId="S::manthena.r@happiestminds.com::31ac9f12-6cf8-4d10-b2ee-2f2423aeee00" providerId="AD" clId="Web-{06E977A0-3038-4689-B7A4-487CC0194869}" dt="2023-03-01T10:49:14.343" v="900" actId="20577"/>
        <pc:sldMkLst>
          <pc:docMk/>
          <pc:sldMk cId="760824010" sldId="262"/>
        </pc:sldMkLst>
        <pc:spChg chg="mod">
          <ac:chgData name="Manthena Ramalingaraju" userId="S::manthena.r@happiestminds.com::31ac9f12-6cf8-4d10-b2ee-2f2423aeee00" providerId="AD" clId="Web-{06E977A0-3038-4689-B7A4-487CC0194869}" dt="2023-03-01T09:28:25.324" v="231" actId="20577"/>
          <ac:spMkLst>
            <pc:docMk/>
            <pc:sldMk cId="760824010" sldId="262"/>
            <ac:spMk id="2" creationId="{00000000-0000-0000-0000-000000000000}"/>
          </ac:spMkLst>
        </pc:spChg>
        <pc:spChg chg="mod">
          <ac:chgData name="Manthena Ramalingaraju" userId="S::manthena.r@happiestminds.com::31ac9f12-6cf8-4d10-b2ee-2f2423aeee00" providerId="AD" clId="Web-{06E977A0-3038-4689-B7A4-487CC0194869}" dt="2023-03-01T10:49:14.343" v="900" actId="20577"/>
          <ac:spMkLst>
            <pc:docMk/>
            <pc:sldMk cId="760824010" sldId="262"/>
            <ac:spMk id="3" creationId="{00000000-0000-0000-0000-000000000000}"/>
          </ac:spMkLst>
        </pc:spChg>
      </pc:sldChg>
      <pc:sldChg chg="addSp delSp modSp add replId">
        <pc:chgData name="Manthena Ramalingaraju" userId="S::manthena.r@happiestminds.com::31ac9f12-6cf8-4d10-b2ee-2f2423aeee00" providerId="AD" clId="Web-{06E977A0-3038-4689-B7A4-487CC0194869}" dt="2023-03-01T10:23:19.875" v="654" actId="20577"/>
        <pc:sldMkLst>
          <pc:docMk/>
          <pc:sldMk cId="322923108" sldId="263"/>
        </pc:sldMkLst>
        <pc:spChg chg="mod">
          <ac:chgData name="Manthena Ramalingaraju" userId="S::manthena.r@happiestminds.com::31ac9f12-6cf8-4d10-b2ee-2f2423aeee00" providerId="AD" clId="Web-{06E977A0-3038-4689-B7A4-487CC0194869}" dt="2023-03-01T10:23:19.875" v="654" actId="20577"/>
          <ac:spMkLst>
            <pc:docMk/>
            <pc:sldMk cId="322923108" sldId="263"/>
            <ac:spMk id="2" creationId="{00000000-0000-0000-0000-000000000000}"/>
          </ac:spMkLst>
        </pc:spChg>
        <pc:spChg chg="add mod">
          <ac:chgData name="Manthena Ramalingaraju" userId="S::manthena.r@happiestminds.com::31ac9f12-6cf8-4d10-b2ee-2f2423aeee00" providerId="AD" clId="Web-{06E977A0-3038-4689-B7A4-487CC0194869}" dt="2023-03-01T09:36:01.604" v="345" actId="1076"/>
          <ac:spMkLst>
            <pc:docMk/>
            <pc:sldMk cId="322923108" sldId="263"/>
            <ac:spMk id="4" creationId="{BCDBE32C-B7C8-69E0-08C5-FD7618D85FA2}"/>
          </ac:spMkLst>
        </pc:spChg>
        <pc:spChg chg="mod">
          <ac:chgData name="Manthena Ramalingaraju" userId="S::manthena.r@happiestminds.com::31ac9f12-6cf8-4d10-b2ee-2f2423aeee00" providerId="AD" clId="Web-{06E977A0-3038-4689-B7A4-487CC0194869}" dt="2023-03-01T09:47:53.468" v="402" actId="20577"/>
          <ac:spMkLst>
            <pc:docMk/>
            <pc:sldMk cId="322923108" sldId="263"/>
            <ac:spMk id="7" creationId="{37F7FE07-1DB5-43EB-391F-FB5D1062FB7C}"/>
          </ac:spMkLst>
        </pc:spChg>
        <pc:picChg chg="del">
          <ac:chgData name="Manthena Ramalingaraju" userId="S::manthena.r@happiestminds.com::31ac9f12-6cf8-4d10-b2ee-2f2423aeee00" providerId="AD" clId="Web-{06E977A0-3038-4689-B7A4-487CC0194869}" dt="2023-03-01T09:35:24.056" v="342"/>
          <ac:picMkLst>
            <pc:docMk/>
            <pc:sldMk cId="322923108" sldId="263"/>
            <ac:picMk id="6" creationId="{EFA4A8B2-BDC8-5B62-06A1-917B0FC7CF5C}"/>
          </ac:picMkLst>
        </pc:picChg>
      </pc:sldChg>
      <pc:sldChg chg="addSp modSp add replId">
        <pc:chgData name="Manthena Ramalingaraju" userId="S::manthena.r@happiestminds.com::31ac9f12-6cf8-4d10-b2ee-2f2423aeee00" providerId="AD" clId="Web-{06E977A0-3038-4689-B7A4-487CC0194869}" dt="2023-03-01T10:23:55.454" v="657" actId="20577"/>
        <pc:sldMkLst>
          <pc:docMk/>
          <pc:sldMk cId="4076978761" sldId="264"/>
        </pc:sldMkLst>
        <pc:spChg chg="mod">
          <ac:chgData name="Manthena Ramalingaraju" userId="S::manthena.r@happiestminds.com::31ac9f12-6cf8-4d10-b2ee-2f2423aeee00" providerId="AD" clId="Web-{06E977A0-3038-4689-B7A4-487CC0194869}" dt="2023-03-01T10:23:55.454" v="657" actId="20577"/>
          <ac:spMkLst>
            <pc:docMk/>
            <pc:sldMk cId="4076978761" sldId="264"/>
            <ac:spMk id="2" creationId="{00000000-0000-0000-0000-000000000000}"/>
          </ac:spMkLst>
        </pc:spChg>
        <pc:spChg chg="add mod">
          <ac:chgData name="Manthena Ramalingaraju" userId="S::manthena.r@happiestminds.com::31ac9f12-6cf8-4d10-b2ee-2f2423aeee00" providerId="AD" clId="Web-{06E977A0-3038-4689-B7A4-487CC0194869}" dt="2023-03-01T09:47:28.561" v="399" actId="20577"/>
          <ac:spMkLst>
            <pc:docMk/>
            <pc:sldMk cId="4076978761" sldId="264"/>
            <ac:spMk id="3" creationId="{4C0907B4-3BE1-C16A-C4BE-CA434FB5D1B1}"/>
          </ac:spMkLst>
        </pc:spChg>
        <pc:spChg chg="mod">
          <ac:chgData name="Manthena Ramalingaraju" userId="S::manthena.r@happiestminds.com::31ac9f12-6cf8-4d10-b2ee-2f2423aeee00" providerId="AD" clId="Web-{06E977A0-3038-4689-B7A4-487CC0194869}" dt="2023-03-01T09:41:12.816" v="361" actId="20577"/>
          <ac:spMkLst>
            <pc:docMk/>
            <pc:sldMk cId="4076978761" sldId="264"/>
            <ac:spMk id="7" creationId="{37F7FE07-1DB5-43EB-391F-FB5D1062FB7C}"/>
          </ac:spMkLst>
        </pc:spChg>
      </pc:sldChg>
      <pc:sldChg chg="modSp add replId">
        <pc:chgData name="Manthena Ramalingaraju" userId="S::manthena.r@happiestminds.com::31ac9f12-6cf8-4d10-b2ee-2f2423aeee00" providerId="AD" clId="Web-{06E977A0-3038-4689-B7A4-487CC0194869}" dt="2023-03-01T10:24:08.986" v="661" actId="20577"/>
        <pc:sldMkLst>
          <pc:docMk/>
          <pc:sldMk cId="3681427247" sldId="265"/>
        </pc:sldMkLst>
        <pc:spChg chg="mod">
          <ac:chgData name="Manthena Ramalingaraju" userId="S::manthena.r@happiestminds.com::31ac9f12-6cf8-4d10-b2ee-2f2423aeee00" providerId="AD" clId="Web-{06E977A0-3038-4689-B7A4-487CC0194869}" dt="2023-03-01T10:24:08.986" v="661" actId="20577"/>
          <ac:spMkLst>
            <pc:docMk/>
            <pc:sldMk cId="3681427247" sldId="265"/>
            <ac:spMk id="2" creationId="{00000000-0000-0000-0000-000000000000}"/>
          </ac:spMkLst>
        </pc:spChg>
        <pc:spChg chg="mod">
          <ac:chgData name="Manthena Ramalingaraju" userId="S::manthena.r@happiestminds.com::31ac9f12-6cf8-4d10-b2ee-2f2423aeee00" providerId="AD" clId="Web-{06E977A0-3038-4689-B7A4-487CC0194869}" dt="2023-03-01T09:46:59.654" v="394" actId="20577"/>
          <ac:spMkLst>
            <pc:docMk/>
            <pc:sldMk cId="3681427247" sldId="265"/>
            <ac:spMk id="3" creationId="{4C0907B4-3BE1-C16A-C4BE-CA434FB5D1B1}"/>
          </ac:spMkLst>
        </pc:spChg>
      </pc:sldChg>
      <pc:sldChg chg="modSp add replId">
        <pc:chgData name="Manthena Ramalingaraju" userId="S::manthena.r@happiestminds.com::31ac9f12-6cf8-4d10-b2ee-2f2423aeee00" providerId="AD" clId="Web-{06E977A0-3038-4689-B7A4-487CC0194869}" dt="2023-03-01T10:24:30.221" v="666" actId="20577"/>
        <pc:sldMkLst>
          <pc:docMk/>
          <pc:sldMk cId="3603654790" sldId="266"/>
        </pc:sldMkLst>
        <pc:spChg chg="mod">
          <ac:chgData name="Manthena Ramalingaraju" userId="S::manthena.r@happiestminds.com::31ac9f12-6cf8-4d10-b2ee-2f2423aeee00" providerId="AD" clId="Web-{06E977A0-3038-4689-B7A4-487CC0194869}" dt="2023-03-01T10:24:30.221" v="666" actId="20577"/>
          <ac:spMkLst>
            <pc:docMk/>
            <pc:sldMk cId="3603654790" sldId="266"/>
            <ac:spMk id="2" creationId="{00000000-0000-0000-0000-000000000000}"/>
          </ac:spMkLst>
        </pc:spChg>
        <pc:spChg chg="mod">
          <ac:chgData name="Manthena Ramalingaraju" userId="S::manthena.r@happiestminds.com::31ac9f12-6cf8-4d10-b2ee-2f2423aeee00" providerId="AD" clId="Web-{06E977A0-3038-4689-B7A4-487CC0194869}" dt="2023-03-01T10:00:17.912" v="466" actId="20577"/>
          <ac:spMkLst>
            <pc:docMk/>
            <pc:sldMk cId="3603654790" sldId="266"/>
            <ac:spMk id="3" creationId="{4C0907B4-3BE1-C16A-C4BE-CA434FB5D1B1}"/>
          </ac:spMkLst>
        </pc:spChg>
      </pc:sldChg>
      <pc:sldChg chg="addSp delSp modSp add replId">
        <pc:chgData name="Manthena Ramalingaraju" userId="S::manthena.r@happiestminds.com::31ac9f12-6cf8-4d10-b2ee-2f2423aeee00" providerId="AD" clId="Web-{06E977A0-3038-4689-B7A4-487CC0194869}" dt="2023-03-01T10:24:43.753" v="669" actId="20577"/>
        <pc:sldMkLst>
          <pc:docMk/>
          <pc:sldMk cId="1202284318" sldId="267"/>
        </pc:sldMkLst>
        <pc:spChg chg="mod">
          <ac:chgData name="Manthena Ramalingaraju" userId="S::manthena.r@happiestminds.com::31ac9f12-6cf8-4d10-b2ee-2f2423aeee00" providerId="AD" clId="Web-{06E977A0-3038-4689-B7A4-487CC0194869}" dt="2023-03-01T10:24:43.753" v="669" actId="20577"/>
          <ac:spMkLst>
            <pc:docMk/>
            <pc:sldMk cId="1202284318" sldId="267"/>
            <ac:spMk id="2" creationId="{00000000-0000-0000-0000-000000000000}"/>
          </ac:spMkLst>
        </pc:spChg>
        <pc:spChg chg="del mod">
          <ac:chgData name="Manthena Ramalingaraju" userId="S::manthena.r@happiestminds.com::31ac9f12-6cf8-4d10-b2ee-2f2423aeee00" providerId="AD" clId="Web-{06E977A0-3038-4689-B7A4-487CC0194869}" dt="2023-03-01T10:02:15.666" v="469"/>
          <ac:spMkLst>
            <pc:docMk/>
            <pc:sldMk cId="1202284318" sldId="267"/>
            <ac:spMk id="3" creationId="{4C0907B4-3BE1-C16A-C4BE-CA434FB5D1B1}"/>
          </ac:spMkLst>
        </pc:spChg>
        <pc:picChg chg="add mod">
          <ac:chgData name="Manthena Ramalingaraju" userId="S::manthena.r@happiestminds.com::31ac9f12-6cf8-4d10-b2ee-2f2423aeee00" providerId="AD" clId="Web-{06E977A0-3038-4689-B7A4-487CC0194869}" dt="2023-03-01T10:02:26.338" v="474" actId="14100"/>
          <ac:picMkLst>
            <pc:docMk/>
            <pc:sldMk cId="1202284318" sldId="267"/>
            <ac:picMk id="5" creationId="{D5A48C43-5777-7620-645F-CA0C625C7080}"/>
          </ac:picMkLst>
        </pc:picChg>
      </pc:sldChg>
      <pc:sldChg chg="addSp delSp modSp add replId">
        <pc:chgData name="Manthena Ramalingaraju" userId="S::manthena.r@happiestminds.com::31ac9f12-6cf8-4d10-b2ee-2f2423aeee00" providerId="AD" clId="Web-{06E977A0-3038-4689-B7A4-487CC0194869}" dt="2023-03-01T10:25:13.019" v="672" actId="20577"/>
        <pc:sldMkLst>
          <pc:docMk/>
          <pc:sldMk cId="1226824964" sldId="268"/>
        </pc:sldMkLst>
        <pc:spChg chg="mod">
          <ac:chgData name="Manthena Ramalingaraju" userId="S::manthena.r@happiestminds.com::31ac9f12-6cf8-4d10-b2ee-2f2423aeee00" providerId="AD" clId="Web-{06E977A0-3038-4689-B7A4-487CC0194869}" dt="2023-03-01T10:25:13.019" v="672" actId="20577"/>
          <ac:spMkLst>
            <pc:docMk/>
            <pc:sldMk cId="1226824964" sldId="268"/>
            <ac:spMk id="2" creationId="{00000000-0000-0000-0000-000000000000}"/>
          </ac:spMkLst>
        </pc:spChg>
        <pc:spChg chg="add mod">
          <ac:chgData name="Manthena Ramalingaraju" userId="S::manthena.r@happiestminds.com::31ac9f12-6cf8-4d10-b2ee-2f2423aeee00" providerId="AD" clId="Web-{06E977A0-3038-4689-B7A4-487CC0194869}" dt="2023-03-01T10:10:22.915" v="584" actId="20577"/>
          <ac:spMkLst>
            <pc:docMk/>
            <pc:sldMk cId="1226824964" sldId="268"/>
            <ac:spMk id="3" creationId="{6918283A-6840-7243-6593-D12D9CF69DDC}"/>
          </ac:spMkLst>
        </pc:spChg>
        <pc:picChg chg="del">
          <ac:chgData name="Manthena Ramalingaraju" userId="S::manthena.r@happiestminds.com::31ac9f12-6cf8-4d10-b2ee-2f2423aeee00" providerId="AD" clId="Web-{06E977A0-3038-4689-B7A4-487CC0194869}" dt="2023-03-01T10:03:59.028" v="476"/>
          <ac:picMkLst>
            <pc:docMk/>
            <pc:sldMk cId="1226824964" sldId="268"/>
            <ac:picMk id="5" creationId="{D5A48C43-5777-7620-645F-CA0C625C7080}"/>
          </ac:picMkLst>
        </pc:picChg>
      </pc:sldChg>
      <pc:sldChg chg="addSp delSp modSp add replId">
        <pc:chgData name="Manthena Ramalingaraju" userId="S::manthena.r@happiestminds.com::31ac9f12-6cf8-4d10-b2ee-2f2423aeee00" providerId="AD" clId="Web-{06E977A0-3038-4689-B7A4-487CC0194869}" dt="2023-03-01T10:25:32.848" v="675" actId="20577"/>
        <pc:sldMkLst>
          <pc:docMk/>
          <pc:sldMk cId="1972942730" sldId="269"/>
        </pc:sldMkLst>
        <pc:spChg chg="mod">
          <ac:chgData name="Manthena Ramalingaraju" userId="S::manthena.r@happiestminds.com::31ac9f12-6cf8-4d10-b2ee-2f2423aeee00" providerId="AD" clId="Web-{06E977A0-3038-4689-B7A4-487CC0194869}" dt="2023-03-01T10:25:32.848" v="675" actId="20577"/>
          <ac:spMkLst>
            <pc:docMk/>
            <pc:sldMk cId="1972942730" sldId="269"/>
            <ac:spMk id="2" creationId="{00000000-0000-0000-0000-000000000000}"/>
          </ac:spMkLst>
        </pc:spChg>
        <pc:spChg chg="del mod">
          <ac:chgData name="Manthena Ramalingaraju" userId="S::manthena.r@happiestminds.com::31ac9f12-6cf8-4d10-b2ee-2f2423aeee00" providerId="AD" clId="Web-{06E977A0-3038-4689-B7A4-487CC0194869}" dt="2023-03-01T10:16:15.456" v="587"/>
          <ac:spMkLst>
            <pc:docMk/>
            <pc:sldMk cId="1972942730" sldId="269"/>
            <ac:spMk id="3" creationId="{6918283A-6840-7243-6593-D12D9CF69DDC}"/>
          </ac:spMkLst>
        </pc:spChg>
        <pc:spChg chg="mod">
          <ac:chgData name="Manthena Ramalingaraju" userId="S::manthena.r@happiestminds.com::31ac9f12-6cf8-4d10-b2ee-2f2423aeee00" providerId="AD" clId="Web-{06E977A0-3038-4689-B7A4-487CC0194869}" dt="2023-03-01T10:17:27.427" v="598" actId="20577"/>
          <ac:spMkLst>
            <pc:docMk/>
            <pc:sldMk cId="1972942730" sldId="269"/>
            <ac:spMk id="7" creationId="{37F7FE07-1DB5-43EB-391F-FB5D1062FB7C}"/>
          </ac:spMkLst>
        </pc:spChg>
        <pc:picChg chg="add del mod">
          <ac:chgData name="Manthena Ramalingaraju" userId="S::manthena.r@happiestminds.com::31ac9f12-6cf8-4d10-b2ee-2f2423aeee00" providerId="AD" clId="Web-{06E977A0-3038-4689-B7A4-487CC0194869}" dt="2023-03-01T10:16:58.567" v="595"/>
          <ac:picMkLst>
            <pc:docMk/>
            <pc:sldMk cId="1972942730" sldId="269"/>
            <ac:picMk id="5" creationId="{6DF433F8-5FBA-696B-CFFB-D01A206F16B2}"/>
          </ac:picMkLst>
        </pc:picChg>
        <pc:picChg chg="add mod">
          <ac:chgData name="Manthena Ramalingaraju" userId="S::manthena.r@happiestminds.com::31ac9f12-6cf8-4d10-b2ee-2f2423aeee00" providerId="AD" clId="Web-{06E977A0-3038-4689-B7A4-487CC0194869}" dt="2023-03-01T10:19:17.915" v="603" actId="14100"/>
          <ac:picMkLst>
            <pc:docMk/>
            <pc:sldMk cId="1972942730" sldId="269"/>
            <ac:picMk id="6" creationId="{F7DD2E4B-88C1-12E5-EE28-B782E8F01234}"/>
          </ac:picMkLst>
        </pc:picChg>
      </pc:sldChg>
    </pc:docChg>
  </pc:docChgLst>
  <pc:docChgLst>
    <pc:chgData name="Manthena Ramalingaraju" userId="S::manthena.r@happiestminds.com::31ac9f12-6cf8-4d10-b2ee-2f2423aeee00" providerId="AD" clId="Web-{8F8F70F3-4B37-4DD9-BC10-979F658CE0C6}"/>
    <pc:docChg chg="addSld modSld">
      <pc:chgData name="Manthena Ramalingaraju" userId="S::manthena.r@happiestminds.com::31ac9f12-6cf8-4d10-b2ee-2f2423aeee00" providerId="AD" clId="Web-{8F8F70F3-4B37-4DD9-BC10-979F658CE0C6}" dt="2023-03-01T12:20:02.556" v="2"/>
      <pc:docMkLst>
        <pc:docMk/>
      </pc:docMkLst>
      <pc:sldChg chg="delSp">
        <pc:chgData name="Manthena Ramalingaraju" userId="S::manthena.r@happiestminds.com::31ac9f12-6cf8-4d10-b2ee-2f2423aeee00" providerId="AD" clId="Web-{8F8F70F3-4B37-4DD9-BC10-979F658CE0C6}" dt="2023-03-01T12:19:42.899" v="0"/>
        <pc:sldMkLst>
          <pc:docMk/>
          <pc:sldMk cId="1972942730" sldId="269"/>
        </pc:sldMkLst>
        <pc:picChg chg="del">
          <ac:chgData name="Manthena Ramalingaraju" userId="S::manthena.r@happiestminds.com::31ac9f12-6cf8-4d10-b2ee-2f2423aeee00" providerId="AD" clId="Web-{8F8F70F3-4B37-4DD9-BC10-979F658CE0C6}" dt="2023-03-01T12:19:42.899" v="0"/>
          <ac:picMkLst>
            <pc:docMk/>
            <pc:sldMk cId="1972942730" sldId="269"/>
            <ac:picMk id="6" creationId="{F7DD2E4B-88C1-12E5-EE28-B782E8F01234}"/>
          </ac:picMkLst>
        </pc:picChg>
      </pc:sldChg>
      <pc:sldChg chg="delSp add replId">
        <pc:chgData name="Manthena Ramalingaraju" userId="S::manthena.r@happiestminds.com::31ac9f12-6cf8-4d10-b2ee-2f2423aeee00" providerId="AD" clId="Web-{8F8F70F3-4B37-4DD9-BC10-979F658CE0C6}" dt="2023-03-01T12:20:02.556" v="2"/>
        <pc:sldMkLst>
          <pc:docMk/>
          <pc:sldMk cId="2513279067" sldId="270"/>
        </pc:sldMkLst>
        <pc:spChg chg="del">
          <ac:chgData name="Manthena Ramalingaraju" userId="S::manthena.r@happiestminds.com::31ac9f12-6cf8-4d10-b2ee-2f2423aeee00" providerId="AD" clId="Web-{8F8F70F3-4B37-4DD9-BC10-979F658CE0C6}" dt="2023-03-01T12:20:02.556" v="2"/>
          <ac:spMkLst>
            <pc:docMk/>
            <pc:sldMk cId="2513279067" sldId="270"/>
            <ac:spMk id="7" creationId="{37F7FE07-1DB5-43EB-391F-FB5D1062FB7C}"/>
          </ac:spMkLst>
        </pc:spChg>
      </pc:sldChg>
    </pc:docChg>
  </pc:docChgLst>
  <pc:docChgLst>
    <pc:chgData name="Manthena Ramalingaraju" userId="S::manthena.r@happiestminds.com::31ac9f12-6cf8-4d10-b2ee-2f2423aeee00" providerId="AD" clId="Web-{14806084-0B89-41C6-930C-CC786C90E752}"/>
    <pc:docChg chg="addSld modSld">
      <pc:chgData name="Manthena Ramalingaraju" userId="S::manthena.r@happiestminds.com::31ac9f12-6cf8-4d10-b2ee-2f2423aeee00" providerId="AD" clId="Web-{14806084-0B89-41C6-930C-CC786C90E752}" dt="2023-03-01T12:28:17.099" v="10" actId="14100"/>
      <pc:docMkLst>
        <pc:docMk/>
      </pc:docMkLst>
      <pc:sldChg chg="addSp delSp modSp add replId">
        <pc:chgData name="Manthena Ramalingaraju" userId="S::manthena.r@happiestminds.com::31ac9f12-6cf8-4d10-b2ee-2f2423aeee00" providerId="AD" clId="Web-{14806084-0B89-41C6-930C-CC786C90E752}" dt="2023-03-01T12:28:17.099" v="10" actId="14100"/>
        <pc:sldMkLst>
          <pc:docMk/>
          <pc:sldMk cId="1516603285" sldId="275"/>
        </pc:sldMkLst>
        <pc:spChg chg="del">
          <ac:chgData name="Manthena Ramalingaraju" userId="S::manthena.r@happiestminds.com::31ac9f12-6cf8-4d10-b2ee-2f2423aeee00" providerId="AD" clId="Web-{14806084-0B89-41C6-930C-CC786C90E752}" dt="2023-03-01T12:27:59.990" v="1"/>
          <ac:spMkLst>
            <pc:docMk/>
            <pc:sldMk cId="1516603285" sldId="275"/>
            <ac:spMk id="5" creationId="{C4E25BAF-3B01-9B7C-4A93-ED7E9165F58E}"/>
          </ac:spMkLst>
        </pc:spChg>
        <pc:spChg chg="add mod">
          <ac:chgData name="Manthena Ramalingaraju" userId="S::manthena.r@happiestminds.com::31ac9f12-6cf8-4d10-b2ee-2f2423aeee00" providerId="AD" clId="Web-{14806084-0B89-41C6-930C-CC786C90E752}" dt="2023-03-01T12:28:17.099" v="10" actId="14100"/>
          <ac:spMkLst>
            <pc:docMk/>
            <pc:sldMk cId="1516603285" sldId="275"/>
            <ac:spMk id="6" creationId="{0BF44356-F30B-16D8-5F40-5CC5471B9B60}"/>
          </ac:spMkLst>
        </pc:spChg>
      </pc:sldChg>
    </pc:docChg>
  </pc:docChgLst>
  <pc:docChgLst>
    <pc:chgData name="Manthena Ramalingaraju" userId="S::manthena.r@happiestminds.com::31ac9f12-6cf8-4d10-b2ee-2f2423aeee00" providerId="AD" clId="Web-{81C912E9-6BFF-4D88-9385-753506BFE0AC}"/>
    <pc:docChg chg="addSld delSld modSld">
      <pc:chgData name="Manthena Ramalingaraju" userId="S::manthena.r@happiestminds.com::31ac9f12-6cf8-4d10-b2ee-2f2423aeee00" providerId="AD" clId="Web-{81C912E9-6BFF-4D88-9385-753506BFE0AC}" dt="2023-03-06T03:58:53.186" v="355" actId="20577"/>
      <pc:docMkLst>
        <pc:docMk/>
      </pc:docMkLst>
      <pc:sldChg chg="delSp del">
        <pc:chgData name="Manthena Ramalingaraju" userId="S::manthena.r@happiestminds.com::31ac9f12-6cf8-4d10-b2ee-2f2423aeee00" providerId="AD" clId="Web-{81C912E9-6BFF-4D88-9385-753506BFE0AC}" dt="2023-03-06T03:20:57.420" v="1"/>
        <pc:sldMkLst>
          <pc:docMk/>
          <pc:sldMk cId="4281017908" sldId="324"/>
        </pc:sldMkLst>
        <pc:picChg chg="del">
          <ac:chgData name="Manthena Ramalingaraju" userId="S::manthena.r@happiestminds.com::31ac9f12-6cf8-4d10-b2ee-2f2423aeee00" providerId="AD" clId="Web-{81C912E9-6BFF-4D88-9385-753506BFE0AC}" dt="2023-03-06T03:20:27.654" v="0"/>
          <ac:picMkLst>
            <pc:docMk/>
            <pc:sldMk cId="4281017908" sldId="324"/>
            <ac:picMk id="10" creationId="{6105A1AB-F2B7-2B5C-ADFE-1AE3B45162A2}"/>
          </ac:picMkLst>
        </pc:picChg>
      </pc:sldChg>
      <pc:sldChg chg="modSp">
        <pc:chgData name="Manthena Ramalingaraju" userId="S::manthena.r@happiestminds.com::31ac9f12-6cf8-4d10-b2ee-2f2423aeee00" providerId="AD" clId="Web-{81C912E9-6BFF-4D88-9385-753506BFE0AC}" dt="2023-03-06T03:26:44.349" v="34" actId="20577"/>
        <pc:sldMkLst>
          <pc:docMk/>
          <pc:sldMk cId="1495349204" sldId="326"/>
        </pc:sldMkLst>
        <pc:spChg chg="mod">
          <ac:chgData name="Manthena Ramalingaraju" userId="S::manthena.r@happiestminds.com::31ac9f12-6cf8-4d10-b2ee-2f2423aeee00" providerId="AD" clId="Web-{81C912E9-6BFF-4D88-9385-753506BFE0AC}" dt="2023-03-06T03:26:44.349" v="34" actId="20577"/>
          <ac:spMkLst>
            <pc:docMk/>
            <pc:sldMk cId="1495349204" sldId="326"/>
            <ac:spMk id="11" creationId="{FD827FC3-84DC-9B82-56EA-0A327B3FF917}"/>
          </ac:spMkLst>
        </pc:spChg>
      </pc:sldChg>
      <pc:sldChg chg="addSp delSp modSp">
        <pc:chgData name="Manthena Ramalingaraju" userId="S::manthena.r@happiestminds.com::31ac9f12-6cf8-4d10-b2ee-2f2423aeee00" providerId="AD" clId="Web-{81C912E9-6BFF-4D88-9385-753506BFE0AC}" dt="2023-03-06T03:29:54.619" v="49" actId="20577"/>
        <pc:sldMkLst>
          <pc:docMk/>
          <pc:sldMk cId="3086584183" sldId="366"/>
        </pc:sldMkLst>
        <pc:spChg chg="add del mod">
          <ac:chgData name="Manthena Ramalingaraju" userId="S::manthena.r@happiestminds.com::31ac9f12-6cf8-4d10-b2ee-2f2423aeee00" providerId="AD" clId="Web-{81C912E9-6BFF-4D88-9385-753506BFE0AC}" dt="2023-03-06T03:29:54.619" v="49" actId="20577"/>
          <ac:spMkLst>
            <pc:docMk/>
            <pc:sldMk cId="3086584183" sldId="366"/>
            <ac:spMk id="11" creationId="{FD827FC3-84DC-9B82-56EA-0A327B3FF917}"/>
          </ac:spMkLst>
        </pc:spChg>
      </pc:sldChg>
      <pc:sldChg chg="modSp">
        <pc:chgData name="Manthena Ramalingaraju" userId="S::manthena.r@happiestminds.com::31ac9f12-6cf8-4d10-b2ee-2f2423aeee00" providerId="AD" clId="Web-{81C912E9-6BFF-4D88-9385-753506BFE0AC}" dt="2023-03-06T03:30:50.792" v="57" actId="20577"/>
        <pc:sldMkLst>
          <pc:docMk/>
          <pc:sldMk cId="2277712160" sldId="367"/>
        </pc:sldMkLst>
        <pc:spChg chg="mod">
          <ac:chgData name="Manthena Ramalingaraju" userId="S::manthena.r@happiestminds.com::31ac9f12-6cf8-4d10-b2ee-2f2423aeee00" providerId="AD" clId="Web-{81C912E9-6BFF-4D88-9385-753506BFE0AC}" dt="2023-03-06T03:30:50.792" v="57" actId="20577"/>
          <ac:spMkLst>
            <pc:docMk/>
            <pc:sldMk cId="2277712160" sldId="367"/>
            <ac:spMk id="11" creationId="{FD827FC3-84DC-9B82-56EA-0A327B3FF917}"/>
          </ac:spMkLst>
        </pc:spChg>
      </pc:sldChg>
      <pc:sldChg chg="modSp">
        <pc:chgData name="Manthena Ramalingaraju" userId="S::manthena.r@happiestminds.com::31ac9f12-6cf8-4d10-b2ee-2f2423aeee00" providerId="AD" clId="Web-{81C912E9-6BFF-4D88-9385-753506BFE0AC}" dt="2023-03-06T03:32:46.326" v="67" actId="20577"/>
        <pc:sldMkLst>
          <pc:docMk/>
          <pc:sldMk cId="1205506773" sldId="368"/>
        </pc:sldMkLst>
        <pc:spChg chg="mod">
          <ac:chgData name="Manthena Ramalingaraju" userId="S::manthena.r@happiestminds.com::31ac9f12-6cf8-4d10-b2ee-2f2423aeee00" providerId="AD" clId="Web-{81C912E9-6BFF-4D88-9385-753506BFE0AC}" dt="2023-03-06T03:32:46.326" v="67" actId="20577"/>
          <ac:spMkLst>
            <pc:docMk/>
            <pc:sldMk cId="1205506773" sldId="368"/>
            <ac:spMk id="11" creationId="{FD827FC3-84DC-9B82-56EA-0A327B3FF917}"/>
          </ac:spMkLst>
        </pc:spChg>
      </pc:sldChg>
      <pc:sldChg chg="modSp">
        <pc:chgData name="Manthena Ramalingaraju" userId="S::manthena.r@happiestminds.com::31ac9f12-6cf8-4d10-b2ee-2f2423aeee00" providerId="AD" clId="Web-{81C912E9-6BFF-4D88-9385-753506BFE0AC}" dt="2023-03-06T03:36:42.221" v="109" actId="20577"/>
        <pc:sldMkLst>
          <pc:docMk/>
          <pc:sldMk cId="4171446150" sldId="369"/>
        </pc:sldMkLst>
        <pc:spChg chg="mod">
          <ac:chgData name="Manthena Ramalingaraju" userId="S::manthena.r@happiestminds.com::31ac9f12-6cf8-4d10-b2ee-2f2423aeee00" providerId="AD" clId="Web-{81C912E9-6BFF-4D88-9385-753506BFE0AC}" dt="2023-03-06T03:36:42.221" v="109" actId="20577"/>
          <ac:spMkLst>
            <pc:docMk/>
            <pc:sldMk cId="4171446150" sldId="369"/>
            <ac:spMk id="11" creationId="{FD827FC3-84DC-9B82-56EA-0A327B3FF917}"/>
          </ac:spMkLst>
        </pc:spChg>
      </pc:sldChg>
      <pc:sldChg chg="modSp">
        <pc:chgData name="Manthena Ramalingaraju" userId="S::manthena.r@happiestminds.com::31ac9f12-6cf8-4d10-b2ee-2f2423aeee00" providerId="AD" clId="Web-{81C912E9-6BFF-4D88-9385-753506BFE0AC}" dt="2023-03-06T03:36:58.800" v="113" actId="20577"/>
        <pc:sldMkLst>
          <pc:docMk/>
          <pc:sldMk cId="855668225" sldId="370"/>
        </pc:sldMkLst>
        <pc:spChg chg="mod">
          <ac:chgData name="Manthena Ramalingaraju" userId="S::manthena.r@happiestminds.com::31ac9f12-6cf8-4d10-b2ee-2f2423aeee00" providerId="AD" clId="Web-{81C912E9-6BFF-4D88-9385-753506BFE0AC}" dt="2023-03-06T03:36:58.800" v="113" actId="20577"/>
          <ac:spMkLst>
            <pc:docMk/>
            <pc:sldMk cId="855668225" sldId="370"/>
            <ac:spMk id="11" creationId="{FD827FC3-84DC-9B82-56EA-0A327B3FF917}"/>
          </ac:spMkLst>
        </pc:spChg>
      </pc:sldChg>
      <pc:sldChg chg="del">
        <pc:chgData name="Manthena Ramalingaraju" userId="S::manthena.r@happiestminds.com::31ac9f12-6cf8-4d10-b2ee-2f2423aeee00" providerId="AD" clId="Web-{81C912E9-6BFF-4D88-9385-753506BFE0AC}" dt="2023-03-06T03:40:39.523" v="126"/>
        <pc:sldMkLst>
          <pc:docMk/>
          <pc:sldMk cId="2820832526" sldId="371"/>
        </pc:sldMkLst>
      </pc:sldChg>
      <pc:sldChg chg="modSp">
        <pc:chgData name="Manthena Ramalingaraju" userId="S::manthena.r@happiestminds.com::31ac9f12-6cf8-4d10-b2ee-2f2423aeee00" providerId="AD" clId="Web-{81C912E9-6BFF-4D88-9385-753506BFE0AC}" dt="2023-03-06T03:38:37.692" v="125" actId="20577"/>
        <pc:sldMkLst>
          <pc:docMk/>
          <pc:sldMk cId="554554415" sldId="372"/>
        </pc:sldMkLst>
        <pc:spChg chg="mod">
          <ac:chgData name="Manthena Ramalingaraju" userId="S::manthena.r@happiestminds.com::31ac9f12-6cf8-4d10-b2ee-2f2423aeee00" providerId="AD" clId="Web-{81C912E9-6BFF-4D88-9385-753506BFE0AC}" dt="2023-03-06T03:38:37.692" v="125" actId="20577"/>
          <ac:spMkLst>
            <pc:docMk/>
            <pc:sldMk cId="554554415" sldId="372"/>
            <ac:spMk id="11" creationId="{FD827FC3-84DC-9B82-56EA-0A327B3FF917}"/>
          </ac:spMkLst>
        </pc:spChg>
      </pc:sldChg>
      <pc:sldChg chg="modSp">
        <pc:chgData name="Manthena Ramalingaraju" userId="S::manthena.r@happiestminds.com::31ac9f12-6cf8-4d10-b2ee-2f2423aeee00" providerId="AD" clId="Web-{81C912E9-6BFF-4D88-9385-753506BFE0AC}" dt="2023-03-06T03:49:42.034" v="231" actId="20577"/>
        <pc:sldMkLst>
          <pc:docMk/>
          <pc:sldMk cId="1833662826" sldId="373"/>
        </pc:sldMkLst>
        <pc:spChg chg="mod">
          <ac:chgData name="Manthena Ramalingaraju" userId="S::manthena.r@happiestminds.com::31ac9f12-6cf8-4d10-b2ee-2f2423aeee00" providerId="AD" clId="Web-{81C912E9-6BFF-4D88-9385-753506BFE0AC}" dt="2023-03-06T03:49:42.034" v="231" actId="20577"/>
          <ac:spMkLst>
            <pc:docMk/>
            <pc:sldMk cId="1833662826" sldId="373"/>
            <ac:spMk id="11" creationId="{FD827FC3-84DC-9B82-56EA-0A327B3FF917}"/>
          </ac:spMkLst>
        </pc:spChg>
      </pc:sldChg>
      <pc:sldChg chg="modSp">
        <pc:chgData name="Manthena Ramalingaraju" userId="S::manthena.r@happiestminds.com::31ac9f12-6cf8-4d10-b2ee-2f2423aeee00" providerId="AD" clId="Web-{81C912E9-6BFF-4D88-9385-753506BFE0AC}" dt="2023-03-06T03:49:17.565" v="228" actId="20577"/>
        <pc:sldMkLst>
          <pc:docMk/>
          <pc:sldMk cId="3773203978" sldId="374"/>
        </pc:sldMkLst>
        <pc:spChg chg="mod">
          <ac:chgData name="Manthena Ramalingaraju" userId="S::manthena.r@happiestminds.com::31ac9f12-6cf8-4d10-b2ee-2f2423aeee00" providerId="AD" clId="Web-{81C912E9-6BFF-4D88-9385-753506BFE0AC}" dt="2023-03-06T03:49:17.565" v="228" actId="20577"/>
          <ac:spMkLst>
            <pc:docMk/>
            <pc:sldMk cId="3773203978" sldId="374"/>
            <ac:spMk id="11" creationId="{FD827FC3-84DC-9B82-56EA-0A327B3FF917}"/>
          </ac:spMkLst>
        </pc:spChg>
      </pc:sldChg>
      <pc:sldChg chg="modSp">
        <pc:chgData name="Manthena Ramalingaraju" userId="S::manthena.r@happiestminds.com::31ac9f12-6cf8-4d10-b2ee-2f2423aeee00" providerId="AD" clId="Web-{81C912E9-6BFF-4D88-9385-753506BFE0AC}" dt="2023-03-06T03:51:44.865" v="267" actId="20577"/>
        <pc:sldMkLst>
          <pc:docMk/>
          <pc:sldMk cId="1486588036" sldId="375"/>
        </pc:sldMkLst>
        <pc:spChg chg="mod">
          <ac:chgData name="Manthena Ramalingaraju" userId="S::manthena.r@happiestminds.com::31ac9f12-6cf8-4d10-b2ee-2f2423aeee00" providerId="AD" clId="Web-{81C912E9-6BFF-4D88-9385-753506BFE0AC}" dt="2023-03-06T03:51:44.865" v="267" actId="20577"/>
          <ac:spMkLst>
            <pc:docMk/>
            <pc:sldMk cId="1486588036" sldId="375"/>
            <ac:spMk id="11" creationId="{FD827FC3-84DC-9B82-56EA-0A327B3FF917}"/>
          </ac:spMkLst>
        </pc:spChg>
      </pc:sldChg>
      <pc:sldChg chg="modSp">
        <pc:chgData name="Manthena Ramalingaraju" userId="S::manthena.r@happiestminds.com::31ac9f12-6cf8-4d10-b2ee-2f2423aeee00" providerId="AD" clId="Web-{81C912E9-6BFF-4D88-9385-753506BFE0AC}" dt="2023-03-06T03:54:31.915" v="317" actId="20577"/>
        <pc:sldMkLst>
          <pc:docMk/>
          <pc:sldMk cId="3038611730" sldId="376"/>
        </pc:sldMkLst>
        <pc:spChg chg="mod">
          <ac:chgData name="Manthena Ramalingaraju" userId="S::manthena.r@happiestminds.com::31ac9f12-6cf8-4d10-b2ee-2f2423aeee00" providerId="AD" clId="Web-{81C912E9-6BFF-4D88-9385-753506BFE0AC}" dt="2023-03-06T03:54:31.915" v="317" actId="20577"/>
          <ac:spMkLst>
            <pc:docMk/>
            <pc:sldMk cId="3038611730" sldId="376"/>
            <ac:spMk id="11" creationId="{FD827FC3-84DC-9B82-56EA-0A327B3FF917}"/>
          </ac:spMkLst>
        </pc:spChg>
      </pc:sldChg>
      <pc:sldChg chg="modSp del">
        <pc:chgData name="Manthena Ramalingaraju" userId="S::manthena.r@happiestminds.com::31ac9f12-6cf8-4d10-b2ee-2f2423aeee00" providerId="AD" clId="Web-{81C912E9-6BFF-4D88-9385-753506BFE0AC}" dt="2023-03-06T03:58:34.717" v="351"/>
        <pc:sldMkLst>
          <pc:docMk/>
          <pc:sldMk cId="177910177" sldId="377"/>
        </pc:sldMkLst>
        <pc:spChg chg="mod">
          <ac:chgData name="Manthena Ramalingaraju" userId="S::manthena.r@happiestminds.com::31ac9f12-6cf8-4d10-b2ee-2f2423aeee00" providerId="AD" clId="Web-{81C912E9-6BFF-4D88-9385-753506BFE0AC}" dt="2023-03-06T03:58:12.326" v="350" actId="20577"/>
          <ac:spMkLst>
            <pc:docMk/>
            <pc:sldMk cId="177910177" sldId="377"/>
            <ac:spMk id="11" creationId="{FD827FC3-84DC-9B82-56EA-0A327B3FF917}"/>
          </ac:spMkLst>
        </pc:spChg>
      </pc:sldChg>
      <pc:sldChg chg="modSp add replId">
        <pc:chgData name="Manthena Ramalingaraju" userId="S::manthena.r@happiestminds.com::31ac9f12-6cf8-4d10-b2ee-2f2423aeee00" providerId="AD" clId="Web-{81C912E9-6BFF-4D88-9385-753506BFE0AC}" dt="2023-03-06T03:58:53.186" v="355" actId="20577"/>
        <pc:sldMkLst>
          <pc:docMk/>
          <pc:sldMk cId="1432817693" sldId="381"/>
        </pc:sldMkLst>
        <pc:spChg chg="mod">
          <ac:chgData name="Manthena Ramalingaraju" userId="S::manthena.r@happiestminds.com::31ac9f12-6cf8-4d10-b2ee-2f2423aeee00" providerId="AD" clId="Web-{81C912E9-6BFF-4D88-9385-753506BFE0AC}" dt="2023-03-06T03:58:53.186" v="355" actId="20577"/>
          <ac:spMkLst>
            <pc:docMk/>
            <pc:sldMk cId="1432817693" sldId="381"/>
            <ac:spMk id="11" creationId="{FD827FC3-84DC-9B82-56EA-0A327B3FF917}"/>
          </ac:spMkLst>
        </pc:spChg>
      </pc:sldChg>
      <pc:sldChg chg="add del replId">
        <pc:chgData name="Manthena Ramalingaraju" userId="S::manthena.r@happiestminds.com::31ac9f12-6cf8-4d10-b2ee-2f2423aeee00" providerId="AD" clId="Web-{81C912E9-6BFF-4D88-9385-753506BFE0AC}" dt="2023-03-06T03:58:36.952" v="352"/>
        <pc:sldMkLst>
          <pc:docMk/>
          <pc:sldMk cId="2492565134" sldId="3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6DD42-6D4A-4D4E-B9F1-F2E503716EAD}" type="doc">
      <dgm:prSet loTypeId="urn:microsoft.com/office/officeart/2005/8/layout/chevron1" loCatId="process" qsTypeId="urn:microsoft.com/office/officeart/2005/8/quickstyle/simple1" qsCatId="simple" csTypeId="urn:microsoft.com/office/officeart/2005/8/colors/accent1_2" csCatId="accent1" phldr="1"/>
      <dgm:spPr/>
    </dgm:pt>
    <dgm:pt modelId="{C895E1DC-D3C0-4F98-B2BA-56F6F05DC892}">
      <dgm:prSet phldrT="[Text]" phldr="0"/>
      <dgm:spPr/>
      <dgm:t>
        <a:bodyPr/>
        <a:lstStyle/>
        <a:p>
          <a:pPr rtl="0"/>
          <a:r>
            <a:rPr lang="en-US">
              <a:solidFill>
                <a:schemeClr val="tx1"/>
              </a:solidFill>
              <a:latin typeface="Segoe UI Semibold"/>
            </a:rPr>
            <a:t>Sandbox Management</a:t>
          </a:r>
          <a:endParaRPr lang="en-US">
            <a:solidFill>
              <a:schemeClr val="tx1"/>
            </a:solidFill>
          </a:endParaRPr>
        </a:p>
      </dgm:t>
    </dgm:pt>
    <dgm:pt modelId="{BF1BB745-D919-4300-A8BA-11AC0669B641}" type="parTrans" cxnId="{65C7D0E1-124D-474D-9FAF-EB0F20BCEAFB}">
      <dgm:prSet/>
      <dgm:spPr/>
    </dgm:pt>
    <dgm:pt modelId="{64003F43-7672-450F-B076-DF0CD4E069DF}" type="sibTrans" cxnId="{65C7D0E1-124D-474D-9FAF-EB0F20BCEAFB}">
      <dgm:prSet/>
      <dgm:spPr/>
    </dgm:pt>
    <dgm:pt modelId="{9DB4F5BA-5902-42DD-93A7-B964DF8361F4}">
      <dgm:prSet phldrT="[Text]" phldr="0"/>
      <dgm:spPr/>
      <dgm:t>
        <a:bodyPr/>
        <a:lstStyle/>
        <a:p>
          <a:r>
            <a:rPr lang="en-US">
              <a:solidFill>
                <a:schemeClr val="tx1"/>
              </a:solidFill>
              <a:latin typeface="Segoe UI Semibold"/>
            </a:rPr>
            <a:t>Develop</a:t>
          </a:r>
          <a:endParaRPr lang="en-US">
            <a:solidFill>
              <a:schemeClr val="tx1"/>
            </a:solidFill>
          </a:endParaRPr>
        </a:p>
      </dgm:t>
    </dgm:pt>
    <dgm:pt modelId="{A03CB071-96BF-4A56-B277-C184E5F4E3D7}" type="parTrans" cxnId="{0C72E02C-C764-496B-BCFB-6D45A5AE5C2D}">
      <dgm:prSet/>
      <dgm:spPr/>
    </dgm:pt>
    <dgm:pt modelId="{125A0701-D8E8-412D-AB81-17EE34C1E9D1}" type="sibTrans" cxnId="{0C72E02C-C764-496B-BCFB-6D45A5AE5C2D}">
      <dgm:prSet/>
      <dgm:spPr/>
    </dgm:pt>
    <dgm:pt modelId="{CEF015CB-8379-4055-856E-E5DBF6F5893E}">
      <dgm:prSet phldrT="[Text]" phldr="0"/>
      <dgm:spPr/>
      <dgm:t>
        <a:bodyPr/>
        <a:lstStyle/>
        <a:p>
          <a:r>
            <a:rPr lang="en-US">
              <a:solidFill>
                <a:schemeClr val="tx1"/>
              </a:solidFill>
              <a:latin typeface="Segoe UI Semibold"/>
            </a:rPr>
            <a:t>Orchestrate</a:t>
          </a:r>
          <a:endParaRPr lang="en-US">
            <a:solidFill>
              <a:schemeClr val="tx1"/>
            </a:solidFill>
          </a:endParaRPr>
        </a:p>
      </dgm:t>
    </dgm:pt>
    <dgm:pt modelId="{B893AF43-1286-4D04-9689-63503AFE793A}" type="parTrans" cxnId="{3247A4A4-5708-4EA9-A674-626E86BC34E3}">
      <dgm:prSet/>
      <dgm:spPr/>
    </dgm:pt>
    <dgm:pt modelId="{79B4F0FB-9B8F-43C3-A43B-CE71C875E5E8}" type="sibTrans" cxnId="{3247A4A4-5708-4EA9-A674-626E86BC34E3}">
      <dgm:prSet/>
      <dgm:spPr/>
    </dgm:pt>
    <dgm:pt modelId="{DC50780E-3179-4BC7-BE48-48AEDE22CE4D}">
      <dgm:prSet phldr="0"/>
      <dgm:spPr/>
      <dgm:t>
        <a:bodyPr/>
        <a:lstStyle/>
        <a:p>
          <a:r>
            <a:rPr lang="en-US">
              <a:solidFill>
                <a:schemeClr val="tx1"/>
              </a:solidFill>
              <a:latin typeface="Segoe UI Semibold"/>
            </a:rPr>
            <a:t>Test</a:t>
          </a:r>
        </a:p>
      </dgm:t>
    </dgm:pt>
    <dgm:pt modelId="{8B636F31-D382-4E3C-B512-C202A84B6B4B}" type="parTrans" cxnId="{F7E81EA8-6678-4AF9-9215-21C52564130E}">
      <dgm:prSet/>
      <dgm:spPr/>
    </dgm:pt>
    <dgm:pt modelId="{EB58960A-DF11-4010-A381-A60F707ECB6B}" type="sibTrans" cxnId="{F7E81EA8-6678-4AF9-9215-21C52564130E}">
      <dgm:prSet/>
      <dgm:spPr/>
    </dgm:pt>
    <dgm:pt modelId="{EDD079BA-775D-4C6D-BC3F-8FDFC7E725E4}">
      <dgm:prSet phldr="0"/>
      <dgm:spPr/>
      <dgm:t>
        <a:bodyPr/>
        <a:lstStyle/>
        <a:p>
          <a:r>
            <a:rPr lang="en-US">
              <a:solidFill>
                <a:schemeClr val="tx1"/>
              </a:solidFill>
              <a:latin typeface="Segoe UI Semibold"/>
            </a:rPr>
            <a:t>Deploy</a:t>
          </a:r>
        </a:p>
      </dgm:t>
    </dgm:pt>
    <dgm:pt modelId="{A30E6785-C397-426F-93F1-40C6A58FDBCD}" type="parTrans" cxnId="{DB39149C-0CD0-4B71-8367-0384B0F0BC2A}">
      <dgm:prSet/>
      <dgm:spPr/>
    </dgm:pt>
    <dgm:pt modelId="{201EF004-46D7-476A-BFA4-BC24362C0458}" type="sibTrans" cxnId="{DB39149C-0CD0-4B71-8367-0384B0F0BC2A}">
      <dgm:prSet/>
      <dgm:spPr/>
    </dgm:pt>
    <dgm:pt modelId="{90A2D316-A50B-428F-9B87-48BDCFCE5893}">
      <dgm:prSet phldr="0"/>
      <dgm:spPr/>
      <dgm:t>
        <a:bodyPr/>
        <a:lstStyle/>
        <a:p>
          <a:r>
            <a:rPr lang="en-US">
              <a:solidFill>
                <a:schemeClr val="tx1"/>
              </a:solidFill>
              <a:latin typeface="Segoe UI Semibold"/>
            </a:rPr>
            <a:t>Orchestrate</a:t>
          </a:r>
        </a:p>
      </dgm:t>
    </dgm:pt>
    <dgm:pt modelId="{E927A222-219D-449F-9554-83067157FD7F}" type="parTrans" cxnId="{88E0BBB2-D4AF-4BB9-8A6F-2473C0D19C8E}">
      <dgm:prSet/>
      <dgm:spPr/>
    </dgm:pt>
    <dgm:pt modelId="{18C4B697-615F-432E-90DE-89BF8EA0842A}" type="sibTrans" cxnId="{88E0BBB2-D4AF-4BB9-8A6F-2473C0D19C8E}">
      <dgm:prSet/>
      <dgm:spPr/>
    </dgm:pt>
    <dgm:pt modelId="{6501016C-09B6-49C2-BFDB-1D37CF7051C1}">
      <dgm:prSet phldr="0"/>
      <dgm:spPr/>
      <dgm:t>
        <a:bodyPr/>
        <a:lstStyle/>
        <a:p>
          <a:r>
            <a:rPr lang="en-US">
              <a:solidFill>
                <a:schemeClr val="tx1"/>
              </a:solidFill>
              <a:latin typeface="Segoe UI Semibold"/>
            </a:rPr>
            <a:t>Monitor</a:t>
          </a:r>
        </a:p>
      </dgm:t>
    </dgm:pt>
    <dgm:pt modelId="{DE968399-6527-470E-82DA-0E124D75FEAC}" type="parTrans" cxnId="{ED44F1C3-2BF6-49B8-B27C-BA34F1EB9546}">
      <dgm:prSet/>
      <dgm:spPr/>
    </dgm:pt>
    <dgm:pt modelId="{65797C0B-FD80-45A0-AF50-F1D75ACE368F}" type="sibTrans" cxnId="{ED44F1C3-2BF6-49B8-B27C-BA34F1EB9546}">
      <dgm:prSet/>
      <dgm:spPr/>
    </dgm:pt>
    <dgm:pt modelId="{F8E513C1-9EAE-4BD4-AB30-AE6A823CABF7}" type="pres">
      <dgm:prSet presAssocID="{B416DD42-6D4A-4D4E-B9F1-F2E503716EAD}" presName="Name0" presStyleCnt="0">
        <dgm:presLayoutVars>
          <dgm:dir/>
          <dgm:animLvl val="lvl"/>
          <dgm:resizeHandles val="exact"/>
        </dgm:presLayoutVars>
      </dgm:prSet>
      <dgm:spPr/>
    </dgm:pt>
    <dgm:pt modelId="{5438E197-39B9-4F6D-8465-1D71EF57D4D8}" type="pres">
      <dgm:prSet presAssocID="{C895E1DC-D3C0-4F98-B2BA-56F6F05DC892}" presName="parTxOnly" presStyleLbl="node1" presStyleIdx="0" presStyleCnt="7">
        <dgm:presLayoutVars>
          <dgm:chMax val="0"/>
          <dgm:chPref val="0"/>
          <dgm:bulletEnabled val="1"/>
        </dgm:presLayoutVars>
      </dgm:prSet>
      <dgm:spPr/>
    </dgm:pt>
    <dgm:pt modelId="{08761839-E6B5-4505-A567-90F83F8B4082}" type="pres">
      <dgm:prSet presAssocID="{64003F43-7672-450F-B076-DF0CD4E069DF}" presName="parTxOnlySpace" presStyleCnt="0"/>
      <dgm:spPr/>
    </dgm:pt>
    <dgm:pt modelId="{EFFE5C93-D524-4D5B-8196-22F8E3069BF8}" type="pres">
      <dgm:prSet presAssocID="{9DB4F5BA-5902-42DD-93A7-B964DF8361F4}" presName="parTxOnly" presStyleLbl="node1" presStyleIdx="1" presStyleCnt="7">
        <dgm:presLayoutVars>
          <dgm:chMax val="0"/>
          <dgm:chPref val="0"/>
          <dgm:bulletEnabled val="1"/>
        </dgm:presLayoutVars>
      </dgm:prSet>
      <dgm:spPr/>
    </dgm:pt>
    <dgm:pt modelId="{C12B5728-1AAB-458F-A5EA-38015DDA481A}" type="pres">
      <dgm:prSet presAssocID="{125A0701-D8E8-412D-AB81-17EE34C1E9D1}" presName="parTxOnlySpace" presStyleCnt="0"/>
      <dgm:spPr/>
    </dgm:pt>
    <dgm:pt modelId="{D3330BD7-35E3-4952-A56E-C83F8D72BF2D}" type="pres">
      <dgm:prSet presAssocID="{CEF015CB-8379-4055-856E-E5DBF6F5893E}" presName="parTxOnly" presStyleLbl="node1" presStyleIdx="2" presStyleCnt="7">
        <dgm:presLayoutVars>
          <dgm:chMax val="0"/>
          <dgm:chPref val="0"/>
          <dgm:bulletEnabled val="1"/>
        </dgm:presLayoutVars>
      </dgm:prSet>
      <dgm:spPr/>
    </dgm:pt>
    <dgm:pt modelId="{71E6A7B8-E18C-4E24-A7D1-9B06BC9B304E}" type="pres">
      <dgm:prSet presAssocID="{79B4F0FB-9B8F-43C3-A43B-CE71C875E5E8}" presName="parTxOnlySpace" presStyleCnt="0"/>
      <dgm:spPr/>
    </dgm:pt>
    <dgm:pt modelId="{7B014090-7F91-4BAA-946C-E5EE90833676}" type="pres">
      <dgm:prSet presAssocID="{DC50780E-3179-4BC7-BE48-48AEDE22CE4D}" presName="parTxOnly" presStyleLbl="node1" presStyleIdx="3" presStyleCnt="7">
        <dgm:presLayoutVars>
          <dgm:chMax val="0"/>
          <dgm:chPref val="0"/>
          <dgm:bulletEnabled val="1"/>
        </dgm:presLayoutVars>
      </dgm:prSet>
      <dgm:spPr/>
    </dgm:pt>
    <dgm:pt modelId="{B5593484-7AA6-4201-A11C-F1666933518C}" type="pres">
      <dgm:prSet presAssocID="{EB58960A-DF11-4010-A381-A60F707ECB6B}" presName="parTxOnlySpace" presStyleCnt="0"/>
      <dgm:spPr/>
    </dgm:pt>
    <dgm:pt modelId="{1039A99C-6FA3-4EBE-BEE0-2A034BF81EC5}" type="pres">
      <dgm:prSet presAssocID="{EDD079BA-775D-4C6D-BC3F-8FDFC7E725E4}" presName="parTxOnly" presStyleLbl="node1" presStyleIdx="4" presStyleCnt="7">
        <dgm:presLayoutVars>
          <dgm:chMax val="0"/>
          <dgm:chPref val="0"/>
          <dgm:bulletEnabled val="1"/>
        </dgm:presLayoutVars>
      </dgm:prSet>
      <dgm:spPr/>
    </dgm:pt>
    <dgm:pt modelId="{E841E037-485D-41A0-9287-5A7CEDE47320}" type="pres">
      <dgm:prSet presAssocID="{201EF004-46D7-476A-BFA4-BC24362C0458}" presName="parTxOnlySpace" presStyleCnt="0"/>
      <dgm:spPr/>
    </dgm:pt>
    <dgm:pt modelId="{2C380395-C90D-4739-814D-964B84133602}" type="pres">
      <dgm:prSet presAssocID="{90A2D316-A50B-428F-9B87-48BDCFCE5893}" presName="parTxOnly" presStyleLbl="node1" presStyleIdx="5" presStyleCnt="7">
        <dgm:presLayoutVars>
          <dgm:chMax val="0"/>
          <dgm:chPref val="0"/>
          <dgm:bulletEnabled val="1"/>
        </dgm:presLayoutVars>
      </dgm:prSet>
      <dgm:spPr/>
    </dgm:pt>
    <dgm:pt modelId="{B90DE8F2-C7F9-42B4-A2B5-AA4117B5F232}" type="pres">
      <dgm:prSet presAssocID="{18C4B697-615F-432E-90DE-89BF8EA0842A}" presName="parTxOnlySpace" presStyleCnt="0"/>
      <dgm:spPr/>
    </dgm:pt>
    <dgm:pt modelId="{37456CF6-7F49-4370-A7F7-2B1F5B60C1A2}" type="pres">
      <dgm:prSet presAssocID="{6501016C-09B6-49C2-BFDB-1D37CF7051C1}" presName="parTxOnly" presStyleLbl="node1" presStyleIdx="6" presStyleCnt="7">
        <dgm:presLayoutVars>
          <dgm:chMax val="0"/>
          <dgm:chPref val="0"/>
          <dgm:bulletEnabled val="1"/>
        </dgm:presLayoutVars>
      </dgm:prSet>
      <dgm:spPr/>
    </dgm:pt>
  </dgm:ptLst>
  <dgm:cxnLst>
    <dgm:cxn modelId="{6CCCEE14-DAD0-48FC-8D1E-D9E79B32FF31}" type="presOf" srcId="{CEF015CB-8379-4055-856E-E5DBF6F5893E}" destId="{D3330BD7-35E3-4952-A56E-C83F8D72BF2D}" srcOrd="0" destOrd="0" presId="urn:microsoft.com/office/officeart/2005/8/layout/chevron1"/>
    <dgm:cxn modelId="{571B8B1A-F298-4927-9A3A-C43709EACCAC}" type="presOf" srcId="{EDD079BA-775D-4C6D-BC3F-8FDFC7E725E4}" destId="{1039A99C-6FA3-4EBE-BEE0-2A034BF81EC5}" srcOrd="0" destOrd="0" presId="urn:microsoft.com/office/officeart/2005/8/layout/chevron1"/>
    <dgm:cxn modelId="{FD4E2A1B-D5D5-4C40-A88B-D7813191743D}" type="presOf" srcId="{9DB4F5BA-5902-42DD-93A7-B964DF8361F4}" destId="{EFFE5C93-D524-4D5B-8196-22F8E3069BF8}" srcOrd="0" destOrd="0" presId="urn:microsoft.com/office/officeart/2005/8/layout/chevron1"/>
    <dgm:cxn modelId="{349B1E22-93A0-43F0-A517-DD294A9248CB}" type="presOf" srcId="{B416DD42-6D4A-4D4E-B9F1-F2E503716EAD}" destId="{F8E513C1-9EAE-4BD4-AB30-AE6A823CABF7}" srcOrd="0" destOrd="0" presId="urn:microsoft.com/office/officeart/2005/8/layout/chevron1"/>
    <dgm:cxn modelId="{0C72E02C-C764-496B-BCFB-6D45A5AE5C2D}" srcId="{B416DD42-6D4A-4D4E-B9F1-F2E503716EAD}" destId="{9DB4F5BA-5902-42DD-93A7-B964DF8361F4}" srcOrd="1" destOrd="0" parTransId="{A03CB071-96BF-4A56-B277-C184E5F4E3D7}" sibTransId="{125A0701-D8E8-412D-AB81-17EE34C1E9D1}"/>
    <dgm:cxn modelId="{9F933C5D-B1FF-45A1-9E3E-F3ECD467986D}" type="presOf" srcId="{C895E1DC-D3C0-4F98-B2BA-56F6F05DC892}" destId="{5438E197-39B9-4F6D-8465-1D71EF57D4D8}" srcOrd="0" destOrd="0" presId="urn:microsoft.com/office/officeart/2005/8/layout/chevron1"/>
    <dgm:cxn modelId="{76330A73-FB92-4AC6-9C41-668C985021EF}" type="presOf" srcId="{DC50780E-3179-4BC7-BE48-48AEDE22CE4D}" destId="{7B014090-7F91-4BAA-946C-E5EE90833676}" srcOrd="0" destOrd="0" presId="urn:microsoft.com/office/officeart/2005/8/layout/chevron1"/>
    <dgm:cxn modelId="{DB39149C-0CD0-4B71-8367-0384B0F0BC2A}" srcId="{B416DD42-6D4A-4D4E-B9F1-F2E503716EAD}" destId="{EDD079BA-775D-4C6D-BC3F-8FDFC7E725E4}" srcOrd="4" destOrd="0" parTransId="{A30E6785-C397-426F-93F1-40C6A58FDBCD}" sibTransId="{201EF004-46D7-476A-BFA4-BC24362C0458}"/>
    <dgm:cxn modelId="{3247A4A4-5708-4EA9-A674-626E86BC34E3}" srcId="{B416DD42-6D4A-4D4E-B9F1-F2E503716EAD}" destId="{CEF015CB-8379-4055-856E-E5DBF6F5893E}" srcOrd="2" destOrd="0" parTransId="{B893AF43-1286-4D04-9689-63503AFE793A}" sibTransId="{79B4F0FB-9B8F-43C3-A43B-CE71C875E5E8}"/>
    <dgm:cxn modelId="{F7E81EA8-6678-4AF9-9215-21C52564130E}" srcId="{B416DD42-6D4A-4D4E-B9F1-F2E503716EAD}" destId="{DC50780E-3179-4BC7-BE48-48AEDE22CE4D}" srcOrd="3" destOrd="0" parTransId="{8B636F31-D382-4E3C-B512-C202A84B6B4B}" sibTransId="{EB58960A-DF11-4010-A381-A60F707ECB6B}"/>
    <dgm:cxn modelId="{88E0BBB2-D4AF-4BB9-8A6F-2473C0D19C8E}" srcId="{B416DD42-6D4A-4D4E-B9F1-F2E503716EAD}" destId="{90A2D316-A50B-428F-9B87-48BDCFCE5893}" srcOrd="5" destOrd="0" parTransId="{E927A222-219D-449F-9554-83067157FD7F}" sibTransId="{18C4B697-615F-432E-90DE-89BF8EA0842A}"/>
    <dgm:cxn modelId="{CA0369BE-7524-42E9-A01E-5F4CBAFAF5A2}" type="presOf" srcId="{6501016C-09B6-49C2-BFDB-1D37CF7051C1}" destId="{37456CF6-7F49-4370-A7F7-2B1F5B60C1A2}" srcOrd="0" destOrd="0" presId="urn:microsoft.com/office/officeart/2005/8/layout/chevron1"/>
    <dgm:cxn modelId="{ED44F1C3-2BF6-49B8-B27C-BA34F1EB9546}" srcId="{B416DD42-6D4A-4D4E-B9F1-F2E503716EAD}" destId="{6501016C-09B6-49C2-BFDB-1D37CF7051C1}" srcOrd="6" destOrd="0" parTransId="{DE968399-6527-470E-82DA-0E124D75FEAC}" sibTransId="{65797C0B-FD80-45A0-AF50-F1D75ACE368F}"/>
    <dgm:cxn modelId="{65C7D0E1-124D-474D-9FAF-EB0F20BCEAFB}" srcId="{B416DD42-6D4A-4D4E-B9F1-F2E503716EAD}" destId="{C895E1DC-D3C0-4F98-B2BA-56F6F05DC892}" srcOrd="0" destOrd="0" parTransId="{BF1BB745-D919-4300-A8BA-11AC0669B641}" sibTransId="{64003F43-7672-450F-B076-DF0CD4E069DF}"/>
    <dgm:cxn modelId="{6CE8F9EE-9FAE-4B44-9A07-69A34A54C917}" type="presOf" srcId="{90A2D316-A50B-428F-9B87-48BDCFCE5893}" destId="{2C380395-C90D-4739-814D-964B84133602}" srcOrd="0" destOrd="0" presId="urn:microsoft.com/office/officeart/2005/8/layout/chevron1"/>
    <dgm:cxn modelId="{9AFB9EFE-6A78-46DA-B1C4-8325759DF92C}" type="presParOf" srcId="{F8E513C1-9EAE-4BD4-AB30-AE6A823CABF7}" destId="{5438E197-39B9-4F6D-8465-1D71EF57D4D8}" srcOrd="0" destOrd="0" presId="urn:microsoft.com/office/officeart/2005/8/layout/chevron1"/>
    <dgm:cxn modelId="{CEF91213-1713-41D5-8BDB-6B49669A03FB}" type="presParOf" srcId="{F8E513C1-9EAE-4BD4-AB30-AE6A823CABF7}" destId="{08761839-E6B5-4505-A567-90F83F8B4082}" srcOrd="1" destOrd="0" presId="urn:microsoft.com/office/officeart/2005/8/layout/chevron1"/>
    <dgm:cxn modelId="{5503D25B-A02A-4F79-A13B-0FF1A70BF10A}" type="presParOf" srcId="{F8E513C1-9EAE-4BD4-AB30-AE6A823CABF7}" destId="{EFFE5C93-D524-4D5B-8196-22F8E3069BF8}" srcOrd="2" destOrd="0" presId="urn:microsoft.com/office/officeart/2005/8/layout/chevron1"/>
    <dgm:cxn modelId="{F8526D9C-1132-426B-ACD0-9F6B571D7450}" type="presParOf" srcId="{F8E513C1-9EAE-4BD4-AB30-AE6A823CABF7}" destId="{C12B5728-1AAB-458F-A5EA-38015DDA481A}" srcOrd="3" destOrd="0" presId="urn:microsoft.com/office/officeart/2005/8/layout/chevron1"/>
    <dgm:cxn modelId="{6E531091-C840-44DF-8F97-33275E7BD346}" type="presParOf" srcId="{F8E513C1-9EAE-4BD4-AB30-AE6A823CABF7}" destId="{D3330BD7-35E3-4952-A56E-C83F8D72BF2D}" srcOrd="4" destOrd="0" presId="urn:microsoft.com/office/officeart/2005/8/layout/chevron1"/>
    <dgm:cxn modelId="{B10FB194-653C-4115-BCB1-D72505B7D0F8}" type="presParOf" srcId="{F8E513C1-9EAE-4BD4-AB30-AE6A823CABF7}" destId="{71E6A7B8-E18C-4E24-A7D1-9B06BC9B304E}" srcOrd="5" destOrd="0" presId="urn:microsoft.com/office/officeart/2005/8/layout/chevron1"/>
    <dgm:cxn modelId="{B93DD618-1E44-4C20-9C93-1DCD3B4C612B}" type="presParOf" srcId="{F8E513C1-9EAE-4BD4-AB30-AE6A823CABF7}" destId="{7B014090-7F91-4BAA-946C-E5EE90833676}" srcOrd="6" destOrd="0" presId="urn:microsoft.com/office/officeart/2005/8/layout/chevron1"/>
    <dgm:cxn modelId="{3D7297CB-FDEE-4C5D-9477-4517D5D4F89F}" type="presParOf" srcId="{F8E513C1-9EAE-4BD4-AB30-AE6A823CABF7}" destId="{B5593484-7AA6-4201-A11C-F1666933518C}" srcOrd="7" destOrd="0" presId="urn:microsoft.com/office/officeart/2005/8/layout/chevron1"/>
    <dgm:cxn modelId="{2E8BC0C5-D7A5-412B-B218-4E3128BCC7B4}" type="presParOf" srcId="{F8E513C1-9EAE-4BD4-AB30-AE6A823CABF7}" destId="{1039A99C-6FA3-4EBE-BEE0-2A034BF81EC5}" srcOrd="8" destOrd="0" presId="urn:microsoft.com/office/officeart/2005/8/layout/chevron1"/>
    <dgm:cxn modelId="{E58FBFA6-F2E8-439C-9C15-82282BE89BE8}" type="presParOf" srcId="{F8E513C1-9EAE-4BD4-AB30-AE6A823CABF7}" destId="{E841E037-485D-41A0-9287-5A7CEDE47320}" srcOrd="9" destOrd="0" presId="urn:microsoft.com/office/officeart/2005/8/layout/chevron1"/>
    <dgm:cxn modelId="{12329A13-9453-4FB1-9FCF-88005641D47D}" type="presParOf" srcId="{F8E513C1-9EAE-4BD4-AB30-AE6A823CABF7}" destId="{2C380395-C90D-4739-814D-964B84133602}" srcOrd="10" destOrd="0" presId="urn:microsoft.com/office/officeart/2005/8/layout/chevron1"/>
    <dgm:cxn modelId="{8C5D170C-0ACF-44E0-ACE9-B00608DDE12D}" type="presParOf" srcId="{F8E513C1-9EAE-4BD4-AB30-AE6A823CABF7}" destId="{B90DE8F2-C7F9-42B4-A2B5-AA4117B5F232}" srcOrd="11" destOrd="0" presId="urn:microsoft.com/office/officeart/2005/8/layout/chevron1"/>
    <dgm:cxn modelId="{883BF426-BB4A-482D-98B1-49551B384215}" type="presParOf" srcId="{F8E513C1-9EAE-4BD4-AB30-AE6A823CABF7}" destId="{37456CF6-7F49-4370-A7F7-2B1F5B60C1A2}"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6DD42-6D4A-4D4E-B9F1-F2E503716EAD}" type="doc">
      <dgm:prSet loTypeId="urn:microsoft.com/office/officeart/2005/8/layout/chevron1" loCatId="process" qsTypeId="urn:microsoft.com/office/officeart/2005/8/quickstyle/simple1" qsCatId="simple" csTypeId="urn:microsoft.com/office/officeart/2005/8/colors/accent1_2" csCatId="accent1" phldr="1"/>
      <dgm:spPr/>
    </dgm:pt>
    <dgm:pt modelId="{9DB4F5BA-5902-42DD-93A7-B964DF8361F4}">
      <dgm:prSet phldrT="[Text]" phldr="0"/>
      <dgm:spPr/>
      <dgm:t>
        <a:bodyPr/>
        <a:lstStyle/>
        <a:p>
          <a:r>
            <a:rPr lang="en-US">
              <a:solidFill>
                <a:schemeClr val="tx1"/>
              </a:solidFill>
              <a:latin typeface="Segoe UI Semibold"/>
            </a:rPr>
            <a:t>Develop</a:t>
          </a:r>
          <a:endParaRPr lang="en-US">
            <a:solidFill>
              <a:schemeClr val="tx1"/>
            </a:solidFill>
          </a:endParaRPr>
        </a:p>
      </dgm:t>
    </dgm:pt>
    <dgm:pt modelId="{A03CB071-96BF-4A56-B277-C184E5F4E3D7}" type="parTrans" cxnId="{0C72E02C-C764-496B-BCFB-6D45A5AE5C2D}">
      <dgm:prSet/>
      <dgm:spPr/>
    </dgm:pt>
    <dgm:pt modelId="{125A0701-D8E8-412D-AB81-17EE34C1E9D1}" type="sibTrans" cxnId="{0C72E02C-C764-496B-BCFB-6D45A5AE5C2D}">
      <dgm:prSet/>
      <dgm:spPr/>
    </dgm:pt>
    <dgm:pt modelId="{CEF015CB-8379-4055-856E-E5DBF6F5893E}">
      <dgm:prSet phldrT="[Text]" phldr="0"/>
      <dgm:spPr/>
      <dgm:t>
        <a:bodyPr/>
        <a:lstStyle/>
        <a:p>
          <a:r>
            <a:rPr lang="en-US">
              <a:solidFill>
                <a:schemeClr val="tx1"/>
              </a:solidFill>
              <a:latin typeface="Segoe UI Semibold"/>
            </a:rPr>
            <a:t>Build</a:t>
          </a:r>
          <a:endParaRPr lang="en-US">
            <a:solidFill>
              <a:schemeClr val="tx1"/>
            </a:solidFill>
          </a:endParaRPr>
        </a:p>
      </dgm:t>
    </dgm:pt>
    <dgm:pt modelId="{B893AF43-1286-4D04-9689-63503AFE793A}" type="parTrans" cxnId="{3247A4A4-5708-4EA9-A674-626E86BC34E3}">
      <dgm:prSet/>
      <dgm:spPr/>
    </dgm:pt>
    <dgm:pt modelId="{79B4F0FB-9B8F-43C3-A43B-CE71C875E5E8}" type="sibTrans" cxnId="{3247A4A4-5708-4EA9-A674-626E86BC34E3}">
      <dgm:prSet/>
      <dgm:spPr/>
    </dgm:pt>
    <dgm:pt modelId="{DC50780E-3179-4BC7-BE48-48AEDE22CE4D}">
      <dgm:prSet phldr="0"/>
      <dgm:spPr/>
      <dgm:t>
        <a:bodyPr/>
        <a:lstStyle/>
        <a:p>
          <a:r>
            <a:rPr lang="en-US">
              <a:solidFill>
                <a:schemeClr val="tx1"/>
              </a:solidFill>
              <a:latin typeface="Segoe UI Semibold"/>
            </a:rPr>
            <a:t>Test</a:t>
          </a:r>
        </a:p>
      </dgm:t>
    </dgm:pt>
    <dgm:pt modelId="{8B636F31-D382-4E3C-B512-C202A84B6B4B}" type="parTrans" cxnId="{F7E81EA8-6678-4AF9-9215-21C52564130E}">
      <dgm:prSet/>
      <dgm:spPr/>
    </dgm:pt>
    <dgm:pt modelId="{EB58960A-DF11-4010-A381-A60F707ECB6B}" type="sibTrans" cxnId="{F7E81EA8-6678-4AF9-9215-21C52564130E}">
      <dgm:prSet/>
      <dgm:spPr/>
    </dgm:pt>
    <dgm:pt modelId="{EDD079BA-775D-4C6D-BC3F-8FDFC7E725E4}">
      <dgm:prSet phldr="0"/>
      <dgm:spPr/>
      <dgm:t>
        <a:bodyPr/>
        <a:lstStyle/>
        <a:p>
          <a:r>
            <a:rPr lang="en-US">
              <a:solidFill>
                <a:schemeClr val="tx1"/>
              </a:solidFill>
              <a:latin typeface="Segoe UI Semibold"/>
            </a:rPr>
            <a:t>Deploy</a:t>
          </a:r>
        </a:p>
      </dgm:t>
    </dgm:pt>
    <dgm:pt modelId="{A30E6785-C397-426F-93F1-40C6A58FDBCD}" type="parTrans" cxnId="{DB39149C-0CD0-4B71-8367-0384B0F0BC2A}">
      <dgm:prSet/>
      <dgm:spPr/>
    </dgm:pt>
    <dgm:pt modelId="{201EF004-46D7-476A-BFA4-BC24362C0458}" type="sibTrans" cxnId="{DB39149C-0CD0-4B71-8367-0384B0F0BC2A}">
      <dgm:prSet/>
      <dgm:spPr/>
    </dgm:pt>
    <dgm:pt modelId="{90A2D316-A50B-428F-9B87-48BDCFCE5893}">
      <dgm:prSet phldr="0"/>
      <dgm:spPr/>
      <dgm:t>
        <a:bodyPr/>
        <a:lstStyle/>
        <a:p>
          <a:r>
            <a:rPr lang="en-US">
              <a:solidFill>
                <a:schemeClr val="tx1"/>
              </a:solidFill>
              <a:latin typeface="Segoe UI Semibold"/>
            </a:rPr>
            <a:t>Run</a:t>
          </a:r>
        </a:p>
      </dgm:t>
    </dgm:pt>
    <dgm:pt modelId="{E927A222-219D-449F-9554-83067157FD7F}" type="parTrans" cxnId="{88E0BBB2-D4AF-4BB9-8A6F-2473C0D19C8E}">
      <dgm:prSet/>
      <dgm:spPr/>
    </dgm:pt>
    <dgm:pt modelId="{18C4B697-615F-432E-90DE-89BF8EA0842A}" type="sibTrans" cxnId="{88E0BBB2-D4AF-4BB9-8A6F-2473C0D19C8E}">
      <dgm:prSet/>
      <dgm:spPr/>
    </dgm:pt>
    <dgm:pt modelId="{F8E513C1-9EAE-4BD4-AB30-AE6A823CABF7}" type="pres">
      <dgm:prSet presAssocID="{B416DD42-6D4A-4D4E-B9F1-F2E503716EAD}" presName="Name0" presStyleCnt="0">
        <dgm:presLayoutVars>
          <dgm:dir/>
          <dgm:animLvl val="lvl"/>
          <dgm:resizeHandles val="exact"/>
        </dgm:presLayoutVars>
      </dgm:prSet>
      <dgm:spPr/>
    </dgm:pt>
    <dgm:pt modelId="{EFFE5C93-D524-4D5B-8196-22F8E3069BF8}" type="pres">
      <dgm:prSet presAssocID="{9DB4F5BA-5902-42DD-93A7-B964DF8361F4}" presName="parTxOnly" presStyleLbl="node1" presStyleIdx="0" presStyleCnt="5">
        <dgm:presLayoutVars>
          <dgm:chMax val="0"/>
          <dgm:chPref val="0"/>
          <dgm:bulletEnabled val="1"/>
        </dgm:presLayoutVars>
      </dgm:prSet>
      <dgm:spPr/>
    </dgm:pt>
    <dgm:pt modelId="{C12B5728-1AAB-458F-A5EA-38015DDA481A}" type="pres">
      <dgm:prSet presAssocID="{125A0701-D8E8-412D-AB81-17EE34C1E9D1}" presName="parTxOnlySpace" presStyleCnt="0"/>
      <dgm:spPr/>
    </dgm:pt>
    <dgm:pt modelId="{D3330BD7-35E3-4952-A56E-C83F8D72BF2D}" type="pres">
      <dgm:prSet presAssocID="{CEF015CB-8379-4055-856E-E5DBF6F5893E}" presName="parTxOnly" presStyleLbl="node1" presStyleIdx="1" presStyleCnt="5">
        <dgm:presLayoutVars>
          <dgm:chMax val="0"/>
          <dgm:chPref val="0"/>
          <dgm:bulletEnabled val="1"/>
        </dgm:presLayoutVars>
      </dgm:prSet>
      <dgm:spPr/>
    </dgm:pt>
    <dgm:pt modelId="{71E6A7B8-E18C-4E24-A7D1-9B06BC9B304E}" type="pres">
      <dgm:prSet presAssocID="{79B4F0FB-9B8F-43C3-A43B-CE71C875E5E8}" presName="parTxOnlySpace" presStyleCnt="0"/>
      <dgm:spPr/>
    </dgm:pt>
    <dgm:pt modelId="{7B014090-7F91-4BAA-946C-E5EE90833676}" type="pres">
      <dgm:prSet presAssocID="{DC50780E-3179-4BC7-BE48-48AEDE22CE4D}" presName="parTxOnly" presStyleLbl="node1" presStyleIdx="2" presStyleCnt="5">
        <dgm:presLayoutVars>
          <dgm:chMax val="0"/>
          <dgm:chPref val="0"/>
          <dgm:bulletEnabled val="1"/>
        </dgm:presLayoutVars>
      </dgm:prSet>
      <dgm:spPr/>
    </dgm:pt>
    <dgm:pt modelId="{B5593484-7AA6-4201-A11C-F1666933518C}" type="pres">
      <dgm:prSet presAssocID="{EB58960A-DF11-4010-A381-A60F707ECB6B}" presName="parTxOnlySpace" presStyleCnt="0"/>
      <dgm:spPr/>
    </dgm:pt>
    <dgm:pt modelId="{1039A99C-6FA3-4EBE-BEE0-2A034BF81EC5}" type="pres">
      <dgm:prSet presAssocID="{EDD079BA-775D-4C6D-BC3F-8FDFC7E725E4}" presName="parTxOnly" presStyleLbl="node1" presStyleIdx="3" presStyleCnt="5">
        <dgm:presLayoutVars>
          <dgm:chMax val="0"/>
          <dgm:chPref val="0"/>
          <dgm:bulletEnabled val="1"/>
        </dgm:presLayoutVars>
      </dgm:prSet>
      <dgm:spPr/>
    </dgm:pt>
    <dgm:pt modelId="{E841E037-485D-41A0-9287-5A7CEDE47320}" type="pres">
      <dgm:prSet presAssocID="{201EF004-46D7-476A-BFA4-BC24362C0458}" presName="parTxOnlySpace" presStyleCnt="0"/>
      <dgm:spPr/>
    </dgm:pt>
    <dgm:pt modelId="{2C380395-C90D-4739-814D-964B84133602}" type="pres">
      <dgm:prSet presAssocID="{90A2D316-A50B-428F-9B87-48BDCFCE5893}" presName="parTxOnly" presStyleLbl="node1" presStyleIdx="4" presStyleCnt="5">
        <dgm:presLayoutVars>
          <dgm:chMax val="0"/>
          <dgm:chPref val="0"/>
          <dgm:bulletEnabled val="1"/>
        </dgm:presLayoutVars>
      </dgm:prSet>
      <dgm:spPr/>
    </dgm:pt>
  </dgm:ptLst>
  <dgm:cxnLst>
    <dgm:cxn modelId="{886C9310-F0D5-451F-BFAC-4E882C9600C0}" type="presOf" srcId="{90A2D316-A50B-428F-9B87-48BDCFCE5893}" destId="{2C380395-C90D-4739-814D-964B84133602}" srcOrd="0" destOrd="0" presId="urn:microsoft.com/office/officeart/2005/8/layout/chevron1"/>
    <dgm:cxn modelId="{349B1E22-93A0-43F0-A517-DD294A9248CB}" type="presOf" srcId="{B416DD42-6D4A-4D4E-B9F1-F2E503716EAD}" destId="{F8E513C1-9EAE-4BD4-AB30-AE6A823CABF7}" srcOrd="0" destOrd="0" presId="urn:microsoft.com/office/officeart/2005/8/layout/chevron1"/>
    <dgm:cxn modelId="{0C72E02C-C764-496B-BCFB-6D45A5AE5C2D}" srcId="{B416DD42-6D4A-4D4E-B9F1-F2E503716EAD}" destId="{9DB4F5BA-5902-42DD-93A7-B964DF8361F4}" srcOrd="0" destOrd="0" parTransId="{A03CB071-96BF-4A56-B277-C184E5F4E3D7}" sibTransId="{125A0701-D8E8-412D-AB81-17EE34C1E9D1}"/>
    <dgm:cxn modelId="{2E835E5E-A69C-4DB6-8FB0-86043E6F1ECD}" type="presOf" srcId="{DC50780E-3179-4BC7-BE48-48AEDE22CE4D}" destId="{7B014090-7F91-4BAA-946C-E5EE90833676}" srcOrd="0" destOrd="0" presId="urn:microsoft.com/office/officeart/2005/8/layout/chevron1"/>
    <dgm:cxn modelId="{14B03A7B-18C4-45CA-8793-A87506840A80}" type="presOf" srcId="{CEF015CB-8379-4055-856E-E5DBF6F5893E}" destId="{D3330BD7-35E3-4952-A56E-C83F8D72BF2D}" srcOrd="0" destOrd="0" presId="urn:microsoft.com/office/officeart/2005/8/layout/chevron1"/>
    <dgm:cxn modelId="{DB39149C-0CD0-4B71-8367-0384B0F0BC2A}" srcId="{B416DD42-6D4A-4D4E-B9F1-F2E503716EAD}" destId="{EDD079BA-775D-4C6D-BC3F-8FDFC7E725E4}" srcOrd="3" destOrd="0" parTransId="{A30E6785-C397-426F-93F1-40C6A58FDBCD}" sibTransId="{201EF004-46D7-476A-BFA4-BC24362C0458}"/>
    <dgm:cxn modelId="{3247A4A4-5708-4EA9-A674-626E86BC34E3}" srcId="{B416DD42-6D4A-4D4E-B9F1-F2E503716EAD}" destId="{CEF015CB-8379-4055-856E-E5DBF6F5893E}" srcOrd="1" destOrd="0" parTransId="{B893AF43-1286-4D04-9689-63503AFE793A}" sibTransId="{79B4F0FB-9B8F-43C3-A43B-CE71C875E5E8}"/>
    <dgm:cxn modelId="{F7E81EA8-6678-4AF9-9215-21C52564130E}" srcId="{B416DD42-6D4A-4D4E-B9F1-F2E503716EAD}" destId="{DC50780E-3179-4BC7-BE48-48AEDE22CE4D}" srcOrd="2" destOrd="0" parTransId="{8B636F31-D382-4E3C-B512-C202A84B6B4B}" sibTransId="{EB58960A-DF11-4010-A381-A60F707ECB6B}"/>
    <dgm:cxn modelId="{88E0BBB2-D4AF-4BB9-8A6F-2473C0D19C8E}" srcId="{B416DD42-6D4A-4D4E-B9F1-F2E503716EAD}" destId="{90A2D316-A50B-428F-9B87-48BDCFCE5893}" srcOrd="4" destOrd="0" parTransId="{E927A222-219D-449F-9554-83067157FD7F}" sibTransId="{18C4B697-615F-432E-90DE-89BF8EA0842A}"/>
    <dgm:cxn modelId="{96D605B6-AA89-4F50-9F0C-DA38BDE04282}" type="presOf" srcId="{9DB4F5BA-5902-42DD-93A7-B964DF8361F4}" destId="{EFFE5C93-D524-4D5B-8196-22F8E3069BF8}" srcOrd="0" destOrd="0" presId="urn:microsoft.com/office/officeart/2005/8/layout/chevron1"/>
    <dgm:cxn modelId="{03623DFD-7DAA-4C0E-A5E4-F21E2023DD38}" type="presOf" srcId="{EDD079BA-775D-4C6D-BC3F-8FDFC7E725E4}" destId="{1039A99C-6FA3-4EBE-BEE0-2A034BF81EC5}" srcOrd="0" destOrd="0" presId="urn:microsoft.com/office/officeart/2005/8/layout/chevron1"/>
    <dgm:cxn modelId="{1BCB7637-4B4B-482E-95B2-B6E2A56FA9B8}" type="presParOf" srcId="{F8E513C1-9EAE-4BD4-AB30-AE6A823CABF7}" destId="{EFFE5C93-D524-4D5B-8196-22F8E3069BF8}" srcOrd="0" destOrd="0" presId="urn:microsoft.com/office/officeart/2005/8/layout/chevron1"/>
    <dgm:cxn modelId="{5A3C4678-2057-477F-B400-16AC310D8ABB}" type="presParOf" srcId="{F8E513C1-9EAE-4BD4-AB30-AE6A823CABF7}" destId="{C12B5728-1AAB-458F-A5EA-38015DDA481A}" srcOrd="1" destOrd="0" presId="urn:microsoft.com/office/officeart/2005/8/layout/chevron1"/>
    <dgm:cxn modelId="{4C0AB53E-BB16-4E41-AE53-21EF600B05E9}" type="presParOf" srcId="{F8E513C1-9EAE-4BD4-AB30-AE6A823CABF7}" destId="{D3330BD7-35E3-4952-A56E-C83F8D72BF2D}" srcOrd="2" destOrd="0" presId="urn:microsoft.com/office/officeart/2005/8/layout/chevron1"/>
    <dgm:cxn modelId="{3C58D88F-A56D-499C-9A1B-FB0371B4BD2F}" type="presParOf" srcId="{F8E513C1-9EAE-4BD4-AB30-AE6A823CABF7}" destId="{71E6A7B8-E18C-4E24-A7D1-9B06BC9B304E}" srcOrd="3" destOrd="0" presId="urn:microsoft.com/office/officeart/2005/8/layout/chevron1"/>
    <dgm:cxn modelId="{F15729E7-BCDE-4A3B-A5B3-0B1AC4DD4F7D}" type="presParOf" srcId="{F8E513C1-9EAE-4BD4-AB30-AE6A823CABF7}" destId="{7B014090-7F91-4BAA-946C-E5EE90833676}" srcOrd="4" destOrd="0" presId="urn:microsoft.com/office/officeart/2005/8/layout/chevron1"/>
    <dgm:cxn modelId="{7388D72B-E5B5-4C37-AE25-CD7F66BC9900}" type="presParOf" srcId="{F8E513C1-9EAE-4BD4-AB30-AE6A823CABF7}" destId="{B5593484-7AA6-4201-A11C-F1666933518C}" srcOrd="5" destOrd="0" presId="urn:microsoft.com/office/officeart/2005/8/layout/chevron1"/>
    <dgm:cxn modelId="{1D4CD7FF-0707-4277-A17D-8A90E488B4A0}" type="presParOf" srcId="{F8E513C1-9EAE-4BD4-AB30-AE6A823CABF7}" destId="{1039A99C-6FA3-4EBE-BEE0-2A034BF81EC5}" srcOrd="6" destOrd="0" presId="urn:microsoft.com/office/officeart/2005/8/layout/chevron1"/>
    <dgm:cxn modelId="{B6BE7469-020D-485B-8827-FF8A9A7D1D9B}" type="presParOf" srcId="{F8E513C1-9EAE-4BD4-AB30-AE6A823CABF7}" destId="{E841E037-485D-41A0-9287-5A7CEDE47320}" srcOrd="7" destOrd="0" presId="urn:microsoft.com/office/officeart/2005/8/layout/chevron1"/>
    <dgm:cxn modelId="{A58BFADC-A49E-4350-B273-CE4F8654774F}" type="presParOf" srcId="{F8E513C1-9EAE-4BD4-AB30-AE6A823CABF7}" destId="{2C380395-C90D-4739-814D-964B8413360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8E197-39B9-4F6D-8465-1D71EF57D4D8}">
      <dsp:nvSpPr>
        <dsp:cNvPr id="0" name=""/>
        <dsp:cNvSpPr/>
      </dsp:nvSpPr>
      <dsp:spPr>
        <a:xfrm>
          <a:off x="0"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rtl="0">
            <a:lnSpc>
              <a:spcPct val="90000"/>
            </a:lnSpc>
            <a:spcBef>
              <a:spcPct val="0"/>
            </a:spcBef>
            <a:spcAft>
              <a:spcPct val="35000"/>
            </a:spcAft>
            <a:buNone/>
          </a:pPr>
          <a:r>
            <a:rPr lang="en-US" sz="900" kern="1200">
              <a:solidFill>
                <a:schemeClr val="tx1"/>
              </a:solidFill>
              <a:latin typeface="Segoe UI Semibold"/>
            </a:rPr>
            <a:t>Sandbox Management</a:t>
          </a:r>
          <a:endParaRPr lang="en-US" sz="900" kern="1200">
            <a:solidFill>
              <a:schemeClr val="tx1"/>
            </a:solidFill>
          </a:endParaRPr>
        </a:p>
      </dsp:txBody>
      <dsp:txXfrm>
        <a:off x="265199" y="2649189"/>
        <a:ext cx="795599" cy="530398"/>
      </dsp:txXfrm>
    </dsp:sp>
    <dsp:sp modelId="{EFFE5C93-D524-4D5B-8196-22F8E3069BF8}">
      <dsp:nvSpPr>
        <dsp:cNvPr id="0" name=""/>
        <dsp:cNvSpPr/>
      </dsp:nvSpPr>
      <dsp:spPr>
        <a:xfrm>
          <a:off x="1193397"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Develop</a:t>
          </a:r>
          <a:endParaRPr lang="en-US" sz="900" kern="1200">
            <a:solidFill>
              <a:schemeClr val="tx1"/>
            </a:solidFill>
          </a:endParaRPr>
        </a:p>
      </dsp:txBody>
      <dsp:txXfrm>
        <a:off x="1458596" y="2649189"/>
        <a:ext cx="795599" cy="530398"/>
      </dsp:txXfrm>
    </dsp:sp>
    <dsp:sp modelId="{D3330BD7-35E3-4952-A56E-C83F8D72BF2D}">
      <dsp:nvSpPr>
        <dsp:cNvPr id="0" name=""/>
        <dsp:cNvSpPr/>
      </dsp:nvSpPr>
      <dsp:spPr>
        <a:xfrm>
          <a:off x="2386795"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Orchestrate</a:t>
          </a:r>
          <a:endParaRPr lang="en-US" sz="900" kern="1200">
            <a:solidFill>
              <a:schemeClr val="tx1"/>
            </a:solidFill>
          </a:endParaRPr>
        </a:p>
      </dsp:txBody>
      <dsp:txXfrm>
        <a:off x="2651994" y="2649189"/>
        <a:ext cx="795599" cy="530398"/>
      </dsp:txXfrm>
    </dsp:sp>
    <dsp:sp modelId="{7B014090-7F91-4BAA-946C-E5EE90833676}">
      <dsp:nvSpPr>
        <dsp:cNvPr id="0" name=""/>
        <dsp:cNvSpPr/>
      </dsp:nvSpPr>
      <dsp:spPr>
        <a:xfrm>
          <a:off x="3580192"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Test</a:t>
          </a:r>
        </a:p>
      </dsp:txBody>
      <dsp:txXfrm>
        <a:off x="3845391" y="2649189"/>
        <a:ext cx="795599" cy="530398"/>
      </dsp:txXfrm>
    </dsp:sp>
    <dsp:sp modelId="{1039A99C-6FA3-4EBE-BEE0-2A034BF81EC5}">
      <dsp:nvSpPr>
        <dsp:cNvPr id="0" name=""/>
        <dsp:cNvSpPr/>
      </dsp:nvSpPr>
      <dsp:spPr>
        <a:xfrm>
          <a:off x="4773590"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Deploy</a:t>
          </a:r>
        </a:p>
      </dsp:txBody>
      <dsp:txXfrm>
        <a:off x="5038789" y="2649189"/>
        <a:ext cx="795599" cy="530398"/>
      </dsp:txXfrm>
    </dsp:sp>
    <dsp:sp modelId="{2C380395-C90D-4739-814D-964B84133602}">
      <dsp:nvSpPr>
        <dsp:cNvPr id="0" name=""/>
        <dsp:cNvSpPr/>
      </dsp:nvSpPr>
      <dsp:spPr>
        <a:xfrm>
          <a:off x="5966988"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Orchestrate</a:t>
          </a:r>
        </a:p>
      </dsp:txBody>
      <dsp:txXfrm>
        <a:off x="6232187" y="2649189"/>
        <a:ext cx="795599" cy="530398"/>
      </dsp:txXfrm>
    </dsp:sp>
    <dsp:sp modelId="{37456CF6-7F49-4370-A7F7-2B1F5B60C1A2}">
      <dsp:nvSpPr>
        <dsp:cNvPr id="0" name=""/>
        <dsp:cNvSpPr/>
      </dsp:nvSpPr>
      <dsp:spPr>
        <a:xfrm>
          <a:off x="7160385" y="2649189"/>
          <a:ext cx="1325997" cy="5303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tx1"/>
              </a:solidFill>
              <a:latin typeface="Segoe UI Semibold"/>
            </a:rPr>
            <a:t>Monitor</a:t>
          </a:r>
        </a:p>
      </dsp:txBody>
      <dsp:txXfrm>
        <a:off x="7425584" y="2649189"/>
        <a:ext cx="795599" cy="53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E5C93-D524-4D5B-8196-22F8E3069BF8}">
      <dsp:nvSpPr>
        <dsp:cNvPr id="0" name=""/>
        <dsp:cNvSpPr/>
      </dsp:nvSpPr>
      <dsp:spPr>
        <a:xfrm>
          <a:off x="2071" y="1705308"/>
          <a:ext cx="1843965" cy="7375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Segoe UI Semibold"/>
            </a:rPr>
            <a:t>Develop</a:t>
          </a:r>
          <a:endParaRPr lang="en-US" sz="2000" kern="1200">
            <a:solidFill>
              <a:schemeClr val="tx1"/>
            </a:solidFill>
          </a:endParaRPr>
        </a:p>
      </dsp:txBody>
      <dsp:txXfrm>
        <a:off x="370864" y="1705308"/>
        <a:ext cx="1106379" cy="737586"/>
      </dsp:txXfrm>
    </dsp:sp>
    <dsp:sp modelId="{D3330BD7-35E3-4952-A56E-C83F8D72BF2D}">
      <dsp:nvSpPr>
        <dsp:cNvPr id="0" name=""/>
        <dsp:cNvSpPr/>
      </dsp:nvSpPr>
      <dsp:spPr>
        <a:xfrm>
          <a:off x="1661640" y="1705308"/>
          <a:ext cx="1843965" cy="7375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Segoe UI Semibold"/>
            </a:rPr>
            <a:t>Build</a:t>
          </a:r>
          <a:endParaRPr lang="en-US" sz="2000" kern="1200">
            <a:solidFill>
              <a:schemeClr val="tx1"/>
            </a:solidFill>
          </a:endParaRPr>
        </a:p>
      </dsp:txBody>
      <dsp:txXfrm>
        <a:off x="2030433" y="1705308"/>
        <a:ext cx="1106379" cy="737586"/>
      </dsp:txXfrm>
    </dsp:sp>
    <dsp:sp modelId="{7B014090-7F91-4BAA-946C-E5EE90833676}">
      <dsp:nvSpPr>
        <dsp:cNvPr id="0" name=""/>
        <dsp:cNvSpPr/>
      </dsp:nvSpPr>
      <dsp:spPr>
        <a:xfrm>
          <a:off x="3321208" y="1705308"/>
          <a:ext cx="1843965" cy="7375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Segoe UI Semibold"/>
            </a:rPr>
            <a:t>Test</a:t>
          </a:r>
        </a:p>
      </dsp:txBody>
      <dsp:txXfrm>
        <a:off x="3690001" y="1705308"/>
        <a:ext cx="1106379" cy="737586"/>
      </dsp:txXfrm>
    </dsp:sp>
    <dsp:sp modelId="{1039A99C-6FA3-4EBE-BEE0-2A034BF81EC5}">
      <dsp:nvSpPr>
        <dsp:cNvPr id="0" name=""/>
        <dsp:cNvSpPr/>
      </dsp:nvSpPr>
      <dsp:spPr>
        <a:xfrm>
          <a:off x="4980777" y="1705308"/>
          <a:ext cx="1843965" cy="7375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Segoe UI Semibold"/>
            </a:rPr>
            <a:t>Deploy</a:t>
          </a:r>
        </a:p>
      </dsp:txBody>
      <dsp:txXfrm>
        <a:off x="5349570" y="1705308"/>
        <a:ext cx="1106379" cy="737586"/>
      </dsp:txXfrm>
    </dsp:sp>
    <dsp:sp modelId="{2C380395-C90D-4739-814D-964B84133602}">
      <dsp:nvSpPr>
        <dsp:cNvPr id="0" name=""/>
        <dsp:cNvSpPr/>
      </dsp:nvSpPr>
      <dsp:spPr>
        <a:xfrm>
          <a:off x="6640346" y="1705308"/>
          <a:ext cx="1843965" cy="7375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Segoe UI Semibold"/>
            </a:rPr>
            <a:t>Run</a:t>
          </a:r>
        </a:p>
      </dsp:txBody>
      <dsp:txXfrm>
        <a:off x="7009139" y="1705308"/>
        <a:ext cx="1106379" cy="7375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nding - Default">
    <p:spTree>
      <p:nvGrpSpPr>
        <p:cNvPr id="1" name=""/>
        <p:cNvGrpSpPr/>
        <p:nvPr/>
      </p:nvGrpSpPr>
      <p:grpSpPr>
        <a:xfrm>
          <a:off x="0" y="0"/>
          <a:ext cx="0" cy="0"/>
          <a:chOff x="0" y="0"/>
          <a:chExt cx="0" cy="0"/>
        </a:xfrm>
      </p:grpSpPr>
      <p:sp>
        <p:nvSpPr>
          <p:cNvPr id="60" name="Text Placeholder 68"/>
          <p:cNvSpPr>
            <a:spLocks noGrp="1"/>
          </p:cNvSpPr>
          <p:nvPr>
            <p:ph type="body" sz="quarter" idx="15"/>
          </p:nvPr>
        </p:nvSpPr>
        <p:spPr>
          <a:xfrm>
            <a:off x="685799" y="1634250"/>
            <a:ext cx="6347461" cy="2099549"/>
          </a:xfrm>
          <a:prstGeom prst="rect">
            <a:avLst/>
          </a:prstGeom>
        </p:spPr>
        <p:txBody>
          <a:bodyPr anchor="b">
            <a:noAutofit/>
          </a:bodyPr>
          <a:lstStyle>
            <a:lvl1pPr marL="0" indent="0">
              <a:lnSpc>
                <a:spcPct val="100000"/>
              </a:lnSpc>
              <a:buNone/>
              <a:defRPr sz="4400" spc="-150">
                <a:gradFill>
                  <a:gsLst>
                    <a:gs pos="0">
                      <a:srgbClr val="3DB44A"/>
                    </a:gs>
                    <a:gs pos="78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a:t>Click to edit Master text styles</a:t>
            </a:r>
          </a:p>
        </p:txBody>
      </p:sp>
      <p:pic>
        <p:nvPicPr>
          <p:cNvPr id="23" name="Picture 22"/>
          <p:cNvPicPr>
            <a:picLocks noChangeAspect="1"/>
          </p:cNvPicPr>
          <p:nvPr/>
        </p:nvPicPr>
        <p:blipFill rotWithShape="1">
          <a:blip r:embed="rId2">
            <a:extLst>
              <a:ext uri="{28A0092B-C50C-407E-A947-70E740481C1C}">
                <a14:useLocalDpi xmlns:a14="http://schemas.microsoft.com/office/drawing/2010/main" val="0"/>
              </a:ext>
            </a:extLst>
          </a:blip>
          <a:srcRect l="13110" t="40351" b="8671"/>
          <a:stretch/>
        </p:blipFill>
        <p:spPr>
          <a:xfrm flipV="1">
            <a:off x="0" y="2877465"/>
            <a:ext cx="12192000" cy="3980533"/>
          </a:xfrm>
          <a:prstGeom prst="rect">
            <a:avLst/>
          </a:prstGeom>
        </p:spPr>
      </p:pic>
      <p:sp>
        <p:nvSpPr>
          <p:cNvPr id="103" name="Rectangle 102"/>
          <p:cNvSpPr/>
          <p:nvPr/>
        </p:nvSpPr>
        <p:spPr>
          <a:xfrm>
            <a:off x="1" y="4147781"/>
            <a:ext cx="5295899" cy="2710220"/>
          </a:xfrm>
          <a:prstGeom prst="rect">
            <a:avLst/>
          </a:prstGeom>
          <a:gradFill flip="none" rotWithShape="1">
            <a:gsLst>
              <a:gs pos="43000">
                <a:srgbClr val="FAFCFE">
                  <a:alpha val="61000"/>
                </a:srgbClr>
              </a:gs>
              <a:gs pos="0">
                <a:schemeClr val="accent1">
                  <a:lumMod val="5000"/>
                  <a:lumOff val="95000"/>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71"/>
          <p:cNvSpPr>
            <a:spLocks noGrp="1"/>
          </p:cNvSpPr>
          <p:nvPr>
            <p:ph type="body" sz="quarter" idx="16" hasCustomPrompt="1"/>
          </p:nvPr>
        </p:nvSpPr>
        <p:spPr>
          <a:xfrm>
            <a:off x="7372525" y="2928354"/>
            <a:ext cx="4111567" cy="492774"/>
          </a:xfrm>
          <a:prstGeom prst="rect">
            <a:avLst/>
          </a:prstGeom>
        </p:spPr>
        <p:txBody>
          <a:bodyPr anchor="b">
            <a:normAutofit/>
          </a:bodyPr>
          <a:lstStyle>
            <a:lvl1pPr marL="0" indent="0" algn="r">
              <a:buNone/>
              <a:defRPr sz="2000">
                <a:solidFill>
                  <a:schemeClr val="tx1">
                    <a:lumMod val="65000"/>
                    <a:lumOff val="35000"/>
                  </a:schemeClr>
                </a:solidFill>
                <a:latin typeface="+mn-lt"/>
                <a:cs typeface="Segoe UI Light" panose="020B0502040204020203" pitchFamily="34" charset="0"/>
              </a:defRPr>
            </a:lvl1pPr>
          </a:lstStyle>
          <a:p>
            <a:pPr lvl="0"/>
            <a:r>
              <a:rPr lang="en-US"/>
              <a:t>Click to add presenter’s name</a:t>
            </a:r>
          </a:p>
        </p:txBody>
      </p:sp>
      <p:sp>
        <p:nvSpPr>
          <p:cNvPr id="63" name="Text Placeholder 71"/>
          <p:cNvSpPr>
            <a:spLocks noGrp="1"/>
          </p:cNvSpPr>
          <p:nvPr>
            <p:ph type="body" sz="quarter" idx="17" hasCustomPrompt="1"/>
          </p:nvPr>
        </p:nvSpPr>
        <p:spPr>
          <a:xfrm>
            <a:off x="7372525" y="3446528"/>
            <a:ext cx="4111567" cy="279343"/>
          </a:xfrm>
          <a:prstGeom prst="rect">
            <a:avLst/>
          </a:prstGeom>
        </p:spPr>
        <p:txBody>
          <a:bodyPr>
            <a:noAutofit/>
          </a:bodyPr>
          <a:lstStyle>
            <a:lvl1pPr marL="0" indent="0" algn="r">
              <a:buNone/>
              <a:defRPr sz="1400">
                <a:solidFill>
                  <a:schemeClr val="bg1">
                    <a:lumMod val="50000"/>
                  </a:schemeClr>
                </a:solidFill>
                <a:latin typeface="+mn-lt"/>
                <a:cs typeface="Segoe UI" panose="020B0502040204020203" pitchFamily="34" charset="0"/>
              </a:defRPr>
            </a:lvl1pPr>
          </a:lstStyle>
          <a:p>
            <a:pPr lvl="0"/>
            <a:r>
              <a:rPr lang="en-US"/>
              <a:t>Click to add presenter’s designation</a:t>
            </a:r>
          </a:p>
        </p:txBody>
      </p:sp>
      <p:sp>
        <p:nvSpPr>
          <p:cNvPr id="72" name="Text Placeholder 71"/>
          <p:cNvSpPr>
            <a:spLocks noGrp="1"/>
          </p:cNvSpPr>
          <p:nvPr>
            <p:ph type="body" sz="quarter" idx="19" hasCustomPrompt="1"/>
          </p:nvPr>
        </p:nvSpPr>
        <p:spPr>
          <a:xfrm>
            <a:off x="7372525" y="6525770"/>
            <a:ext cx="4111567" cy="296536"/>
          </a:xfrm>
          <a:prstGeom prst="rect">
            <a:avLst/>
          </a:prstGeom>
        </p:spPr>
        <p:txBody>
          <a:bodyPr>
            <a:noAutofit/>
          </a:bodyPr>
          <a:lstStyle>
            <a:lvl1pPr marL="0" indent="0" algn="r">
              <a:buNone/>
              <a:defRPr sz="1000">
                <a:solidFill>
                  <a:schemeClr val="bg1">
                    <a:lumMod val="50000"/>
                  </a:schemeClr>
                </a:solidFill>
                <a:latin typeface="+mn-lt"/>
                <a:cs typeface="Segoe UI" panose="020B0502040204020203" pitchFamily="34" charset="0"/>
              </a:defRPr>
            </a:lvl1pPr>
          </a:lstStyle>
          <a:p>
            <a:pPr lvl="0"/>
            <a:r>
              <a:rPr lang="en-US"/>
              <a:t>Month, Year  - E.g. June, 2017</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2151" y="357267"/>
            <a:ext cx="3204916" cy="1255744"/>
          </a:xfrm>
          <a:prstGeom prst="rect">
            <a:avLst/>
          </a:prstGeom>
        </p:spPr>
      </p:pic>
    </p:spTree>
    <p:extLst>
      <p:ext uri="{BB962C8B-B14F-4D97-AF65-F5344CB8AC3E}">
        <p14:creationId xmlns:p14="http://schemas.microsoft.com/office/powerpoint/2010/main" val="852483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81" name="TextBox 180"/>
          <p:cNvSpPr txBox="1"/>
          <p:nvPr/>
        </p:nvSpPr>
        <p:spPr>
          <a:xfrm>
            <a:off x="294825" y="3198168"/>
            <a:ext cx="5317307" cy="400110"/>
          </a:xfrm>
          <a:prstGeom prst="rect">
            <a:avLst/>
          </a:prstGeom>
          <a:noFill/>
        </p:spPr>
        <p:txBody>
          <a:bodyPr wrap="square" rtlCol="0">
            <a:spAutoFit/>
          </a:bodyPr>
          <a:lstStyle/>
          <a:p>
            <a:r>
              <a:rPr lang="en-US" sz="2000" i="1">
                <a:gradFill flip="none" rotWithShape="1">
                  <a:gsLst>
                    <a:gs pos="0">
                      <a:srgbClr val="3DB44A"/>
                    </a:gs>
                    <a:gs pos="33000">
                      <a:srgbClr val="3DB44A"/>
                    </a:gs>
                    <a:gs pos="100000">
                      <a:srgbClr val="29B9CD"/>
                    </a:gs>
                  </a:gsLst>
                  <a:lin ang="2700000" scaled="1"/>
                  <a:tileRect/>
                </a:gradFill>
                <a:latin typeface="+mn-lt"/>
                <a:cs typeface="Segoe UI" panose="020B0502040204020203" pitchFamily="34" charset="0"/>
              </a:rPr>
              <a:t>Happiest People · Happiest Customers</a:t>
            </a:r>
          </a:p>
        </p:txBody>
      </p:sp>
      <p:sp>
        <p:nvSpPr>
          <p:cNvPr id="182" name="TextBox 181"/>
          <p:cNvSpPr txBox="1"/>
          <p:nvPr/>
        </p:nvSpPr>
        <p:spPr>
          <a:xfrm>
            <a:off x="294825" y="5531019"/>
            <a:ext cx="6457951" cy="230832"/>
          </a:xfrm>
          <a:prstGeom prst="rect">
            <a:avLst/>
          </a:prstGeom>
          <a:noFill/>
        </p:spPr>
        <p:txBody>
          <a:bodyPr wrap="square" rtlCol="0">
            <a:spAutoFit/>
          </a:bodyPr>
          <a:lstStyle/>
          <a:p>
            <a:r>
              <a:rPr lang="en-US" sz="900">
                <a:solidFill>
                  <a:schemeClr val="bg1">
                    <a:lumMod val="75000"/>
                  </a:schemeClr>
                </a:solidFill>
                <a:latin typeface="+mn-lt"/>
                <a:cs typeface="Segoe UI" panose="020B0502040204020203" pitchFamily="34" charset="0"/>
              </a:rPr>
              <a:t>India   |   United States   |   United Kingdom   |  Canada  |  Australia   |   Dubai</a:t>
            </a:r>
          </a:p>
        </p:txBody>
      </p:sp>
      <p:sp>
        <p:nvSpPr>
          <p:cNvPr id="185" name="Rectangle 184"/>
          <p:cNvSpPr/>
          <p:nvPr/>
        </p:nvSpPr>
        <p:spPr>
          <a:xfrm>
            <a:off x="10713791" y="152954"/>
            <a:ext cx="1480457" cy="1018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t="52220"/>
          <a:stretch/>
        </p:blipFill>
        <p:spPr>
          <a:xfrm flipH="1">
            <a:off x="0" y="-3752"/>
            <a:ext cx="5892461" cy="158366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421" y="-295275"/>
            <a:ext cx="7448550" cy="7448550"/>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41822" t="58874" r="50591" b="39954"/>
          <a:stretch/>
        </p:blipFill>
        <p:spPr>
          <a:xfrm>
            <a:off x="8376443" y="4256046"/>
            <a:ext cx="565149" cy="87354"/>
          </a:xfrm>
          <a:prstGeom prst="rect">
            <a:avLst/>
          </a:prstGeom>
        </p:spPr>
      </p:pic>
      <p:sp>
        <p:nvSpPr>
          <p:cNvPr id="4" name="Text Placeholder 3"/>
          <p:cNvSpPr>
            <a:spLocks noGrp="1"/>
          </p:cNvSpPr>
          <p:nvPr>
            <p:ph type="body" sz="quarter" idx="11" hasCustomPrompt="1"/>
          </p:nvPr>
        </p:nvSpPr>
        <p:spPr>
          <a:xfrm>
            <a:off x="294825" y="4226042"/>
            <a:ext cx="4140200" cy="443945"/>
          </a:xfrm>
          <a:prstGeom prst="rect">
            <a:avLst/>
          </a:prstGeom>
        </p:spPr>
        <p:txBody>
          <a:bodyPr anchor="b"/>
          <a:lstStyle>
            <a:lvl1pPr marL="0" indent="0">
              <a:buNone/>
              <a:defRPr sz="1600" baseline="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presenter’s email address</a:t>
            </a:r>
          </a:p>
        </p:txBody>
      </p:sp>
      <p:sp>
        <p:nvSpPr>
          <p:cNvPr id="17" name="Text Placeholder 3"/>
          <p:cNvSpPr>
            <a:spLocks noGrp="1"/>
          </p:cNvSpPr>
          <p:nvPr>
            <p:ph type="body" sz="quarter" idx="12" hasCustomPrompt="1"/>
          </p:nvPr>
        </p:nvSpPr>
        <p:spPr>
          <a:xfrm>
            <a:off x="294825" y="4691010"/>
            <a:ext cx="4140200" cy="443945"/>
          </a:xfrm>
          <a:prstGeom prst="rect">
            <a:avLst/>
          </a:prstGeom>
        </p:spPr>
        <p:txBody>
          <a:bodyPr anchor="t"/>
          <a:lstStyle>
            <a:lvl1pPr marL="0" indent="0">
              <a:buNone/>
              <a:defRPr sz="1200"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presenter’s Phone / Twitter ID</a:t>
            </a:r>
          </a:p>
        </p:txBody>
      </p: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0347" y="998269"/>
            <a:ext cx="2288696" cy="831585"/>
          </a:xfrm>
          <a:prstGeom prst="rect">
            <a:avLst/>
          </a:prstGeom>
        </p:spPr>
      </p:pic>
    </p:spTree>
    <p:extLst>
      <p:ext uri="{BB962C8B-B14F-4D97-AF65-F5344CB8AC3E}">
        <p14:creationId xmlns:p14="http://schemas.microsoft.com/office/powerpoint/2010/main" val="315504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52">
          <p15:clr>
            <a:srgbClr val="FBAE40"/>
          </p15:clr>
        </p15:guide>
        <p15:guide id="7" orient="horz" pos="2523">
          <p15:clr>
            <a:srgbClr val="FBAE40"/>
          </p15:clr>
        </p15:guide>
        <p15:guide id="8" orient="horz" pos="3045">
          <p15:clr>
            <a:srgbClr val="FBAE40"/>
          </p15:clr>
        </p15:guide>
        <p15:guide id="9" pos="1050">
          <p15:clr>
            <a:srgbClr val="FBAE40"/>
          </p15:clr>
        </p15:guide>
        <p15:guide id="10" pos="2112">
          <p15:clr>
            <a:srgbClr val="FBAE40"/>
          </p15:clr>
        </p15:guide>
        <p15:guide id="11" pos="2366">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76200"/>
            <a:ext cx="9753599" cy="933450"/>
          </a:xfrm>
        </p:spPr>
        <p:txBody>
          <a:bodyPr anchor="ctr">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29" name="Content Placeholder 84"/>
          <p:cNvSpPr>
            <a:spLocks noGrp="1"/>
          </p:cNvSpPr>
          <p:nvPr>
            <p:ph sz="quarter" idx="20"/>
          </p:nvPr>
        </p:nvSpPr>
        <p:spPr>
          <a:xfrm>
            <a:off x="381000" y="1219200"/>
            <a:ext cx="11429999" cy="5049166"/>
          </a:xfrm>
          <a:ln>
            <a:noFill/>
          </a:ln>
        </p:spPr>
        <p:txBody>
          <a:bodyPr>
            <a:normAutofit/>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1630348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lank">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76200"/>
            <a:ext cx="9753599" cy="933450"/>
          </a:xfrm>
        </p:spPr>
        <p:txBody>
          <a:bodyPr anchor="ctr">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167349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190046"/>
            <a:ext cx="9753599" cy="559646"/>
          </a:xfrm>
        </p:spPr>
        <p:txBody>
          <a:bodyPr anchor="b">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71" name="Text Placeholder 71"/>
          <p:cNvSpPr>
            <a:spLocks noGrp="1"/>
          </p:cNvSpPr>
          <p:nvPr>
            <p:ph type="body" sz="quarter" idx="17" hasCustomPrompt="1"/>
          </p:nvPr>
        </p:nvSpPr>
        <p:spPr>
          <a:xfrm>
            <a:off x="381000" y="657426"/>
            <a:ext cx="9753599" cy="457200"/>
          </a:xfrm>
        </p:spPr>
        <p:txBody>
          <a:bodyPr>
            <a:normAutofit/>
          </a:bodyPr>
          <a:lstStyle>
            <a:lvl1pPr marL="0" indent="0">
              <a:buNone/>
              <a:defRPr sz="1600">
                <a:solidFill>
                  <a:schemeClr val="bg1">
                    <a:lumMod val="65000"/>
                  </a:schemeClr>
                </a:solidFill>
              </a:defRPr>
            </a:lvl1pPr>
          </a:lstStyle>
          <a:p>
            <a:pPr lvl="0"/>
            <a:r>
              <a:rPr lang="en-US"/>
              <a:t>Click here to add subtitle if any</a:t>
            </a:r>
          </a:p>
        </p:txBody>
      </p:sp>
      <p:sp>
        <p:nvSpPr>
          <p:cNvPr id="129" name="Content Placeholder 84"/>
          <p:cNvSpPr>
            <a:spLocks noGrp="1"/>
          </p:cNvSpPr>
          <p:nvPr>
            <p:ph sz="quarter" idx="20"/>
          </p:nvPr>
        </p:nvSpPr>
        <p:spPr>
          <a:xfrm>
            <a:off x="381000" y="1219200"/>
            <a:ext cx="11429999" cy="5049166"/>
          </a:xfrm>
          <a:ln>
            <a:noFill/>
          </a:ln>
        </p:spPr>
        <p:txBody>
          <a:bodyPr>
            <a:normAutofit/>
          </a:bodyPr>
          <a:lstStyle>
            <a:lvl1pPr>
              <a:lnSpc>
                <a:spcPct val="150000"/>
              </a:lnSpc>
              <a:defRPr sz="2400">
                <a:solidFill>
                  <a:schemeClr val="tx1">
                    <a:lumMod val="90000"/>
                    <a:lumOff val="10000"/>
                  </a:schemeClr>
                </a:solidFill>
              </a:defRPr>
            </a:lvl1pPr>
            <a:lvl2pPr>
              <a:lnSpc>
                <a:spcPct val="150000"/>
              </a:lnSpc>
              <a:defRPr sz="2000">
                <a:solidFill>
                  <a:schemeClr val="tx1">
                    <a:lumMod val="90000"/>
                    <a:lumOff val="10000"/>
                  </a:schemeClr>
                </a:solidFill>
              </a:defRPr>
            </a:lvl2pPr>
            <a:lvl3pPr>
              <a:lnSpc>
                <a:spcPct val="150000"/>
              </a:lnSpc>
              <a:defRPr sz="1800">
                <a:solidFill>
                  <a:schemeClr val="tx1">
                    <a:lumMod val="90000"/>
                    <a:lumOff val="10000"/>
                  </a:schemeClr>
                </a:solidFill>
              </a:defRPr>
            </a:lvl3pPr>
            <a:lvl4pPr>
              <a:lnSpc>
                <a:spcPct val="150000"/>
              </a:lnSpc>
              <a:defRPr sz="1600">
                <a:solidFill>
                  <a:schemeClr val="tx1">
                    <a:lumMod val="90000"/>
                    <a:lumOff val="10000"/>
                  </a:schemeClr>
                </a:solidFill>
              </a:defRPr>
            </a:lvl4pPr>
            <a:lvl5pPr>
              <a:lnSpc>
                <a:spcPct val="150000"/>
              </a:lnSpc>
              <a:defRPr sz="1600">
                <a:solidFill>
                  <a:schemeClr val="tx1">
                    <a:lumMod val="90000"/>
                    <a:lumOff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69384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2" name="Slide Number Placeholder 1"/>
          <p:cNvSpPr>
            <a:spLocks noGrp="1"/>
          </p:cNvSpPr>
          <p:nvPr>
            <p:ph type="sldNum" sz="quarter" idx="10"/>
          </p:nvPr>
        </p:nvSpPr>
        <p:spPr/>
        <p:txBody>
          <a:bodyPr/>
          <a:lstStyle>
            <a:lvl1pPr>
              <a:defRPr sz="1100"/>
            </a:lvl1pPr>
          </a:lstStyle>
          <a:p>
            <a:fld id="{2ADF02F0-7A45-4BFB-A264-947079AA91A4}" type="slidenum">
              <a:rPr lang="en-US" smtClean="0"/>
              <a:pPr/>
              <a:t>‹#›</a:t>
            </a:fld>
            <a:endParaRPr lang="en-US"/>
          </a:p>
        </p:txBody>
      </p:sp>
    </p:spTree>
    <p:extLst>
      <p:ext uri="{BB962C8B-B14F-4D97-AF65-F5344CB8AC3E}">
        <p14:creationId xmlns:p14="http://schemas.microsoft.com/office/powerpoint/2010/main" val="471013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3408">
          <p15:clr>
            <a:srgbClr val="FBAE40"/>
          </p15:clr>
        </p15:guide>
        <p15:guide id="12" pos="4224">
          <p15:clr>
            <a:srgbClr val="FBAE40"/>
          </p15:clr>
        </p15:guide>
        <p15:guide id="13" pos="5280">
          <p15:clr>
            <a:srgbClr val="FBAE40"/>
          </p15:clr>
        </p15:guide>
        <p15:guide id="14" pos="6384">
          <p15:clr>
            <a:srgbClr val="FBAE40"/>
          </p15:clr>
        </p15:guide>
        <p15:guide id="15" pos="6624">
          <p15:clr>
            <a:srgbClr val="FBAE40"/>
          </p15:clr>
        </p15:guide>
        <p15:guide id="16" pos="1296">
          <p15:clr>
            <a:srgbClr val="FBAE40"/>
          </p15:clr>
        </p15:guide>
        <p15:guide id="17" pos="3168">
          <p15:clr>
            <a:srgbClr val="FBAE40"/>
          </p15:clr>
        </p15:guide>
        <p15:guide id="18" pos="4464">
          <p15:clr>
            <a:srgbClr val="FBAE40"/>
          </p15:clr>
        </p15:guide>
        <p15:guide id="19" pos="5520">
          <p15:clr>
            <a:srgbClr val="FBAE40"/>
          </p15:clr>
        </p15:guide>
        <p15:guide id="20" orient="horz" pos="1392">
          <p15:clr>
            <a:srgbClr val="FBAE40"/>
          </p15:clr>
        </p15:guide>
        <p15:guide id="21" orient="horz" pos="2256">
          <p15:clr>
            <a:srgbClr val="FBAE40"/>
          </p15:clr>
        </p15:guide>
        <p15:guide id="22" orient="horz" pos="3312">
          <p15:clr>
            <a:srgbClr val="FBAE40"/>
          </p15:clr>
        </p15:guide>
        <p15:guide id="23" pos="236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ion - 2 Column">
    <p:spTree>
      <p:nvGrpSpPr>
        <p:cNvPr id="1" name=""/>
        <p:cNvGrpSpPr/>
        <p:nvPr/>
      </p:nvGrpSpPr>
      <p:grpSpPr>
        <a:xfrm>
          <a:off x="0" y="0"/>
          <a:ext cx="0" cy="0"/>
          <a:chOff x="0" y="0"/>
          <a:chExt cx="0" cy="0"/>
        </a:xfrm>
      </p:grpSpPr>
      <p:sp>
        <p:nvSpPr>
          <p:cNvPr id="11" name="Text Placeholder 2"/>
          <p:cNvSpPr>
            <a:spLocks noGrp="1"/>
          </p:cNvSpPr>
          <p:nvPr>
            <p:ph type="body" idx="1"/>
          </p:nvPr>
        </p:nvSpPr>
        <p:spPr>
          <a:xfrm>
            <a:off x="379413" y="1219200"/>
            <a:ext cx="5615542" cy="639762"/>
          </a:xfrm>
        </p:spPr>
        <p:txBody>
          <a:bodyPr anchor="b">
            <a:normAutofit/>
          </a:bodyPr>
          <a:lstStyle>
            <a:lvl1pPr marL="0" indent="0">
              <a:buNone/>
              <a:defRPr sz="2400" b="0">
                <a:gradFill>
                  <a:gsLst>
                    <a:gs pos="0">
                      <a:srgbClr val="3DB44A"/>
                    </a:gs>
                    <a:gs pos="33000">
                      <a:srgbClr val="3DB44A"/>
                    </a:gs>
                    <a:gs pos="100000">
                      <a:srgbClr val="29B9CD"/>
                    </a:gs>
                  </a:gsLst>
                  <a:lin ang="2700000" scaled="1"/>
                </a:gra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379413" y="1905000"/>
            <a:ext cx="5615542" cy="4343400"/>
          </a:xfrm>
        </p:spPr>
        <p:txBody>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p:cNvSpPr>
            <a:spLocks noGrp="1"/>
          </p:cNvSpPr>
          <p:nvPr>
            <p:ph type="body" sz="quarter" idx="3"/>
          </p:nvPr>
        </p:nvSpPr>
        <p:spPr>
          <a:xfrm>
            <a:off x="6191753" y="1219200"/>
            <a:ext cx="5617659" cy="639762"/>
          </a:xfrm>
        </p:spPr>
        <p:txBody>
          <a:bodyPr anchor="b">
            <a:normAutofit/>
          </a:bodyPr>
          <a:lstStyle>
            <a:lvl1pPr marL="0" indent="0">
              <a:buNone/>
              <a:defRPr sz="2400" b="0">
                <a:gradFill>
                  <a:gsLst>
                    <a:gs pos="0">
                      <a:srgbClr val="3DB44A"/>
                    </a:gs>
                    <a:gs pos="33000">
                      <a:srgbClr val="3DB44A"/>
                    </a:gs>
                    <a:gs pos="100000">
                      <a:srgbClr val="29B9CD"/>
                    </a:gs>
                  </a:gsLst>
                  <a:lin ang="2700000" scaled="1"/>
                </a:gra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6191753" y="1905000"/>
            <a:ext cx="5617659" cy="4343400"/>
          </a:xfrm>
        </p:spPr>
        <p:txBody>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Placeholder 1"/>
          <p:cNvSpPr>
            <a:spLocks noGrp="1"/>
          </p:cNvSpPr>
          <p:nvPr>
            <p:ph type="title"/>
          </p:nvPr>
        </p:nvSpPr>
        <p:spPr>
          <a:xfrm>
            <a:off x="318052" y="117475"/>
            <a:ext cx="9816548" cy="872182"/>
          </a:xfrm>
          <a:prstGeom prst="rect">
            <a:avLst/>
          </a:prstGeom>
        </p:spPr>
        <p:txBody>
          <a:bodyPr vert="horz" lIns="91440" tIns="45720" rIns="91440" bIns="45720" rtlCol="0" anchor="ctr">
            <a:normAutofit/>
          </a:bodyPr>
          <a:lstStyle/>
          <a:p>
            <a:r>
              <a:rPr lang="en-US"/>
              <a:t>Click to edit Master title style</a:t>
            </a:r>
          </a:p>
        </p:txBody>
      </p:sp>
      <p:sp>
        <p:nvSpPr>
          <p:cNvPr id="7" name="Slide Number Placeholder 168"/>
          <p:cNvSpPr>
            <a:spLocks noGrp="1"/>
          </p:cNvSpPr>
          <p:nvPr>
            <p:ph type="sldNum" sz="quarter" idx="10"/>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a:p>
        </p:txBody>
      </p:sp>
    </p:spTree>
    <p:extLst>
      <p:ext uri="{BB962C8B-B14F-4D97-AF65-F5344CB8AC3E}">
        <p14:creationId xmlns:p14="http://schemas.microsoft.com/office/powerpoint/2010/main" val="2473844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43">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Layout ">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379512" y="4690418"/>
            <a:ext cx="11432977" cy="872182"/>
          </a:xfrm>
          <a:prstGeom prst="rect">
            <a:avLst/>
          </a:prstGeom>
        </p:spPr>
        <p:txBody>
          <a:bodyPr vert="horz" lIns="91440" tIns="45720" rIns="91440" bIns="45720" rtlCol="0" anchor="b">
            <a:normAutofit/>
          </a:bodyPr>
          <a:lstStyle>
            <a:lvl1pPr algn="ctr">
              <a:defRPr sz="2400"/>
            </a:lvl1pPr>
          </a:lstStyle>
          <a:p>
            <a:r>
              <a:rPr lang="en-US"/>
              <a:t>Click to edit Master title style</a:t>
            </a:r>
          </a:p>
        </p:txBody>
      </p:sp>
      <p:sp>
        <p:nvSpPr>
          <p:cNvPr id="8" name="Picture Placeholder 2"/>
          <p:cNvSpPr>
            <a:spLocks noGrp="1"/>
          </p:cNvSpPr>
          <p:nvPr>
            <p:ph type="pic" idx="1"/>
          </p:nvPr>
        </p:nvSpPr>
        <p:spPr>
          <a:xfrm>
            <a:off x="1675250" y="1066801"/>
            <a:ext cx="8841501" cy="3660774"/>
          </a:xfrm>
        </p:spPr>
        <p:txBody>
          <a:bodyPr anchor="ctr">
            <a:normAutofit/>
          </a:bodyPr>
          <a:lstStyle>
            <a:lvl1pPr marL="0" indent="0" algn="ctr">
              <a:buNone/>
              <a:defRPr sz="16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2"/>
          </p:nvPr>
        </p:nvSpPr>
        <p:spPr>
          <a:xfrm>
            <a:off x="379512" y="5562600"/>
            <a:ext cx="11432977"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168"/>
          <p:cNvSpPr>
            <a:spLocks noGrp="1"/>
          </p:cNvSpPr>
          <p:nvPr>
            <p:ph type="sldNum" sz="quarter" idx="4"/>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a:p>
        </p:txBody>
      </p:sp>
    </p:spTree>
    <p:extLst>
      <p:ext uri="{BB962C8B-B14F-4D97-AF65-F5344CB8AC3E}">
        <p14:creationId xmlns:p14="http://schemas.microsoft.com/office/powerpoint/2010/main" val="3794194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43">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2">
    <p:spTree>
      <p:nvGrpSpPr>
        <p:cNvPr id="1" name=""/>
        <p:cNvGrpSpPr/>
        <p:nvPr/>
      </p:nvGrpSpPr>
      <p:grpSpPr>
        <a:xfrm>
          <a:off x="0" y="0"/>
          <a:ext cx="0" cy="0"/>
          <a:chOff x="0" y="0"/>
          <a:chExt cx="0" cy="0"/>
        </a:xfrm>
      </p:grpSpPr>
      <p:sp>
        <p:nvSpPr>
          <p:cNvPr id="61" name="Content Placeholder 2"/>
          <p:cNvSpPr>
            <a:spLocks noGrp="1"/>
          </p:cNvSpPr>
          <p:nvPr>
            <p:ph idx="1"/>
          </p:nvPr>
        </p:nvSpPr>
        <p:spPr>
          <a:xfrm>
            <a:off x="5183188" y="987425"/>
            <a:ext cx="6627812" cy="4873625"/>
          </a:xfrm>
        </p:spPr>
        <p:txBody>
          <a:bodyPr>
            <a:normAutofit/>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3"/>
          <p:cNvSpPr>
            <a:spLocks noGrp="1"/>
          </p:cNvSpPr>
          <p:nvPr>
            <p:ph type="body" sz="half" idx="2"/>
          </p:nvPr>
        </p:nvSpPr>
        <p:spPr>
          <a:xfrm>
            <a:off x="371475" y="3038928"/>
            <a:ext cx="4400550" cy="2830059"/>
          </a:xfrm>
        </p:spPr>
        <p:txBody>
          <a:bodyPr/>
          <a:lstStyle>
            <a:lvl1pPr marL="0" indent="0">
              <a:buNone/>
              <a:defRPr sz="16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3" name="Rectangle 62"/>
          <p:cNvSpPr/>
          <p:nvPr/>
        </p:nvSpPr>
        <p:spPr>
          <a:xfrm>
            <a:off x="0" y="2842986"/>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0" y="638629"/>
            <a:ext cx="1480457" cy="1018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p:cNvSpPr>
            <a:spLocks noGrp="1"/>
          </p:cNvSpPr>
          <p:nvPr>
            <p:ph type="title"/>
          </p:nvPr>
        </p:nvSpPr>
        <p:spPr>
          <a:xfrm>
            <a:off x="371475" y="457200"/>
            <a:ext cx="4400550" cy="2215044"/>
          </a:xfrm>
        </p:spPr>
        <p:txBody>
          <a:bodyPr anchor="b">
            <a:noAutofit/>
          </a:bodyPr>
          <a:lstStyle>
            <a:lvl1pPr>
              <a:defRPr sz="4000"/>
            </a:lvl1pPr>
          </a:lstStyle>
          <a:p>
            <a:r>
              <a:rPr lang="en-US"/>
              <a:t>Click to edit Master title style</a:t>
            </a:r>
          </a:p>
        </p:txBody>
      </p:sp>
      <p:sp>
        <p:nvSpPr>
          <p:cNvPr id="2" name="Slide Number Placeholder 1"/>
          <p:cNvSpPr>
            <a:spLocks noGrp="1"/>
          </p:cNvSpPr>
          <p:nvPr>
            <p:ph type="sldNum" sz="quarter" idx="10"/>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50438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5" name="Rectangle 4"/>
          <p:cNvSpPr/>
          <p:nvPr/>
        </p:nvSpPr>
        <p:spPr>
          <a:xfrm>
            <a:off x="-1" y="4476750"/>
            <a:ext cx="12192001" cy="2381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9416832" y="452981"/>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827314"/>
            <a:ext cx="1117600" cy="899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 y="-96134"/>
            <a:ext cx="12192001" cy="2381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ertical Title 1"/>
          <p:cNvSpPr>
            <a:spLocks noGrp="1"/>
          </p:cNvSpPr>
          <p:nvPr>
            <p:ph type="title" orient="vert" hasCustomPrompt="1"/>
          </p:nvPr>
        </p:nvSpPr>
        <p:spPr>
          <a:xfrm>
            <a:off x="10515600" y="365124"/>
            <a:ext cx="1295399" cy="4388177"/>
          </a:xfrm>
        </p:spPr>
        <p:txBody>
          <a:bodyPr vert="eaVert" anchor="b"/>
          <a:lstStyle>
            <a:lvl1pPr>
              <a:lnSpc>
                <a:spcPct val="100000"/>
              </a:lnSpc>
              <a:defRPr/>
            </a:lvl1pPr>
          </a:lstStyle>
          <a:p>
            <a:r>
              <a:rPr lang="en-US"/>
              <a:t>Click to edit Master title style </a:t>
            </a:r>
          </a:p>
        </p:txBody>
      </p:sp>
      <p:sp>
        <p:nvSpPr>
          <p:cNvPr id="72" name="Rectangle 71"/>
          <p:cNvSpPr/>
          <p:nvPr/>
        </p:nvSpPr>
        <p:spPr>
          <a:xfrm rot="5400000">
            <a:off x="10015002" y="356847"/>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9686" y="3189685"/>
            <a:ext cx="6858002" cy="478631"/>
          </a:xfrm>
          <a:prstGeom prst="rect">
            <a:avLst/>
          </a:prstGeom>
        </p:spPr>
      </p:pic>
      <p:sp>
        <p:nvSpPr>
          <p:cNvPr id="16" name="TextBox 15"/>
          <p:cNvSpPr txBox="1"/>
          <p:nvPr/>
        </p:nvSpPr>
        <p:spPr>
          <a:xfrm rot="5400000">
            <a:off x="-1081166" y="4802912"/>
            <a:ext cx="2844800" cy="246221"/>
          </a:xfrm>
          <a:prstGeom prst="rect">
            <a:avLst/>
          </a:prstGeom>
          <a:noFill/>
        </p:spPr>
        <p:txBody>
          <a:bodyPr wrap="square" rtlCol="0">
            <a:spAutoFit/>
          </a:bodyPr>
          <a:lstStyle/>
          <a:p>
            <a:pPr algn="r"/>
            <a:r>
              <a:rPr lang="en-IN" sz="1000">
                <a:solidFill>
                  <a:schemeClr val="bg1">
                    <a:lumMod val="50000"/>
                  </a:schemeClr>
                </a:solidFill>
                <a:latin typeface="Segoe UI" panose="020B0502040204020203" pitchFamily="34" charset="0"/>
                <a:cs typeface="Segoe UI" panose="020B0502040204020203" pitchFamily="34" charset="0"/>
              </a:rPr>
              <a:t>Confidential – www.happiestminds.com</a:t>
            </a:r>
            <a:endParaRPr lang="en-US" sz="1000">
              <a:solidFill>
                <a:schemeClr val="bg1">
                  <a:lumMod val="50000"/>
                </a:schemeClr>
              </a:solidFill>
              <a:latin typeface="Segoe UI" panose="020B0502040204020203" pitchFamily="34" charset="0"/>
              <a:cs typeface="Segoe UI" panose="020B0502040204020203" pitchFamily="34" charset="0"/>
            </a:endParaRPr>
          </a:p>
        </p:txBody>
      </p:sp>
      <p:sp>
        <p:nvSpPr>
          <p:cNvPr id="74" name="Content Placeholder 2"/>
          <p:cNvSpPr>
            <a:spLocks noGrp="1"/>
          </p:cNvSpPr>
          <p:nvPr>
            <p:ph idx="10"/>
          </p:nvPr>
        </p:nvSpPr>
        <p:spPr>
          <a:xfrm rot="5400000">
            <a:off x="2612619" y="-1565024"/>
            <a:ext cx="5890325" cy="9750628"/>
          </a:xfrm>
        </p:spPr>
        <p:txBody>
          <a:bodyPr>
            <a:normAutofit/>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1"/>
          </p:nvPr>
        </p:nvSpPr>
        <p:spPr>
          <a:xfrm rot="5400000">
            <a:off x="-1023740" y="2274674"/>
            <a:ext cx="2743200" cy="365125"/>
          </a:xfrm>
        </p:spPr>
        <p:txBody>
          <a:bodyPr/>
          <a:lstStyle/>
          <a:p>
            <a:fld id="{2ADF02F0-7A45-4BFB-A264-947079AA91A4}" type="slidenum">
              <a:rPr lang="en-US" smtClean="0"/>
              <a:t>‹#›</a:t>
            </a:fld>
            <a:endParaRPr lang="en-US"/>
          </a:p>
        </p:txBody>
      </p:sp>
      <p:grpSp>
        <p:nvGrpSpPr>
          <p:cNvPr id="73" name="Group 4"/>
          <p:cNvGrpSpPr>
            <a:grpSpLocks noChangeAspect="1"/>
          </p:cNvGrpSpPr>
          <p:nvPr/>
        </p:nvGrpSpPr>
        <p:grpSpPr bwMode="auto">
          <a:xfrm rot="5400000">
            <a:off x="10898149" y="5339075"/>
            <a:ext cx="1367170" cy="458530"/>
            <a:chOff x="-1682" y="309"/>
            <a:chExt cx="11044" cy="3704"/>
          </a:xfrm>
        </p:grpSpPr>
        <p:sp>
          <p:nvSpPr>
            <p:cNvPr id="75"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9997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extLst>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523">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73">
          <p15:clr>
            <a:srgbClr val="FBAE40"/>
          </p15:clr>
        </p15:guide>
        <p15:guide id="23" orient="horz" pos="3312">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3.jpe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837592"/>
      </p:ext>
    </p:extLst>
  </p:cSld>
  <p:clrMap bg1="lt1" tx1="dk1" bg2="lt2" tx2="dk2" accent1="accent1" accent2="accent2" accent3="accent3" accent4="accent4" accent5="accent5" accent6="accent6" hlink="hlink" folHlink="folHlink"/>
  <p:sldLayoutIdLst>
    <p:sldLayoutId id="2147483710"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8052" y="117475"/>
            <a:ext cx="9643804" cy="8721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18052" y="1234006"/>
            <a:ext cx="11534900" cy="49429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p:nvSpPr>
        <p:spPr>
          <a:xfrm>
            <a:off x="9042400" y="6447370"/>
            <a:ext cx="2844800" cy="230832"/>
          </a:xfrm>
          <a:prstGeom prst="rect">
            <a:avLst/>
          </a:prstGeom>
          <a:noFill/>
        </p:spPr>
        <p:txBody>
          <a:bodyPr wrap="square" rtlCol="0">
            <a:spAutoFit/>
          </a:bodyPr>
          <a:lstStyle/>
          <a:p>
            <a:pPr algn="r"/>
            <a:r>
              <a:rPr lang="en-IN" sz="900">
                <a:solidFill>
                  <a:schemeClr val="bg1">
                    <a:lumMod val="50000"/>
                  </a:schemeClr>
                </a:solidFill>
                <a:latin typeface="+mn-lt"/>
                <a:cs typeface="Segoe UI" panose="020B0502040204020203" pitchFamily="34" charset="0"/>
              </a:rPr>
              <a:t>Confidential – www.happiestminds.com</a:t>
            </a:r>
            <a:endParaRPr lang="en-US" sz="900">
              <a:solidFill>
                <a:schemeClr val="bg1">
                  <a:lumMod val="50000"/>
                </a:schemeClr>
              </a:solidFill>
              <a:latin typeface="+mn-lt"/>
              <a:cs typeface="Segoe UI" panose="020B0502040204020203" pitchFamily="34" charset="0"/>
            </a:endParaRPr>
          </a:p>
        </p:txBody>
      </p:sp>
      <p:sp>
        <p:nvSpPr>
          <p:cNvPr id="66" name="Rectangle 65"/>
          <p:cNvSpPr/>
          <p:nvPr/>
        </p:nvSpPr>
        <p:spPr>
          <a:xfrm>
            <a:off x="0" y="1066800"/>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Slide Number Placeholder 168"/>
          <p:cNvSpPr>
            <a:spLocks noGrp="1"/>
          </p:cNvSpPr>
          <p:nvPr>
            <p:ph type="sldNum" sz="quarter" idx="4"/>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a:p>
        </p:txBody>
      </p:sp>
      <p:grpSp>
        <p:nvGrpSpPr>
          <p:cNvPr id="170" name="Group 169"/>
          <p:cNvGrpSpPr/>
          <p:nvPr/>
        </p:nvGrpSpPr>
        <p:grpSpPr>
          <a:xfrm>
            <a:off x="644581" y="-361950"/>
            <a:ext cx="10826638" cy="177800"/>
            <a:chOff x="936232" y="-361950"/>
            <a:chExt cx="10826638" cy="177800"/>
          </a:xfrm>
        </p:grpSpPr>
        <p:grpSp>
          <p:nvGrpSpPr>
            <p:cNvPr id="171" name="Group 170"/>
            <p:cNvGrpSpPr/>
            <p:nvPr/>
          </p:nvGrpSpPr>
          <p:grpSpPr>
            <a:xfrm>
              <a:off x="936232" y="-361950"/>
              <a:ext cx="5184775" cy="177800"/>
              <a:chOff x="3454400" y="3181350"/>
              <a:chExt cx="5184775" cy="177800"/>
            </a:xfrm>
          </p:grpSpPr>
          <p:sp>
            <p:nvSpPr>
              <p:cNvPr id="182" name="Rectangle 181"/>
              <p:cNvSpPr/>
              <p:nvPr/>
            </p:nvSpPr>
            <p:spPr>
              <a:xfrm>
                <a:off x="3454400" y="3181350"/>
                <a:ext cx="177800" cy="177800"/>
              </a:xfrm>
              <a:prstGeom prst="rect">
                <a:avLst/>
              </a:prstGeom>
              <a:solidFill>
                <a:srgbClr val="FE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461375" y="3181350"/>
                <a:ext cx="177800" cy="177800"/>
              </a:xfrm>
              <a:prstGeom prst="rect">
                <a:avLst/>
              </a:prstGeom>
              <a:solidFill>
                <a:srgbClr val="3E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5957888" y="3181350"/>
                <a:ext cx="177800" cy="177800"/>
              </a:xfrm>
              <a:prstGeom prst="rect">
                <a:avLst/>
              </a:prstGeom>
              <a:solidFill>
                <a:srgbClr val="0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4706144" y="3181350"/>
                <a:ext cx="177800" cy="177800"/>
              </a:xfrm>
              <a:prstGeom prst="rect">
                <a:avLst/>
              </a:prstGeom>
              <a:solidFill>
                <a:srgbClr val="8AC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209632" y="3181350"/>
                <a:ext cx="177800" cy="177800"/>
              </a:xfrm>
              <a:prstGeom prst="rect">
                <a:avLst/>
              </a:prstGeom>
              <a:solidFill>
                <a:srgbClr val="33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4080271" y="3181350"/>
                <a:ext cx="177800" cy="177800"/>
              </a:xfrm>
              <a:prstGeom prst="rect">
                <a:avLst/>
              </a:prstGeom>
              <a:solidFill>
                <a:srgbClr val="BFE4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5332014" y="3181350"/>
                <a:ext cx="177800" cy="177800"/>
              </a:xfrm>
              <a:prstGeom prst="rect">
                <a:avLst/>
              </a:prstGeom>
              <a:solidFill>
                <a:srgbClr val="45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590107" y="3181350"/>
                <a:ext cx="177800" cy="177800"/>
              </a:xfrm>
              <a:prstGeom prst="rect">
                <a:avLst/>
              </a:prstGeom>
              <a:solidFill>
                <a:srgbClr val="1C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829157" y="3181350"/>
                <a:ext cx="177800" cy="177800"/>
              </a:xfrm>
              <a:prstGeom prst="rect">
                <a:avLst/>
              </a:prstGeom>
              <a:solidFill>
                <a:srgbClr val="3E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6578095" y="-361950"/>
              <a:ext cx="5184775" cy="177800"/>
              <a:chOff x="3454400" y="4876800"/>
              <a:chExt cx="5184775" cy="177800"/>
            </a:xfrm>
          </p:grpSpPr>
          <p:sp>
            <p:nvSpPr>
              <p:cNvPr id="173" name="Rectangle 172"/>
              <p:cNvSpPr/>
              <p:nvPr/>
            </p:nvSpPr>
            <p:spPr>
              <a:xfrm>
                <a:off x="3454400" y="4876800"/>
                <a:ext cx="177800" cy="177800"/>
              </a:xfrm>
              <a:prstGeom prst="rect">
                <a:avLst/>
              </a:prstGeom>
              <a:solidFill>
                <a:srgbClr val="01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8461375" y="4876800"/>
                <a:ext cx="177800" cy="177800"/>
              </a:xfrm>
              <a:prstGeom prst="rect">
                <a:avLst/>
              </a:prstGeom>
              <a:solidFill>
                <a:srgbClr val="C1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5957888" y="4876800"/>
                <a:ext cx="177800" cy="177800"/>
              </a:xfrm>
              <a:prstGeom prst="rect">
                <a:avLst/>
              </a:prstGeom>
              <a:solidFill>
                <a:srgbClr val="F76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4706144" y="4876800"/>
                <a:ext cx="177800" cy="177800"/>
              </a:xfrm>
              <a:prstGeom prst="rect">
                <a:avLst/>
              </a:prstGeom>
              <a:solidFill>
                <a:srgbClr val="471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209632" y="4876800"/>
                <a:ext cx="177800" cy="177800"/>
              </a:xfrm>
              <a:prstGeom prst="rect">
                <a:avLst/>
              </a:prstGeom>
              <a:solidFill>
                <a:srgbClr val="CD5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080271" y="4876800"/>
                <a:ext cx="177800" cy="177800"/>
              </a:xfrm>
              <a:prstGeom prst="rect">
                <a:avLst/>
              </a:prstGeom>
              <a:solidFill>
                <a:srgbClr val="261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332014" y="4876800"/>
                <a:ext cx="177800" cy="177800"/>
              </a:xfrm>
              <a:prstGeom prst="rect">
                <a:avLst/>
              </a:prstGeom>
              <a:solidFill>
                <a:srgbClr val="8E3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590107" y="4876800"/>
                <a:ext cx="177800" cy="177800"/>
              </a:xfrm>
              <a:prstGeom prst="rect">
                <a:avLst/>
              </a:prstGeom>
              <a:solidFill>
                <a:srgbClr val="E15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9157" y="4876800"/>
                <a:ext cx="177800" cy="177800"/>
              </a:xfrm>
              <a:prstGeom prst="rect">
                <a:avLst/>
              </a:prstGeom>
              <a:solidFill>
                <a:srgbClr val="C1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1" name="Rectangle 190"/>
          <p:cNvSpPr/>
          <p:nvPr/>
        </p:nvSpPr>
        <p:spPr>
          <a:xfrm>
            <a:off x="318052" y="7176773"/>
            <a:ext cx="5552963" cy="165415"/>
          </a:xfrm>
          <a:prstGeom prst="rect">
            <a:avLst/>
          </a:prstGeom>
          <a:gradFill flip="none" rotWithShape="1">
            <a:gsLst>
              <a:gs pos="0">
                <a:srgbClr val="C14CB5"/>
              </a:gs>
              <a:gs pos="33000">
                <a:srgbClr val="CB51A8"/>
              </a:gs>
              <a:gs pos="69000">
                <a:srgbClr val="E45F85"/>
              </a:gs>
              <a:gs pos="100000">
                <a:srgbClr val="F86A6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6321664" y="7176773"/>
            <a:ext cx="5552963" cy="165415"/>
          </a:xfrm>
          <a:prstGeom prst="rect">
            <a:avLst/>
          </a:prstGeom>
          <a:gradFill flip="none" rotWithShape="1">
            <a:gsLst>
              <a:gs pos="0">
                <a:srgbClr val="FEFF00"/>
              </a:gs>
              <a:gs pos="33000">
                <a:srgbClr val="33AD58"/>
              </a:gs>
              <a:gs pos="61000">
                <a:srgbClr val="3EB34A"/>
              </a:gs>
              <a:gs pos="91000">
                <a:srgbClr val="08969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5"/>
          <p:cNvSpPr>
            <a:spLocks noEditPoints="1"/>
          </p:cNvSpPr>
          <p:nvPr/>
        </p:nvSpPr>
        <p:spPr bwMode="auto">
          <a:xfrm flipV="1">
            <a:off x="0" y="6253634"/>
            <a:ext cx="12193588" cy="606425"/>
          </a:xfrm>
          <a:custGeom>
            <a:avLst/>
            <a:gdLst>
              <a:gd name="T0" fmla="*/ 5228 w 7672"/>
              <a:gd name="T1" fmla="*/ 92 h 378"/>
              <a:gd name="T2" fmla="*/ 4860 w 7672"/>
              <a:gd name="T3" fmla="*/ 92 h 378"/>
              <a:gd name="T4" fmla="*/ 4980 w 7672"/>
              <a:gd name="T5" fmla="*/ 0 h 378"/>
              <a:gd name="T6" fmla="*/ 5569 w 7672"/>
              <a:gd name="T7" fmla="*/ 0 h 378"/>
              <a:gd name="T8" fmla="*/ 5689 w 7672"/>
              <a:gd name="T9" fmla="*/ 92 h 378"/>
              <a:gd name="T10" fmla="*/ 5368 w 7672"/>
              <a:gd name="T11" fmla="*/ 92 h 378"/>
              <a:gd name="T12" fmla="*/ 5481 w 7672"/>
              <a:gd name="T13" fmla="*/ 92 h 378"/>
              <a:gd name="T14" fmla="*/ 4078 w 7672"/>
              <a:gd name="T15" fmla="*/ 0 h 378"/>
              <a:gd name="T16" fmla="*/ 4247 w 7672"/>
              <a:gd name="T17" fmla="*/ 0 h 378"/>
              <a:gd name="T18" fmla="*/ 3886 w 7672"/>
              <a:gd name="T19" fmla="*/ 92 h 378"/>
              <a:gd name="T20" fmla="*/ 3946 w 7672"/>
              <a:gd name="T21" fmla="*/ 92 h 378"/>
              <a:gd name="T22" fmla="*/ 4659 w 7672"/>
              <a:gd name="T23" fmla="*/ 92 h 378"/>
              <a:gd name="T24" fmla="*/ 4759 w 7672"/>
              <a:gd name="T25" fmla="*/ 0 h 378"/>
              <a:gd name="T26" fmla="*/ 4367 w 7672"/>
              <a:gd name="T27" fmla="*/ 0 h 378"/>
              <a:gd name="T28" fmla="*/ 4467 w 7672"/>
              <a:gd name="T29" fmla="*/ 92 h 378"/>
              <a:gd name="T30" fmla="*/ 7051 w 7672"/>
              <a:gd name="T31" fmla="*/ 92 h 378"/>
              <a:gd name="T32" fmla="*/ 7143 w 7672"/>
              <a:gd name="T33" fmla="*/ 92 h 378"/>
              <a:gd name="T34" fmla="*/ 6803 w 7672"/>
              <a:gd name="T35" fmla="*/ 0 h 378"/>
              <a:gd name="T36" fmla="*/ 6831 w 7672"/>
              <a:gd name="T37" fmla="*/ 0 h 378"/>
              <a:gd name="T38" fmla="*/ 7552 w 7672"/>
              <a:gd name="T39" fmla="*/ 25 h 378"/>
              <a:gd name="T40" fmla="*/ 6711 w 7672"/>
              <a:gd name="T41" fmla="*/ 92 h 378"/>
              <a:gd name="T42" fmla="*/ 7211 w 7672"/>
              <a:gd name="T43" fmla="*/ 92 h 378"/>
              <a:gd name="T44" fmla="*/ 7323 w 7672"/>
              <a:gd name="T45" fmla="*/ 92 h 378"/>
              <a:gd name="T46" fmla="*/ 6101 w 7672"/>
              <a:gd name="T47" fmla="*/ 0 h 378"/>
              <a:gd name="T48" fmla="*/ 6130 w 7672"/>
              <a:gd name="T49" fmla="*/ 0 h 378"/>
              <a:gd name="T50" fmla="*/ 5849 w 7672"/>
              <a:gd name="T51" fmla="*/ 92 h 378"/>
              <a:gd name="T52" fmla="*/ 5889 w 7672"/>
              <a:gd name="T53" fmla="*/ 92 h 378"/>
              <a:gd name="T54" fmla="*/ 6502 w 7672"/>
              <a:gd name="T55" fmla="*/ 92 h 378"/>
              <a:gd name="T56" fmla="*/ 6622 w 7672"/>
              <a:gd name="T57" fmla="*/ 0 h 378"/>
              <a:gd name="T58" fmla="*/ 6250 w 7672"/>
              <a:gd name="T59" fmla="*/ 0 h 378"/>
              <a:gd name="T60" fmla="*/ 6370 w 7672"/>
              <a:gd name="T61" fmla="*/ 92 h 378"/>
              <a:gd name="T62" fmla="*/ 1162 w 7672"/>
              <a:gd name="T63" fmla="*/ 92 h 378"/>
              <a:gd name="T64" fmla="*/ 1374 w 7672"/>
              <a:gd name="T65" fmla="*/ 92 h 378"/>
              <a:gd name="T66" fmla="*/ 1054 w 7672"/>
              <a:gd name="T67" fmla="*/ 0 h 378"/>
              <a:gd name="T68" fmla="*/ 1563 w 7672"/>
              <a:gd name="T69" fmla="*/ 0 h 378"/>
              <a:gd name="T70" fmla="*/ 1803 w 7672"/>
              <a:gd name="T71" fmla="*/ 92 h 378"/>
              <a:gd name="T72" fmla="*/ 1402 w 7672"/>
              <a:gd name="T73" fmla="*/ 92 h 378"/>
              <a:gd name="T74" fmla="*/ 1534 w 7672"/>
              <a:gd name="T75" fmla="*/ 92 h 378"/>
              <a:gd name="T76" fmla="*/ 272 w 7672"/>
              <a:gd name="T77" fmla="*/ 0 h 378"/>
              <a:gd name="T78" fmla="*/ 321 w 7672"/>
              <a:gd name="T79" fmla="*/ 0 h 378"/>
              <a:gd name="T80" fmla="*/ 421 w 7672"/>
              <a:gd name="T81" fmla="*/ 92 h 378"/>
              <a:gd name="T82" fmla="*/ 172 w 7672"/>
              <a:gd name="T83" fmla="*/ 92 h 378"/>
              <a:gd name="T84" fmla="*/ 753 w 7672"/>
              <a:gd name="T85" fmla="*/ 0 h 378"/>
              <a:gd name="T86" fmla="*/ 861 w 7672"/>
              <a:gd name="T87" fmla="*/ 0 h 378"/>
              <a:gd name="T88" fmla="*/ 521 w 7672"/>
              <a:gd name="T89" fmla="*/ 92 h 378"/>
              <a:gd name="T90" fmla="*/ 641 w 7672"/>
              <a:gd name="T91" fmla="*/ 92 h 378"/>
              <a:gd name="T92" fmla="*/ 1895 w 7672"/>
              <a:gd name="T93" fmla="*/ 92 h 378"/>
              <a:gd name="T94" fmla="*/ 3217 w 7672"/>
              <a:gd name="T95" fmla="*/ 0 h 378"/>
              <a:gd name="T96" fmla="*/ 2925 w 7672"/>
              <a:gd name="T97" fmla="*/ 0 h 378"/>
              <a:gd name="T98" fmla="*/ 2985 w 7672"/>
              <a:gd name="T99" fmla="*/ 92 h 378"/>
              <a:gd name="T100" fmla="*/ 3626 w 7672"/>
              <a:gd name="T101" fmla="*/ 92 h 378"/>
              <a:gd name="T102" fmla="*/ 3758 w 7672"/>
              <a:gd name="T103" fmla="*/ 92 h 378"/>
              <a:gd name="T104" fmla="*/ 3357 w 7672"/>
              <a:gd name="T105" fmla="*/ 0 h 378"/>
              <a:gd name="T106" fmla="*/ 3506 w 7672"/>
              <a:gd name="T107" fmla="*/ 0 h 378"/>
              <a:gd name="T108" fmla="*/ 2143 w 7672"/>
              <a:gd name="T109" fmla="*/ 92 h 378"/>
              <a:gd name="T110" fmla="*/ 2264 w 7672"/>
              <a:gd name="T111" fmla="*/ 92 h 378"/>
              <a:gd name="T112" fmla="*/ 1915 w 7672"/>
              <a:gd name="T113" fmla="*/ 92 h 378"/>
              <a:gd name="T114" fmla="*/ 2055 w 7672"/>
              <a:gd name="T115" fmla="*/ 0 h 378"/>
              <a:gd name="T116" fmla="*/ 2644 w 7672"/>
              <a:gd name="T117" fmla="*/ 0 h 378"/>
              <a:gd name="T118" fmla="*/ 2744 w 7672"/>
              <a:gd name="T119" fmla="*/ 92 h 378"/>
              <a:gd name="T120" fmla="*/ 2524 w 7672"/>
              <a:gd name="T121" fmla="*/ 9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72" h="378">
                <a:moveTo>
                  <a:pt x="5128" y="92"/>
                </a:moveTo>
                <a:cubicBezTo>
                  <a:pt x="5140" y="92"/>
                  <a:pt x="5140" y="92"/>
                  <a:pt x="5140" y="92"/>
                </a:cubicBezTo>
                <a:cubicBezTo>
                  <a:pt x="5140" y="0"/>
                  <a:pt x="5140" y="0"/>
                  <a:pt x="5140" y="0"/>
                </a:cubicBezTo>
                <a:cubicBezTo>
                  <a:pt x="5128" y="0"/>
                  <a:pt x="5128" y="0"/>
                  <a:pt x="5128" y="0"/>
                </a:cubicBezTo>
                <a:lnTo>
                  <a:pt x="5128" y="92"/>
                </a:lnTo>
                <a:close/>
                <a:moveTo>
                  <a:pt x="5088" y="92"/>
                </a:moveTo>
                <a:cubicBezTo>
                  <a:pt x="5100" y="92"/>
                  <a:pt x="5100" y="92"/>
                  <a:pt x="5100" y="92"/>
                </a:cubicBezTo>
                <a:cubicBezTo>
                  <a:pt x="5100" y="0"/>
                  <a:pt x="5100" y="0"/>
                  <a:pt x="5100" y="0"/>
                </a:cubicBezTo>
                <a:cubicBezTo>
                  <a:pt x="5088" y="0"/>
                  <a:pt x="5088" y="0"/>
                  <a:pt x="5088" y="0"/>
                </a:cubicBezTo>
                <a:lnTo>
                  <a:pt x="5088" y="92"/>
                </a:lnTo>
                <a:close/>
                <a:moveTo>
                  <a:pt x="5108" y="92"/>
                </a:moveTo>
                <a:cubicBezTo>
                  <a:pt x="5120" y="92"/>
                  <a:pt x="5120" y="92"/>
                  <a:pt x="5120" y="92"/>
                </a:cubicBezTo>
                <a:cubicBezTo>
                  <a:pt x="5120" y="0"/>
                  <a:pt x="5120" y="0"/>
                  <a:pt x="5120" y="0"/>
                </a:cubicBezTo>
                <a:cubicBezTo>
                  <a:pt x="5108" y="0"/>
                  <a:pt x="5108" y="0"/>
                  <a:pt x="5108" y="0"/>
                </a:cubicBezTo>
                <a:lnTo>
                  <a:pt x="5108" y="92"/>
                </a:lnTo>
                <a:close/>
                <a:moveTo>
                  <a:pt x="4788" y="92"/>
                </a:moveTo>
                <a:cubicBezTo>
                  <a:pt x="4799" y="92"/>
                  <a:pt x="4799" y="92"/>
                  <a:pt x="4799" y="92"/>
                </a:cubicBezTo>
                <a:cubicBezTo>
                  <a:pt x="4799" y="0"/>
                  <a:pt x="4799" y="0"/>
                  <a:pt x="4799" y="0"/>
                </a:cubicBezTo>
                <a:cubicBezTo>
                  <a:pt x="4788" y="0"/>
                  <a:pt x="4788" y="0"/>
                  <a:pt x="4788" y="0"/>
                </a:cubicBezTo>
                <a:lnTo>
                  <a:pt x="4788" y="92"/>
                </a:lnTo>
                <a:close/>
                <a:moveTo>
                  <a:pt x="5068" y="92"/>
                </a:moveTo>
                <a:cubicBezTo>
                  <a:pt x="5080" y="92"/>
                  <a:pt x="5080" y="92"/>
                  <a:pt x="5080" y="92"/>
                </a:cubicBezTo>
                <a:cubicBezTo>
                  <a:pt x="5080" y="0"/>
                  <a:pt x="5080" y="0"/>
                  <a:pt x="5080" y="0"/>
                </a:cubicBezTo>
                <a:cubicBezTo>
                  <a:pt x="5068" y="0"/>
                  <a:pt x="5068" y="0"/>
                  <a:pt x="5068" y="0"/>
                </a:cubicBezTo>
                <a:lnTo>
                  <a:pt x="5068" y="92"/>
                </a:lnTo>
                <a:close/>
                <a:moveTo>
                  <a:pt x="5208" y="92"/>
                </a:moveTo>
                <a:cubicBezTo>
                  <a:pt x="5220" y="92"/>
                  <a:pt x="5220" y="92"/>
                  <a:pt x="5220" y="92"/>
                </a:cubicBezTo>
                <a:cubicBezTo>
                  <a:pt x="5220" y="0"/>
                  <a:pt x="5220" y="0"/>
                  <a:pt x="5220" y="0"/>
                </a:cubicBezTo>
                <a:cubicBezTo>
                  <a:pt x="5208" y="0"/>
                  <a:pt x="5208" y="0"/>
                  <a:pt x="5208" y="0"/>
                </a:cubicBezTo>
                <a:lnTo>
                  <a:pt x="5208" y="92"/>
                </a:lnTo>
                <a:close/>
                <a:moveTo>
                  <a:pt x="5228" y="92"/>
                </a:moveTo>
                <a:cubicBezTo>
                  <a:pt x="5240" y="92"/>
                  <a:pt x="5240" y="92"/>
                  <a:pt x="5240" y="92"/>
                </a:cubicBezTo>
                <a:cubicBezTo>
                  <a:pt x="5240" y="0"/>
                  <a:pt x="5240" y="0"/>
                  <a:pt x="5240" y="0"/>
                </a:cubicBezTo>
                <a:cubicBezTo>
                  <a:pt x="5228" y="0"/>
                  <a:pt x="5228" y="0"/>
                  <a:pt x="5228" y="0"/>
                </a:cubicBezTo>
                <a:lnTo>
                  <a:pt x="5228" y="92"/>
                </a:lnTo>
                <a:close/>
                <a:moveTo>
                  <a:pt x="5028" y="92"/>
                </a:moveTo>
                <a:cubicBezTo>
                  <a:pt x="5040" y="92"/>
                  <a:pt x="5040" y="92"/>
                  <a:pt x="5040" y="92"/>
                </a:cubicBezTo>
                <a:cubicBezTo>
                  <a:pt x="5040" y="0"/>
                  <a:pt x="5040" y="0"/>
                  <a:pt x="5040" y="0"/>
                </a:cubicBezTo>
                <a:cubicBezTo>
                  <a:pt x="5028" y="0"/>
                  <a:pt x="5028" y="0"/>
                  <a:pt x="5028" y="0"/>
                </a:cubicBezTo>
                <a:lnTo>
                  <a:pt x="5028" y="92"/>
                </a:lnTo>
                <a:close/>
                <a:moveTo>
                  <a:pt x="5188" y="92"/>
                </a:moveTo>
                <a:cubicBezTo>
                  <a:pt x="5200" y="92"/>
                  <a:pt x="5200" y="92"/>
                  <a:pt x="5200" y="92"/>
                </a:cubicBezTo>
                <a:cubicBezTo>
                  <a:pt x="5200" y="0"/>
                  <a:pt x="5200" y="0"/>
                  <a:pt x="5200" y="0"/>
                </a:cubicBezTo>
                <a:cubicBezTo>
                  <a:pt x="5188" y="0"/>
                  <a:pt x="5188" y="0"/>
                  <a:pt x="5188" y="0"/>
                </a:cubicBezTo>
                <a:lnTo>
                  <a:pt x="5188" y="92"/>
                </a:lnTo>
                <a:close/>
                <a:moveTo>
                  <a:pt x="5168" y="92"/>
                </a:moveTo>
                <a:cubicBezTo>
                  <a:pt x="5180" y="92"/>
                  <a:pt x="5180" y="92"/>
                  <a:pt x="5180" y="92"/>
                </a:cubicBezTo>
                <a:cubicBezTo>
                  <a:pt x="5180" y="0"/>
                  <a:pt x="5180" y="0"/>
                  <a:pt x="5180" y="0"/>
                </a:cubicBezTo>
                <a:cubicBezTo>
                  <a:pt x="5168" y="0"/>
                  <a:pt x="5168" y="0"/>
                  <a:pt x="5168" y="0"/>
                </a:cubicBezTo>
                <a:lnTo>
                  <a:pt x="5168" y="92"/>
                </a:lnTo>
                <a:close/>
                <a:moveTo>
                  <a:pt x="5148" y="92"/>
                </a:moveTo>
                <a:cubicBezTo>
                  <a:pt x="5160" y="92"/>
                  <a:pt x="5160" y="92"/>
                  <a:pt x="5160" y="92"/>
                </a:cubicBezTo>
                <a:cubicBezTo>
                  <a:pt x="5160" y="0"/>
                  <a:pt x="5160" y="0"/>
                  <a:pt x="5160" y="0"/>
                </a:cubicBezTo>
                <a:cubicBezTo>
                  <a:pt x="5148" y="0"/>
                  <a:pt x="5148" y="0"/>
                  <a:pt x="5148" y="0"/>
                </a:cubicBezTo>
                <a:lnTo>
                  <a:pt x="5148" y="92"/>
                </a:lnTo>
                <a:close/>
                <a:moveTo>
                  <a:pt x="4928" y="92"/>
                </a:moveTo>
                <a:cubicBezTo>
                  <a:pt x="4940" y="92"/>
                  <a:pt x="4940" y="92"/>
                  <a:pt x="4940" y="92"/>
                </a:cubicBezTo>
                <a:cubicBezTo>
                  <a:pt x="4940" y="0"/>
                  <a:pt x="4940" y="0"/>
                  <a:pt x="4940" y="0"/>
                </a:cubicBezTo>
                <a:cubicBezTo>
                  <a:pt x="4928" y="0"/>
                  <a:pt x="4928" y="0"/>
                  <a:pt x="4928" y="0"/>
                </a:cubicBezTo>
                <a:lnTo>
                  <a:pt x="4928" y="92"/>
                </a:lnTo>
                <a:close/>
                <a:moveTo>
                  <a:pt x="4848" y="92"/>
                </a:moveTo>
                <a:cubicBezTo>
                  <a:pt x="4860" y="92"/>
                  <a:pt x="4860" y="92"/>
                  <a:pt x="4860" y="92"/>
                </a:cubicBezTo>
                <a:cubicBezTo>
                  <a:pt x="4860" y="0"/>
                  <a:pt x="4860" y="0"/>
                  <a:pt x="4860" y="0"/>
                </a:cubicBezTo>
                <a:cubicBezTo>
                  <a:pt x="4848" y="0"/>
                  <a:pt x="4848" y="0"/>
                  <a:pt x="4848" y="0"/>
                </a:cubicBezTo>
                <a:lnTo>
                  <a:pt x="4848" y="92"/>
                </a:lnTo>
                <a:close/>
                <a:moveTo>
                  <a:pt x="4888" y="92"/>
                </a:moveTo>
                <a:cubicBezTo>
                  <a:pt x="4900" y="92"/>
                  <a:pt x="4900" y="92"/>
                  <a:pt x="4900" y="92"/>
                </a:cubicBezTo>
                <a:cubicBezTo>
                  <a:pt x="4900" y="0"/>
                  <a:pt x="4900" y="0"/>
                  <a:pt x="4900" y="0"/>
                </a:cubicBezTo>
                <a:cubicBezTo>
                  <a:pt x="4888" y="0"/>
                  <a:pt x="4888" y="0"/>
                  <a:pt x="4888" y="0"/>
                </a:cubicBezTo>
                <a:lnTo>
                  <a:pt x="4888" y="92"/>
                </a:lnTo>
                <a:close/>
                <a:moveTo>
                  <a:pt x="4868" y="92"/>
                </a:moveTo>
                <a:cubicBezTo>
                  <a:pt x="4880" y="92"/>
                  <a:pt x="4880" y="92"/>
                  <a:pt x="4880" y="92"/>
                </a:cubicBezTo>
                <a:cubicBezTo>
                  <a:pt x="4880" y="0"/>
                  <a:pt x="4880" y="0"/>
                  <a:pt x="4880" y="0"/>
                </a:cubicBezTo>
                <a:cubicBezTo>
                  <a:pt x="4868" y="0"/>
                  <a:pt x="4868" y="0"/>
                  <a:pt x="4868" y="0"/>
                </a:cubicBezTo>
                <a:lnTo>
                  <a:pt x="4868" y="92"/>
                </a:lnTo>
                <a:close/>
                <a:moveTo>
                  <a:pt x="4828" y="92"/>
                </a:moveTo>
                <a:cubicBezTo>
                  <a:pt x="4840" y="92"/>
                  <a:pt x="4840" y="92"/>
                  <a:pt x="4840" y="92"/>
                </a:cubicBezTo>
                <a:cubicBezTo>
                  <a:pt x="4840" y="0"/>
                  <a:pt x="4840" y="0"/>
                  <a:pt x="4840" y="0"/>
                </a:cubicBezTo>
                <a:cubicBezTo>
                  <a:pt x="4828" y="0"/>
                  <a:pt x="4828" y="0"/>
                  <a:pt x="4828" y="0"/>
                </a:cubicBezTo>
                <a:lnTo>
                  <a:pt x="4828" y="92"/>
                </a:lnTo>
                <a:close/>
                <a:moveTo>
                  <a:pt x="5008" y="92"/>
                </a:moveTo>
                <a:cubicBezTo>
                  <a:pt x="5020" y="92"/>
                  <a:pt x="5020" y="92"/>
                  <a:pt x="5020" y="92"/>
                </a:cubicBezTo>
                <a:cubicBezTo>
                  <a:pt x="5020" y="0"/>
                  <a:pt x="5020" y="0"/>
                  <a:pt x="5020" y="0"/>
                </a:cubicBezTo>
                <a:cubicBezTo>
                  <a:pt x="5008" y="0"/>
                  <a:pt x="5008" y="0"/>
                  <a:pt x="5008" y="0"/>
                </a:cubicBezTo>
                <a:lnTo>
                  <a:pt x="5008" y="92"/>
                </a:lnTo>
                <a:close/>
                <a:moveTo>
                  <a:pt x="4808" y="92"/>
                </a:moveTo>
                <a:cubicBezTo>
                  <a:pt x="4819" y="92"/>
                  <a:pt x="4819" y="92"/>
                  <a:pt x="4819" y="92"/>
                </a:cubicBezTo>
                <a:cubicBezTo>
                  <a:pt x="4819" y="0"/>
                  <a:pt x="4819" y="0"/>
                  <a:pt x="4819" y="0"/>
                </a:cubicBezTo>
                <a:cubicBezTo>
                  <a:pt x="4808" y="0"/>
                  <a:pt x="4808" y="0"/>
                  <a:pt x="4808" y="0"/>
                </a:cubicBezTo>
                <a:lnTo>
                  <a:pt x="4808" y="92"/>
                </a:lnTo>
                <a:close/>
                <a:moveTo>
                  <a:pt x="4968" y="92"/>
                </a:moveTo>
                <a:cubicBezTo>
                  <a:pt x="4980" y="92"/>
                  <a:pt x="4980" y="92"/>
                  <a:pt x="4980" y="92"/>
                </a:cubicBezTo>
                <a:cubicBezTo>
                  <a:pt x="4980" y="0"/>
                  <a:pt x="4980" y="0"/>
                  <a:pt x="4980" y="0"/>
                </a:cubicBezTo>
                <a:cubicBezTo>
                  <a:pt x="4968" y="0"/>
                  <a:pt x="4968" y="0"/>
                  <a:pt x="4968" y="0"/>
                </a:cubicBezTo>
                <a:lnTo>
                  <a:pt x="4968" y="92"/>
                </a:lnTo>
                <a:close/>
                <a:moveTo>
                  <a:pt x="4988" y="92"/>
                </a:moveTo>
                <a:cubicBezTo>
                  <a:pt x="5000" y="92"/>
                  <a:pt x="5000" y="92"/>
                  <a:pt x="5000" y="92"/>
                </a:cubicBezTo>
                <a:cubicBezTo>
                  <a:pt x="5000" y="0"/>
                  <a:pt x="5000" y="0"/>
                  <a:pt x="5000" y="0"/>
                </a:cubicBezTo>
                <a:cubicBezTo>
                  <a:pt x="4988" y="0"/>
                  <a:pt x="4988" y="0"/>
                  <a:pt x="4988" y="0"/>
                </a:cubicBezTo>
                <a:lnTo>
                  <a:pt x="4988" y="92"/>
                </a:lnTo>
                <a:close/>
                <a:moveTo>
                  <a:pt x="5248" y="92"/>
                </a:moveTo>
                <a:cubicBezTo>
                  <a:pt x="5260" y="92"/>
                  <a:pt x="5260" y="92"/>
                  <a:pt x="5260" y="92"/>
                </a:cubicBezTo>
                <a:cubicBezTo>
                  <a:pt x="5260" y="0"/>
                  <a:pt x="5260" y="0"/>
                  <a:pt x="5260" y="0"/>
                </a:cubicBezTo>
                <a:cubicBezTo>
                  <a:pt x="5248" y="0"/>
                  <a:pt x="5248" y="0"/>
                  <a:pt x="5248" y="0"/>
                </a:cubicBezTo>
                <a:lnTo>
                  <a:pt x="5248" y="92"/>
                </a:lnTo>
                <a:close/>
                <a:moveTo>
                  <a:pt x="4948" y="92"/>
                </a:moveTo>
                <a:cubicBezTo>
                  <a:pt x="4960" y="92"/>
                  <a:pt x="4960" y="92"/>
                  <a:pt x="4960" y="92"/>
                </a:cubicBezTo>
                <a:cubicBezTo>
                  <a:pt x="4960" y="0"/>
                  <a:pt x="4960" y="0"/>
                  <a:pt x="4960" y="0"/>
                </a:cubicBezTo>
                <a:cubicBezTo>
                  <a:pt x="4948" y="0"/>
                  <a:pt x="4948" y="0"/>
                  <a:pt x="4948" y="0"/>
                </a:cubicBezTo>
                <a:lnTo>
                  <a:pt x="4948" y="92"/>
                </a:lnTo>
                <a:close/>
                <a:moveTo>
                  <a:pt x="4908" y="92"/>
                </a:moveTo>
                <a:cubicBezTo>
                  <a:pt x="4920" y="92"/>
                  <a:pt x="4920" y="92"/>
                  <a:pt x="4920" y="92"/>
                </a:cubicBezTo>
                <a:cubicBezTo>
                  <a:pt x="4920" y="0"/>
                  <a:pt x="4920" y="0"/>
                  <a:pt x="4920" y="0"/>
                </a:cubicBezTo>
                <a:cubicBezTo>
                  <a:pt x="4908" y="0"/>
                  <a:pt x="4908" y="0"/>
                  <a:pt x="4908" y="0"/>
                </a:cubicBezTo>
                <a:lnTo>
                  <a:pt x="4908" y="92"/>
                </a:lnTo>
                <a:close/>
                <a:moveTo>
                  <a:pt x="5048" y="92"/>
                </a:moveTo>
                <a:cubicBezTo>
                  <a:pt x="5060" y="92"/>
                  <a:pt x="5060" y="92"/>
                  <a:pt x="5060" y="92"/>
                </a:cubicBezTo>
                <a:cubicBezTo>
                  <a:pt x="5060" y="0"/>
                  <a:pt x="5060" y="0"/>
                  <a:pt x="5060" y="0"/>
                </a:cubicBezTo>
                <a:cubicBezTo>
                  <a:pt x="5048" y="0"/>
                  <a:pt x="5048" y="0"/>
                  <a:pt x="5048" y="0"/>
                </a:cubicBezTo>
                <a:lnTo>
                  <a:pt x="5048" y="92"/>
                </a:lnTo>
                <a:close/>
                <a:moveTo>
                  <a:pt x="5569" y="92"/>
                </a:moveTo>
                <a:cubicBezTo>
                  <a:pt x="5581" y="92"/>
                  <a:pt x="5581" y="92"/>
                  <a:pt x="5581" y="92"/>
                </a:cubicBezTo>
                <a:cubicBezTo>
                  <a:pt x="5581" y="0"/>
                  <a:pt x="5581" y="0"/>
                  <a:pt x="5581" y="0"/>
                </a:cubicBezTo>
                <a:cubicBezTo>
                  <a:pt x="5569" y="0"/>
                  <a:pt x="5569" y="0"/>
                  <a:pt x="5569" y="0"/>
                </a:cubicBezTo>
                <a:lnTo>
                  <a:pt x="5569" y="92"/>
                </a:lnTo>
                <a:close/>
                <a:moveTo>
                  <a:pt x="5609" y="92"/>
                </a:moveTo>
                <a:cubicBezTo>
                  <a:pt x="5621" y="92"/>
                  <a:pt x="5621" y="92"/>
                  <a:pt x="5621" y="92"/>
                </a:cubicBezTo>
                <a:cubicBezTo>
                  <a:pt x="5621" y="0"/>
                  <a:pt x="5621" y="0"/>
                  <a:pt x="5621" y="0"/>
                </a:cubicBezTo>
                <a:cubicBezTo>
                  <a:pt x="5609" y="0"/>
                  <a:pt x="5609" y="0"/>
                  <a:pt x="5609" y="0"/>
                </a:cubicBezTo>
                <a:lnTo>
                  <a:pt x="5609" y="92"/>
                </a:lnTo>
                <a:close/>
                <a:moveTo>
                  <a:pt x="5509" y="92"/>
                </a:moveTo>
                <a:cubicBezTo>
                  <a:pt x="5521" y="92"/>
                  <a:pt x="5521" y="92"/>
                  <a:pt x="5521" y="92"/>
                </a:cubicBezTo>
                <a:cubicBezTo>
                  <a:pt x="5521" y="0"/>
                  <a:pt x="5521" y="0"/>
                  <a:pt x="5521" y="0"/>
                </a:cubicBezTo>
                <a:cubicBezTo>
                  <a:pt x="5509" y="0"/>
                  <a:pt x="5509" y="0"/>
                  <a:pt x="5509" y="0"/>
                </a:cubicBezTo>
                <a:lnTo>
                  <a:pt x="5509" y="92"/>
                </a:lnTo>
                <a:close/>
                <a:moveTo>
                  <a:pt x="5529" y="92"/>
                </a:moveTo>
                <a:cubicBezTo>
                  <a:pt x="5541" y="92"/>
                  <a:pt x="5541" y="92"/>
                  <a:pt x="5541" y="92"/>
                </a:cubicBezTo>
                <a:cubicBezTo>
                  <a:pt x="5541" y="0"/>
                  <a:pt x="5541" y="0"/>
                  <a:pt x="5541" y="0"/>
                </a:cubicBezTo>
                <a:cubicBezTo>
                  <a:pt x="5529" y="0"/>
                  <a:pt x="5529" y="0"/>
                  <a:pt x="5529" y="0"/>
                </a:cubicBezTo>
                <a:lnTo>
                  <a:pt x="5529" y="92"/>
                </a:lnTo>
                <a:close/>
                <a:moveTo>
                  <a:pt x="5549" y="92"/>
                </a:moveTo>
                <a:cubicBezTo>
                  <a:pt x="5561" y="92"/>
                  <a:pt x="5561" y="92"/>
                  <a:pt x="5561" y="92"/>
                </a:cubicBezTo>
                <a:cubicBezTo>
                  <a:pt x="5561" y="0"/>
                  <a:pt x="5561" y="0"/>
                  <a:pt x="5561" y="0"/>
                </a:cubicBezTo>
                <a:cubicBezTo>
                  <a:pt x="5549" y="0"/>
                  <a:pt x="5549" y="0"/>
                  <a:pt x="5549" y="0"/>
                </a:cubicBezTo>
                <a:lnTo>
                  <a:pt x="5549" y="92"/>
                </a:lnTo>
                <a:close/>
                <a:moveTo>
                  <a:pt x="5589" y="92"/>
                </a:moveTo>
                <a:cubicBezTo>
                  <a:pt x="5601" y="92"/>
                  <a:pt x="5601" y="92"/>
                  <a:pt x="5601" y="92"/>
                </a:cubicBezTo>
                <a:cubicBezTo>
                  <a:pt x="5601" y="0"/>
                  <a:pt x="5601" y="0"/>
                  <a:pt x="5601" y="0"/>
                </a:cubicBezTo>
                <a:cubicBezTo>
                  <a:pt x="5589" y="0"/>
                  <a:pt x="5589" y="0"/>
                  <a:pt x="5589" y="0"/>
                </a:cubicBezTo>
                <a:lnTo>
                  <a:pt x="5589" y="92"/>
                </a:lnTo>
                <a:close/>
                <a:moveTo>
                  <a:pt x="5689" y="92"/>
                </a:moveTo>
                <a:cubicBezTo>
                  <a:pt x="5701" y="92"/>
                  <a:pt x="5701" y="92"/>
                  <a:pt x="5701" y="92"/>
                </a:cubicBezTo>
                <a:cubicBezTo>
                  <a:pt x="5701" y="0"/>
                  <a:pt x="5701" y="0"/>
                  <a:pt x="5701" y="0"/>
                </a:cubicBezTo>
                <a:cubicBezTo>
                  <a:pt x="5689" y="0"/>
                  <a:pt x="5689" y="0"/>
                  <a:pt x="5689" y="0"/>
                </a:cubicBezTo>
                <a:lnTo>
                  <a:pt x="5689" y="92"/>
                </a:lnTo>
                <a:close/>
                <a:moveTo>
                  <a:pt x="5629" y="92"/>
                </a:moveTo>
                <a:cubicBezTo>
                  <a:pt x="5641" y="92"/>
                  <a:pt x="5641" y="92"/>
                  <a:pt x="5641" y="92"/>
                </a:cubicBezTo>
                <a:cubicBezTo>
                  <a:pt x="5641" y="0"/>
                  <a:pt x="5641" y="0"/>
                  <a:pt x="5641" y="0"/>
                </a:cubicBezTo>
                <a:cubicBezTo>
                  <a:pt x="5629" y="0"/>
                  <a:pt x="5629" y="0"/>
                  <a:pt x="5629" y="0"/>
                </a:cubicBezTo>
                <a:lnTo>
                  <a:pt x="5629" y="92"/>
                </a:lnTo>
                <a:close/>
                <a:moveTo>
                  <a:pt x="5709" y="92"/>
                </a:moveTo>
                <a:cubicBezTo>
                  <a:pt x="5721" y="92"/>
                  <a:pt x="5721" y="92"/>
                  <a:pt x="5721" y="92"/>
                </a:cubicBezTo>
                <a:cubicBezTo>
                  <a:pt x="5721" y="0"/>
                  <a:pt x="5721" y="0"/>
                  <a:pt x="5721" y="0"/>
                </a:cubicBezTo>
                <a:cubicBezTo>
                  <a:pt x="5709" y="0"/>
                  <a:pt x="5709" y="0"/>
                  <a:pt x="5709" y="0"/>
                </a:cubicBezTo>
                <a:lnTo>
                  <a:pt x="5709" y="92"/>
                </a:lnTo>
                <a:close/>
                <a:moveTo>
                  <a:pt x="5669" y="92"/>
                </a:moveTo>
                <a:cubicBezTo>
                  <a:pt x="5681" y="92"/>
                  <a:pt x="5681" y="92"/>
                  <a:pt x="5681" y="92"/>
                </a:cubicBezTo>
                <a:cubicBezTo>
                  <a:pt x="5681" y="0"/>
                  <a:pt x="5681" y="0"/>
                  <a:pt x="5681" y="0"/>
                </a:cubicBezTo>
                <a:cubicBezTo>
                  <a:pt x="5669" y="0"/>
                  <a:pt x="5669" y="0"/>
                  <a:pt x="5669" y="0"/>
                </a:cubicBezTo>
                <a:lnTo>
                  <a:pt x="5669" y="92"/>
                </a:lnTo>
                <a:close/>
                <a:moveTo>
                  <a:pt x="5649" y="92"/>
                </a:moveTo>
                <a:cubicBezTo>
                  <a:pt x="5661" y="92"/>
                  <a:pt x="5661" y="92"/>
                  <a:pt x="5661" y="92"/>
                </a:cubicBezTo>
                <a:cubicBezTo>
                  <a:pt x="5661" y="0"/>
                  <a:pt x="5661" y="0"/>
                  <a:pt x="5661" y="0"/>
                </a:cubicBezTo>
                <a:cubicBezTo>
                  <a:pt x="5649" y="0"/>
                  <a:pt x="5649" y="0"/>
                  <a:pt x="5649" y="0"/>
                </a:cubicBezTo>
                <a:lnTo>
                  <a:pt x="5649" y="92"/>
                </a:lnTo>
                <a:close/>
                <a:moveTo>
                  <a:pt x="5268" y="92"/>
                </a:moveTo>
                <a:cubicBezTo>
                  <a:pt x="5280" y="92"/>
                  <a:pt x="5280" y="92"/>
                  <a:pt x="5280" y="92"/>
                </a:cubicBezTo>
                <a:cubicBezTo>
                  <a:pt x="5280" y="0"/>
                  <a:pt x="5280" y="0"/>
                  <a:pt x="5280" y="0"/>
                </a:cubicBezTo>
                <a:cubicBezTo>
                  <a:pt x="5268" y="0"/>
                  <a:pt x="5268" y="0"/>
                  <a:pt x="5268" y="0"/>
                </a:cubicBezTo>
                <a:lnTo>
                  <a:pt x="5268" y="92"/>
                </a:lnTo>
                <a:close/>
                <a:moveTo>
                  <a:pt x="5489" y="92"/>
                </a:moveTo>
                <a:cubicBezTo>
                  <a:pt x="5501" y="92"/>
                  <a:pt x="5501" y="92"/>
                  <a:pt x="5501" y="92"/>
                </a:cubicBezTo>
                <a:cubicBezTo>
                  <a:pt x="5501" y="0"/>
                  <a:pt x="5501" y="0"/>
                  <a:pt x="5501" y="0"/>
                </a:cubicBezTo>
                <a:cubicBezTo>
                  <a:pt x="5489" y="0"/>
                  <a:pt x="5489" y="0"/>
                  <a:pt x="5489" y="0"/>
                </a:cubicBezTo>
                <a:lnTo>
                  <a:pt x="5489" y="92"/>
                </a:lnTo>
                <a:close/>
                <a:moveTo>
                  <a:pt x="5368" y="92"/>
                </a:moveTo>
                <a:cubicBezTo>
                  <a:pt x="5380" y="92"/>
                  <a:pt x="5380" y="92"/>
                  <a:pt x="5380" y="92"/>
                </a:cubicBezTo>
                <a:cubicBezTo>
                  <a:pt x="5380" y="0"/>
                  <a:pt x="5380" y="0"/>
                  <a:pt x="5380" y="0"/>
                </a:cubicBezTo>
                <a:cubicBezTo>
                  <a:pt x="5368" y="0"/>
                  <a:pt x="5368" y="0"/>
                  <a:pt x="5368" y="0"/>
                </a:cubicBezTo>
                <a:lnTo>
                  <a:pt x="5368" y="92"/>
                </a:lnTo>
                <a:close/>
                <a:moveTo>
                  <a:pt x="5328" y="92"/>
                </a:moveTo>
                <a:cubicBezTo>
                  <a:pt x="5340" y="92"/>
                  <a:pt x="5340" y="92"/>
                  <a:pt x="5340" y="92"/>
                </a:cubicBezTo>
                <a:cubicBezTo>
                  <a:pt x="5340" y="0"/>
                  <a:pt x="5340" y="0"/>
                  <a:pt x="5340" y="0"/>
                </a:cubicBezTo>
                <a:cubicBezTo>
                  <a:pt x="5328" y="0"/>
                  <a:pt x="5328" y="0"/>
                  <a:pt x="5328" y="0"/>
                </a:cubicBezTo>
                <a:lnTo>
                  <a:pt x="5328" y="92"/>
                </a:lnTo>
                <a:close/>
                <a:moveTo>
                  <a:pt x="5308" y="92"/>
                </a:moveTo>
                <a:cubicBezTo>
                  <a:pt x="5320" y="92"/>
                  <a:pt x="5320" y="92"/>
                  <a:pt x="5320" y="92"/>
                </a:cubicBezTo>
                <a:cubicBezTo>
                  <a:pt x="5320" y="0"/>
                  <a:pt x="5320" y="0"/>
                  <a:pt x="5320" y="0"/>
                </a:cubicBezTo>
                <a:cubicBezTo>
                  <a:pt x="5308" y="0"/>
                  <a:pt x="5308" y="0"/>
                  <a:pt x="5308" y="0"/>
                </a:cubicBezTo>
                <a:lnTo>
                  <a:pt x="5308" y="92"/>
                </a:lnTo>
                <a:close/>
                <a:moveTo>
                  <a:pt x="5288" y="92"/>
                </a:moveTo>
                <a:cubicBezTo>
                  <a:pt x="5300" y="92"/>
                  <a:pt x="5300" y="92"/>
                  <a:pt x="5300" y="92"/>
                </a:cubicBezTo>
                <a:cubicBezTo>
                  <a:pt x="5300" y="0"/>
                  <a:pt x="5300" y="0"/>
                  <a:pt x="5300" y="0"/>
                </a:cubicBezTo>
                <a:cubicBezTo>
                  <a:pt x="5288" y="0"/>
                  <a:pt x="5288" y="0"/>
                  <a:pt x="5288" y="0"/>
                </a:cubicBezTo>
                <a:lnTo>
                  <a:pt x="5288" y="92"/>
                </a:lnTo>
                <a:close/>
                <a:moveTo>
                  <a:pt x="5348" y="92"/>
                </a:moveTo>
                <a:cubicBezTo>
                  <a:pt x="5360" y="92"/>
                  <a:pt x="5360" y="92"/>
                  <a:pt x="5360" y="92"/>
                </a:cubicBezTo>
                <a:cubicBezTo>
                  <a:pt x="5360" y="0"/>
                  <a:pt x="5360" y="0"/>
                  <a:pt x="5360" y="0"/>
                </a:cubicBezTo>
                <a:cubicBezTo>
                  <a:pt x="5348" y="0"/>
                  <a:pt x="5348" y="0"/>
                  <a:pt x="5348" y="0"/>
                </a:cubicBezTo>
                <a:lnTo>
                  <a:pt x="5348" y="92"/>
                </a:lnTo>
                <a:close/>
                <a:moveTo>
                  <a:pt x="5449" y="92"/>
                </a:moveTo>
                <a:cubicBezTo>
                  <a:pt x="5460" y="92"/>
                  <a:pt x="5460" y="92"/>
                  <a:pt x="5460" y="92"/>
                </a:cubicBezTo>
                <a:cubicBezTo>
                  <a:pt x="5460" y="0"/>
                  <a:pt x="5460" y="0"/>
                  <a:pt x="5460" y="0"/>
                </a:cubicBezTo>
                <a:cubicBezTo>
                  <a:pt x="5449" y="0"/>
                  <a:pt x="5449" y="0"/>
                  <a:pt x="5449" y="0"/>
                </a:cubicBezTo>
                <a:lnTo>
                  <a:pt x="5449" y="92"/>
                </a:lnTo>
                <a:close/>
                <a:moveTo>
                  <a:pt x="5469" y="92"/>
                </a:moveTo>
                <a:cubicBezTo>
                  <a:pt x="5481" y="92"/>
                  <a:pt x="5481" y="92"/>
                  <a:pt x="5481" y="92"/>
                </a:cubicBezTo>
                <a:cubicBezTo>
                  <a:pt x="5481" y="0"/>
                  <a:pt x="5481" y="0"/>
                  <a:pt x="5481" y="0"/>
                </a:cubicBezTo>
                <a:cubicBezTo>
                  <a:pt x="5469" y="0"/>
                  <a:pt x="5469" y="0"/>
                  <a:pt x="5469" y="0"/>
                </a:cubicBezTo>
                <a:lnTo>
                  <a:pt x="5469" y="92"/>
                </a:lnTo>
                <a:close/>
                <a:moveTo>
                  <a:pt x="5429" y="92"/>
                </a:moveTo>
                <a:cubicBezTo>
                  <a:pt x="5440" y="92"/>
                  <a:pt x="5440" y="92"/>
                  <a:pt x="5440" y="92"/>
                </a:cubicBezTo>
                <a:cubicBezTo>
                  <a:pt x="5440" y="0"/>
                  <a:pt x="5440" y="0"/>
                  <a:pt x="5440" y="0"/>
                </a:cubicBezTo>
                <a:cubicBezTo>
                  <a:pt x="5429" y="0"/>
                  <a:pt x="5429" y="0"/>
                  <a:pt x="5429" y="0"/>
                </a:cubicBezTo>
                <a:lnTo>
                  <a:pt x="5429" y="92"/>
                </a:lnTo>
                <a:close/>
                <a:moveTo>
                  <a:pt x="5388" y="92"/>
                </a:moveTo>
                <a:cubicBezTo>
                  <a:pt x="5400" y="92"/>
                  <a:pt x="5400" y="92"/>
                  <a:pt x="5400" y="92"/>
                </a:cubicBezTo>
                <a:cubicBezTo>
                  <a:pt x="5400" y="0"/>
                  <a:pt x="5400" y="0"/>
                  <a:pt x="5400" y="0"/>
                </a:cubicBezTo>
                <a:cubicBezTo>
                  <a:pt x="5388" y="0"/>
                  <a:pt x="5388" y="0"/>
                  <a:pt x="5388" y="0"/>
                </a:cubicBezTo>
                <a:lnTo>
                  <a:pt x="5388" y="92"/>
                </a:lnTo>
                <a:close/>
                <a:moveTo>
                  <a:pt x="5408" y="92"/>
                </a:moveTo>
                <a:cubicBezTo>
                  <a:pt x="5420" y="92"/>
                  <a:pt x="5420" y="92"/>
                  <a:pt x="5420" y="92"/>
                </a:cubicBezTo>
                <a:cubicBezTo>
                  <a:pt x="5420" y="0"/>
                  <a:pt x="5420" y="0"/>
                  <a:pt x="5420" y="0"/>
                </a:cubicBezTo>
                <a:cubicBezTo>
                  <a:pt x="5408" y="0"/>
                  <a:pt x="5408" y="0"/>
                  <a:pt x="5408" y="0"/>
                </a:cubicBezTo>
                <a:lnTo>
                  <a:pt x="5408" y="92"/>
                </a:lnTo>
                <a:close/>
                <a:moveTo>
                  <a:pt x="4327" y="92"/>
                </a:moveTo>
                <a:cubicBezTo>
                  <a:pt x="4339" y="92"/>
                  <a:pt x="4339" y="92"/>
                  <a:pt x="4339" y="92"/>
                </a:cubicBezTo>
                <a:cubicBezTo>
                  <a:pt x="4339" y="0"/>
                  <a:pt x="4339" y="0"/>
                  <a:pt x="4339" y="0"/>
                </a:cubicBezTo>
                <a:cubicBezTo>
                  <a:pt x="4327" y="0"/>
                  <a:pt x="4327" y="0"/>
                  <a:pt x="4327" y="0"/>
                </a:cubicBezTo>
                <a:lnTo>
                  <a:pt x="4327" y="92"/>
                </a:lnTo>
                <a:close/>
                <a:moveTo>
                  <a:pt x="4167" y="92"/>
                </a:moveTo>
                <a:cubicBezTo>
                  <a:pt x="4178" y="92"/>
                  <a:pt x="4178" y="92"/>
                  <a:pt x="4178" y="92"/>
                </a:cubicBezTo>
                <a:cubicBezTo>
                  <a:pt x="4178" y="0"/>
                  <a:pt x="4178" y="0"/>
                  <a:pt x="4178" y="0"/>
                </a:cubicBezTo>
                <a:cubicBezTo>
                  <a:pt x="4167" y="0"/>
                  <a:pt x="4167" y="0"/>
                  <a:pt x="4167" y="0"/>
                </a:cubicBezTo>
                <a:lnTo>
                  <a:pt x="4167" y="92"/>
                </a:lnTo>
                <a:close/>
                <a:moveTo>
                  <a:pt x="4066" y="92"/>
                </a:moveTo>
                <a:cubicBezTo>
                  <a:pt x="4078" y="92"/>
                  <a:pt x="4078" y="92"/>
                  <a:pt x="4078" y="92"/>
                </a:cubicBezTo>
                <a:cubicBezTo>
                  <a:pt x="4078" y="0"/>
                  <a:pt x="4078" y="0"/>
                  <a:pt x="4078" y="0"/>
                </a:cubicBezTo>
                <a:cubicBezTo>
                  <a:pt x="4066" y="0"/>
                  <a:pt x="4066" y="0"/>
                  <a:pt x="4066" y="0"/>
                </a:cubicBezTo>
                <a:lnTo>
                  <a:pt x="4066" y="92"/>
                </a:lnTo>
                <a:close/>
                <a:moveTo>
                  <a:pt x="4147" y="92"/>
                </a:moveTo>
                <a:cubicBezTo>
                  <a:pt x="4158" y="92"/>
                  <a:pt x="4158" y="92"/>
                  <a:pt x="4158" y="92"/>
                </a:cubicBezTo>
                <a:cubicBezTo>
                  <a:pt x="4158" y="0"/>
                  <a:pt x="4158" y="0"/>
                  <a:pt x="4158" y="0"/>
                </a:cubicBezTo>
                <a:cubicBezTo>
                  <a:pt x="4147" y="0"/>
                  <a:pt x="4147" y="0"/>
                  <a:pt x="4147" y="0"/>
                </a:cubicBezTo>
                <a:lnTo>
                  <a:pt x="4147" y="92"/>
                </a:lnTo>
                <a:close/>
                <a:moveTo>
                  <a:pt x="4086" y="92"/>
                </a:moveTo>
                <a:cubicBezTo>
                  <a:pt x="4098" y="92"/>
                  <a:pt x="4098" y="92"/>
                  <a:pt x="4098" y="92"/>
                </a:cubicBezTo>
                <a:cubicBezTo>
                  <a:pt x="4098" y="0"/>
                  <a:pt x="4098" y="0"/>
                  <a:pt x="4098" y="0"/>
                </a:cubicBezTo>
                <a:cubicBezTo>
                  <a:pt x="4086" y="0"/>
                  <a:pt x="4086" y="0"/>
                  <a:pt x="4086" y="0"/>
                </a:cubicBezTo>
                <a:lnTo>
                  <a:pt x="4086" y="92"/>
                </a:lnTo>
                <a:close/>
                <a:moveTo>
                  <a:pt x="4106" y="92"/>
                </a:moveTo>
                <a:cubicBezTo>
                  <a:pt x="4118" y="92"/>
                  <a:pt x="4118" y="92"/>
                  <a:pt x="4118" y="92"/>
                </a:cubicBezTo>
                <a:cubicBezTo>
                  <a:pt x="4118" y="0"/>
                  <a:pt x="4118" y="0"/>
                  <a:pt x="4118" y="0"/>
                </a:cubicBezTo>
                <a:cubicBezTo>
                  <a:pt x="4106" y="0"/>
                  <a:pt x="4106" y="0"/>
                  <a:pt x="4106" y="0"/>
                </a:cubicBezTo>
                <a:lnTo>
                  <a:pt x="4106" y="92"/>
                </a:lnTo>
                <a:close/>
                <a:moveTo>
                  <a:pt x="4126" y="92"/>
                </a:moveTo>
                <a:cubicBezTo>
                  <a:pt x="4138" y="92"/>
                  <a:pt x="4138" y="92"/>
                  <a:pt x="4138" y="92"/>
                </a:cubicBezTo>
                <a:cubicBezTo>
                  <a:pt x="4138" y="0"/>
                  <a:pt x="4138" y="0"/>
                  <a:pt x="4138" y="0"/>
                </a:cubicBezTo>
                <a:cubicBezTo>
                  <a:pt x="4126" y="0"/>
                  <a:pt x="4126" y="0"/>
                  <a:pt x="4126" y="0"/>
                </a:cubicBezTo>
                <a:lnTo>
                  <a:pt x="4126" y="92"/>
                </a:lnTo>
                <a:close/>
                <a:moveTo>
                  <a:pt x="4767" y="92"/>
                </a:moveTo>
                <a:cubicBezTo>
                  <a:pt x="4779" y="92"/>
                  <a:pt x="4779" y="92"/>
                  <a:pt x="4779" y="92"/>
                </a:cubicBezTo>
                <a:cubicBezTo>
                  <a:pt x="4779" y="0"/>
                  <a:pt x="4779" y="0"/>
                  <a:pt x="4779" y="0"/>
                </a:cubicBezTo>
                <a:cubicBezTo>
                  <a:pt x="4767" y="0"/>
                  <a:pt x="4767" y="0"/>
                  <a:pt x="4767" y="0"/>
                </a:cubicBezTo>
                <a:lnTo>
                  <a:pt x="4767" y="92"/>
                </a:lnTo>
                <a:close/>
                <a:moveTo>
                  <a:pt x="4247" y="92"/>
                </a:moveTo>
                <a:cubicBezTo>
                  <a:pt x="4259" y="92"/>
                  <a:pt x="4259" y="92"/>
                  <a:pt x="4259" y="92"/>
                </a:cubicBezTo>
                <a:cubicBezTo>
                  <a:pt x="4259" y="0"/>
                  <a:pt x="4259" y="0"/>
                  <a:pt x="4259" y="0"/>
                </a:cubicBezTo>
                <a:cubicBezTo>
                  <a:pt x="4247" y="0"/>
                  <a:pt x="4247" y="0"/>
                  <a:pt x="4247" y="0"/>
                </a:cubicBezTo>
                <a:lnTo>
                  <a:pt x="4247" y="92"/>
                </a:lnTo>
                <a:close/>
                <a:moveTo>
                  <a:pt x="4207" y="92"/>
                </a:moveTo>
                <a:cubicBezTo>
                  <a:pt x="4219" y="92"/>
                  <a:pt x="4219" y="92"/>
                  <a:pt x="4219" y="92"/>
                </a:cubicBezTo>
                <a:cubicBezTo>
                  <a:pt x="4219" y="0"/>
                  <a:pt x="4219" y="0"/>
                  <a:pt x="4219" y="0"/>
                </a:cubicBezTo>
                <a:cubicBezTo>
                  <a:pt x="4207" y="0"/>
                  <a:pt x="4207" y="0"/>
                  <a:pt x="4207" y="0"/>
                </a:cubicBezTo>
                <a:lnTo>
                  <a:pt x="4207" y="92"/>
                </a:lnTo>
                <a:close/>
                <a:moveTo>
                  <a:pt x="4187" y="92"/>
                </a:moveTo>
                <a:cubicBezTo>
                  <a:pt x="4199" y="92"/>
                  <a:pt x="4199" y="92"/>
                  <a:pt x="4199" y="92"/>
                </a:cubicBezTo>
                <a:cubicBezTo>
                  <a:pt x="4199" y="0"/>
                  <a:pt x="4199" y="0"/>
                  <a:pt x="4199" y="0"/>
                </a:cubicBezTo>
                <a:cubicBezTo>
                  <a:pt x="4187" y="0"/>
                  <a:pt x="4187" y="0"/>
                  <a:pt x="4187" y="0"/>
                </a:cubicBezTo>
                <a:lnTo>
                  <a:pt x="4187" y="92"/>
                </a:lnTo>
                <a:close/>
                <a:moveTo>
                  <a:pt x="4287" y="92"/>
                </a:moveTo>
                <a:cubicBezTo>
                  <a:pt x="4299" y="92"/>
                  <a:pt x="4299" y="92"/>
                  <a:pt x="4299" y="92"/>
                </a:cubicBezTo>
                <a:cubicBezTo>
                  <a:pt x="4299" y="0"/>
                  <a:pt x="4299" y="0"/>
                  <a:pt x="4299" y="0"/>
                </a:cubicBezTo>
                <a:cubicBezTo>
                  <a:pt x="4287" y="0"/>
                  <a:pt x="4287" y="0"/>
                  <a:pt x="4287" y="0"/>
                </a:cubicBezTo>
                <a:lnTo>
                  <a:pt x="4287" y="92"/>
                </a:lnTo>
                <a:close/>
                <a:moveTo>
                  <a:pt x="4227" y="92"/>
                </a:moveTo>
                <a:cubicBezTo>
                  <a:pt x="4239" y="92"/>
                  <a:pt x="4239" y="92"/>
                  <a:pt x="4239" y="92"/>
                </a:cubicBezTo>
                <a:cubicBezTo>
                  <a:pt x="4239" y="0"/>
                  <a:pt x="4239" y="0"/>
                  <a:pt x="4239" y="0"/>
                </a:cubicBezTo>
                <a:cubicBezTo>
                  <a:pt x="4227" y="0"/>
                  <a:pt x="4227" y="0"/>
                  <a:pt x="4227" y="0"/>
                </a:cubicBezTo>
                <a:lnTo>
                  <a:pt x="4227" y="92"/>
                </a:lnTo>
                <a:close/>
                <a:moveTo>
                  <a:pt x="3906" y="92"/>
                </a:moveTo>
                <a:cubicBezTo>
                  <a:pt x="3918" y="92"/>
                  <a:pt x="3918" y="92"/>
                  <a:pt x="3918" y="92"/>
                </a:cubicBezTo>
                <a:cubicBezTo>
                  <a:pt x="3918" y="0"/>
                  <a:pt x="3918" y="0"/>
                  <a:pt x="3918" y="0"/>
                </a:cubicBezTo>
                <a:cubicBezTo>
                  <a:pt x="3906" y="0"/>
                  <a:pt x="3906" y="0"/>
                  <a:pt x="3906" y="0"/>
                </a:cubicBezTo>
                <a:lnTo>
                  <a:pt x="3906" y="92"/>
                </a:lnTo>
                <a:close/>
                <a:moveTo>
                  <a:pt x="3886" y="92"/>
                </a:moveTo>
                <a:cubicBezTo>
                  <a:pt x="3898" y="92"/>
                  <a:pt x="3898" y="92"/>
                  <a:pt x="3898" y="92"/>
                </a:cubicBezTo>
                <a:cubicBezTo>
                  <a:pt x="3898" y="0"/>
                  <a:pt x="3898" y="0"/>
                  <a:pt x="3898" y="0"/>
                </a:cubicBezTo>
                <a:cubicBezTo>
                  <a:pt x="3886" y="0"/>
                  <a:pt x="3886" y="0"/>
                  <a:pt x="3886" y="0"/>
                </a:cubicBezTo>
                <a:lnTo>
                  <a:pt x="3886" y="92"/>
                </a:lnTo>
                <a:close/>
                <a:moveTo>
                  <a:pt x="4046" y="92"/>
                </a:moveTo>
                <a:cubicBezTo>
                  <a:pt x="4058" y="92"/>
                  <a:pt x="4058" y="92"/>
                  <a:pt x="4058" y="92"/>
                </a:cubicBezTo>
                <a:cubicBezTo>
                  <a:pt x="4058" y="0"/>
                  <a:pt x="4058" y="0"/>
                  <a:pt x="4058" y="0"/>
                </a:cubicBezTo>
                <a:cubicBezTo>
                  <a:pt x="4046" y="0"/>
                  <a:pt x="4046" y="0"/>
                  <a:pt x="4046" y="0"/>
                </a:cubicBezTo>
                <a:lnTo>
                  <a:pt x="4046" y="92"/>
                </a:lnTo>
                <a:close/>
                <a:moveTo>
                  <a:pt x="3926" y="92"/>
                </a:moveTo>
                <a:cubicBezTo>
                  <a:pt x="3938" y="92"/>
                  <a:pt x="3938" y="92"/>
                  <a:pt x="3938" y="92"/>
                </a:cubicBezTo>
                <a:cubicBezTo>
                  <a:pt x="3938" y="0"/>
                  <a:pt x="3938" y="0"/>
                  <a:pt x="3938" y="0"/>
                </a:cubicBezTo>
                <a:cubicBezTo>
                  <a:pt x="3926" y="0"/>
                  <a:pt x="3926" y="0"/>
                  <a:pt x="3926" y="0"/>
                </a:cubicBezTo>
                <a:lnTo>
                  <a:pt x="3926" y="92"/>
                </a:lnTo>
                <a:close/>
                <a:moveTo>
                  <a:pt x="3846" y="92"/>
                </a:moveTo>
                <a:cubicBezTo>
                  <a:pt x="3858" y="92"/>
                  <a:pt x="3858" y="92"/>
                  <a:pt x="3858" y="92"/>
                </a:cubicBezTo>
                <a:cubicBezTo>
                  <a:pt x="3858" y="0"/>
                  <a:pt x="3858" y="0"/>
                  <a:pt x="3858" y="0"/>
                </a:cubicBezTo>
                <a:cubicBezTo>
                  <a:pt x="3846" y="0"/>
                  <a:pt x="3846" y="0"/>
                  <a:pt x="3846" y="0"/>
                </a:cubicBezTo>
                <a:lnTo>
                  <a:pt x="3846" y="92"/>
                </a:lnTo>
                <a:close/>
                <a:moveTo>
                  <a:pt x="3866" y="92"/>
                </a:moveTo>
                <a:cubicBezTo>
                  <a:pt x="3878" y="92"/>
                  <a:pt x="3878" y="92"/>
                  <a:pt x="3878" y="92"/>
                </a:cubicBezTo>
                <a:cubicBezTo>
                  <a:pt x="3878" y="0"/>
                  <a:pt x="3878" y="0"/>
                  <a:pt x="3878" y="0"/>
                </a:cubicBezTo>
                <a:cubicBezTo>
                  <a:pt x="3866" y="0"/>
                  <a:pt x="3866" y="0"/>
                  <a:pt x="3866" y="0"/>
                </a:cubicBezTo>
                <a:lnTo>
                  <a:pt x="3866" y="92"/>
                </a:lnTo>
                <a:close/>
                <a:moveTo>
                  <a:pt x="4026" y="92"/>
                </a:moveTo>
                <a:cubicBezTo>
                  <a:pt x="4038" y="92"/>
                  <a:pt x="4038" y="92"/>
                  <a:pt x="4038" y="92"/>
                </a:cubicBezTo>
                <a:cubicBezTo>
                  <a:pt x="4038" y="0"/>
                  <a:pt x="4038" y="0"/>
                  <a:pt x="4038" y="0"/>
                </a:cubicBezTo>
                <a:cubicBezTo>
                  <a:pt x="4026" y="0"/>
                  <a:pt x="4026" y="0"/>
                  <a:pt x="4026" y="0"/>
                </a:cubicBezTo>
                <a:lnTo>
                  <a:pt x="4026" y="92"/>
                </a:lnTo>
                <a:close/>
                <a:moveTo>
                  <a:pt x="4006" y="92"/>
                </a:moveTo>
                <a:cubicBezTo>
                  <a:pt x="4018" y="92"/>
                  <a:pt x="4018" y="92"/>
                  <a:pt x="4018" y="92"/>
                </a:cubicBezTo>
                <a:cubicBezTo>
                  <a:pt x="4018" y="0"/>
                  <a:pt x="4018" y="0"/>
                  <a:pt x="4018" y="0"/>
                </a:cubicBezTo>
                <a:cubicBezTo>
                  <a:pt x="4006" y="0"/>
                  <a:pt x="4006" y="0"/>
                  <a:pt x="4006" y="0"/>
                </a:cubicBezTo>
                <a:lnTo>
                  <a:pt x="4006" y="92"/>
                </a:lnTo>
                <a:close/>
                <a:moveTo>
                  <a:pt x="3946" y="92"/>
                </a:moveTo>
                <a:cubicBezTo>
                  <a:pt x="3958" y="92"/>
                  <a:pt x="3958" y="92"/>
                  <a:pt x="3958" y="92"/>
                </a:cubicBezTo>
                <a:cubicBezTo>
                  <a:pt x="3958" y="0"/>
                  <a:pt x="3958" y="0"/>
                  <a:pt x="3958" y="0"/>
                </a:cubicBezTo>
                <a:cubicBezTo>
                  <a:pt x="3946" y="0"/>
                  <a:pt x="3946" y="0"/>
                  <a:pt x="3946" y="0"/>
                </a:cubicBezTo>
                <a:lnTo>
                  <a:pt x="3946" y="92"/>
                </a:lnTo>
                <a:close/>
                <a:moveTo>
                  <a:pt x="3986" y="92"/>
                </a:moveTo>
                <a:cubicBezTo>
                  <a:pt x="3998" y="92"/>
                  <a:pt x="3998" y="92"/>
                  <a:pt x="3998" y="92"/>
                </a:cubicBezTo>
                <a:cubicBezTo>
                  <a:pt x="3998" y="0"/>
                  <a:pt x="3998" y="0"/>
                  <a:pt x="3998" y="0"/>
                </a:cubicBezTo>
                <a:cubicBezTo>
                  <a:pt x="3986" y="0"/>
                  <a:pt x="3986" y="0"/>
                  <a:pt x="3986" y="0"/>
                </a:cubicBezTo>
                <a:lnTo>
                  <a:pt x="3986" y="92"/>
                </a:lnTo>
                <a:close/>
                <a:moveTo>
                  <a:pt x="3966" y="92"/>
                </a:moveTo>
                <a:cubicBezTo>
                  <a:pt x="3978" y="92"/>
                  <a:pt x="3978" y="92"/>
                  <a:pt x="3978" y="92"/>
                </a:cubicBezTo>
                <a:cubicBezTo>
                  <a:pt x="3978" y="0"/>
                  <a:pt x="3978" y="0"/>
                  <a:pt x="3978" y="0"/>
                </a:cubicBezTo>
                <a:cubicBezTo>
                  <a:pt x="3966" y="0"/>
                  <a:pt x="3966" y="0"/>
                  <a:pt x="3966" y="0"/>
                </a:cubicBezTo>
                <a:lnTo>
                  <a:pt x="3966" y="92"/>
                </a:lnTo>
                <a:close/>
                <a:moveTo>
                  <a:pt x="4267" y="92"/>
                </a:moveTo>
                <a:cubicBezTo>
                  <a:pt x="4279" y="92"/>
                  <a:pt x="4279" y="92"/>
                  <a:pt x="4279" y="92"/>
                </a:cubicBezTo>
                <a:cubicBezTo>
                  <a:pt x="4279" y="0"/>
                  <a:pt x="4279" y="0"/>
                  <a:pt x="4279" y="0"/>
                </a:cubicBezTo>
                <a:cubicBezTo>
                  <a:pt x="4267" y="0"/>
                  <a:pt x="4267" y="0"/>
                  <a:pt x="4267" y="0"/>
                </a:cubicBezTo>
                <a:lnTo>
                  <a:pt x="4267" y="92"/>
                </a:lnTo>
                <a:close/>
                <a:moveTo>
                  <a:pt x="4607" y="92"/>
                </a:moveTo>
                <a:cubicBezTo>
                  <a:pt x="4619" y="92"/>
                  <a:pt x="4619" y="92"/>
                  <a:pt x="4619" y="92"/>
                </a:cubicBezTo>
                <a:cubicBezTo>
                  <a:pt x="4619" y="0"/>
                  <a:pt x="4619" y="0"/>
                  <a:pt x="4619" y="0"/>
                </a:cubicBezTo>
                <a:cubicBezTo>
                  <a:pt x="4607" y="0"/>
                  <a:pt x="4607" y="0"/>
                  <a:pt x="4607" y="0"/>
                </a:cubicBezTo>
                <a:lnTo>
                  <a:pt x="4607" y="92"/>
                </a:lnTo>
                <a:close/>
                <a:moveTo>
                  <a:pt x="4627" y="92"/>
                </a:moveTo>
                <a:cubicBezTo>
                  <a:pt x="4639" y="92"/>
                  <a:pt x="4639" y="92"/>
                  <a:pt x="4639" y="92"/>
                </a:cubicBezTo>
                <a:cubicBezTo>
                  <a:pt x="4639" y="0"/>
                  <a:pt x="4639" y="0"/>
                  <a:pt x="4639" y="0"/>
                </a:cubicBezTo>
                <a:cubicBezTo>
                  <a:pt x="4627" y="0"/>
                  <a:pt x="4627" y="0"/>
                  <a:pt x="4627" y="0"/>
                </a:cubicBezTo>
                <a:lnTo>
                  <a:pt x="4627" y="92"/>
                </a:lnTo>
                <a:close/>
                <a:moveTo>
                  <a:pt x="4647" y="92"/>
                </a:moveTo>
                <a:cubicBezTo>
                  <a:pt x="4659" y="92"/>
                  <a:pt x="4659" y="92"/>
                  <a:pt x="4659" y="92"/>
                </a:cubicBezTo>
                <a:cubicBezTo>
                  <a:pt x="4659" y="0"/>
                  <a:pt x="4659" y="0"/>
                  <a:pt x="4659" y="0"/>
                </a:cubicBezTo>
                <a:cubicBezTo>
                  <a:pt x="4647" y="0"/>
                  <a:pt x="4647" y="0"/>
                  <a:pt x="4647" y="0"/>
                </a:cubicBezTo>
                <a:lnTo>
                  <a:pt x="4647" y="92"/>
                </a:lnTo>
                <a:close/>
                <a:moveTo>
                  <a:pt x="3826" y="92"/>
                </a:moveTo>
                <a:cubicBezTo>
                  <a:pt x="3838" y="92"/>
                  <a:pt x="3838" y="92"/>
                  <a:pt x="3838" y="92"/>
                </a:cubicBezTo>
                <a:cubicBezTo>
                  <a:pt x="3838" y="0"/>
                  <a:pt x="3838" y="0"/>
                  <a:pt x="3838" y="0"/>
                </a:cubicBezTo>
                <a:cubicBezTo>
                  <a:pt x="3826" y="0"/>
                  <a:pt x="3826" y="0"/>
                  <a:pt x="3826" y="0"/>
                </a:cubicBezTo>
                <a:lnTo>
                  <a:pt x="3826" y="92"/>
                </a:lnTo>
                <a:close/>
                <a:moveTo>
                  <a:pt x="4307" y="92"/>
                </a:moveTo>
                <a:cubicBezTo>
                  <a:pt x="4319" y="92"/>
                  <a:pt x="4319" y="92"/>
                  <a:pt x="4319" y="92"/>
                </a:cubicBezTo>
                <a:cubicBezTo>
                  <a:pt x="4319" y="0"/>
                  <a:pt x="4319" y="0"/>
                  <a:pt x="4319" y="0"/>
                </a:cubicBezTo>
                <a:cubicBezTo>
                  <a:pt x="4307" y="0"/>
                  <a:pt x="4307" y="0"/>
                  <a:pt x="4307" y="0"/>
                </a:cubicBezTo>
                <a:lnTo>
                  <a:pt x="4307" y="92"/>
                </a:lnTo>
                <a:close/>
                <a:moveTo>
                  <a:pt x="4727" y="92"/>
                </a:moveTo>
                <a:cubicBezTo>
                  <a:pt x="4739" y="92"/>
                  <a:pt x="4739" y="92"/>
                  <a:pt x="4739" y="92"/>
                </a:cubicBezTo>
                <a:cubicBezTo>
                  <a:pt x="4739" y="0"/>
                  <a:pt x="4739" y="0"/>
                  <a:pt x="4739" y="0"/>
                </a:cubicBezTo>
                <a:cubicBezTo>
                  <a:pt x="4727" y="0"/>
                  <a:pt x="4727" y="0"/>
                  <a:pt x="4727" y="0"/>
                </a:cubicBezTo>
                <a:lnTo>
                  <a:pt x="4727" y="92"/>
                </a:lnTo>
                <a:close/>
                <a:moveTo>
                  <a:pt x="4547" y="92"/>
                </a:moveTo>
                <a:cubicBezTo>
                  <a:pt x="4559" y="92"/>
                  <a:pt x="4559" y="92"/>
                  <a:pt x="4559" y="92"/>
                </a:cubicBezTo>
                <a:cubicBezTo>
                  <a:pt x="4559" y="0"/>
                  <a:pt x="4559" y="0"/>
                  <a:pt x="4559" y="0"/>
                </a:cubicBezTo>
                <a:cubicBezTo>
                  <a:pt x="4547" y="0"/>
                  <a:pt x="4547" y="0"/>
                  <a:pt x="4547" y="0"/>
                </a:cubicBezTo>
                <a:lnTo>
                  <a:pt x="4547" y="92"/>
                </a:lnTo>
                <a:close/>
                <a:moveTo>
                  <a:pt x="4667" y="92"/>
                </a:moveTo>
                <a:cubicBezTo>
                  <a:pt x="4679" y="92"/>
                  <a:pt x="4679" y="92"/>
                  <a:pt x="4679" y="92"/>
                </a:cubicBezTo>
                <a:cubicBezTo>
                  <a:pt x="4679" y="0"/>
                  <a:pt x="4679" y="0"/>
                  <a:pt x="4679" y="0"/>
                </a:cubicBezTo>
                <a:cubicBezTo>
                  <a:pt x="4667" y="0"/>
                  <a:pt x="4667" y="0"/>
                  <a:pt x="4667" y="0"/>
                </a:cubicBezTo>
                <a:lnTo>
                  <a:pt x="4667" y="92"/>
                </a:lnTo>
                <a:close/>
                <a:moveTo>
                  <a:pt x="4747" y="92"/>
                </a:moveTo>
                <a:cubicBezTo>
                  <a:pt x="4759" y="92"/>
                  <a:pt x="4759" y="92"/>
                  <a:pt x="4759" y="92"/>
                </a:cubicBezTo>
                <a:cubicBezTo>
                  <a:pt x="4759" y="0"/>
                  <a:pt x="4759" y="0"/>
                  <a:pt x="4759" y="0"/>
                </a:cubicBezTo>
                <a:cubicBezTo>
                  <a:pt x="4747" y="0"/>
                  <a:pt x="4747" y="0"/>
                  <a:pt x="4747" y="0"/>
                </a:cubicBezTo>
                <a:lnTo>
                  <a:pt x="4747" y="92"/>
                </a:lnTo>
                <a:close/>
                <a:moveTo>
                  <a:pt x="4687" y="92"/>
                </a:moveTo>
                <a:cubicBezTo>
                  <a:pt x="4699" y="92"/>
                  <a:pt x="4699" y="92"/>
                  <a:pt x="4699" y="92"/>
                </a:cubicBezTo>
                <a:cubicBezTo>
                  <a:pt x="4699" y="0"/>
                  <a:pt x="4699" y="0"/>
                  <a:pt x="4699" y="0"/>
                </a:cubicBezTo>
                <a:cubicBezTo>
                  <a:pt x="4687" y="0"/>
                  <a:pt x="4687" y="0"/>
                  <a:pt x="4687" y="0"/>
                </a:cubicBezTo>
                <a:lnTo>
                  <a:pt x="4687" y="92"/>
                </a:lnTo>
                <a:close/>
                <a:moveTo>
                  <a:pt x="4707" y="92"/>
                </a:moveTo>
                <a:cubicBezTo>
                  <a:pt x="4719" y="92"/>
                  <a:pt x="4719" y="92"/>
                  <a:pt x="4719" y="92"/>
                </a:cubicBezTo>
                <a:cubicBezTo>
                  <a:pt x="4719" y="0"/>
                  <a:pt x="4719" y="0"/>
                  <a:pt x="4719" y="0"/>
                </a:cubicBezTo>
                <a:cubicBezTo>
                  <a:pt x="4707" y="0"/>
                  <a:pt x="4707" y="0"/>
                  <a:pt x="4707" y="0"/>
                </a:cubicBezTo>
                <a:lnTo>
                  <a:pt x="4707" y="92"/>
                </a:lnTo>
                <a:close/>
                <a:moveTo>
                  <a:pt x="4587" y="92"/>
                </a:moveTo>
                <a:cubicBezTo>
                  <a:pt x="4599" y="92"/>
                  <a:pt x="4599" y="92"/>
                  <a:pt x="4599" y="92"/>
                </a:cubicBezTo>
                <a:cubicBezTo>
                  <a:pt x="4599" y="0"/>
                  <a:pt x="4599" y="0"/>
                  <a:pt x="4599" y="0"/>
                </a:cubicBezTo>
                <a:cubicBezTo>
                  <a:pt x="4587" y="0"/>
                  <a:pt x="4587" y="0"/>
                  <a:pt x="4587" y="0"/>
                </a:cubicBezTo>
                <a:lnTo>
                  <a:pt x="4587" y="92"/>
                </a:lnTo>
                <a:close/>
                <a:moveTo>
                  <a:pt x="4407" y="92"/>
                </a:moveTo>
                <a:cubicBezTo>
                  <a:pt x="4419" y="92"/>
                  <a:pt x="4419" y="92"/>
                  <a:pt x="4419" y="92"/>
                </a:cubicBezTo>
                <a:cubicBezTo>
                  <a:pt x="4419" y="0"/>
                  <a:pt x="4419" y="0"/>
                  <a:pt x="4419" y="0"/>
                </a:cubicBezTo>
                <a:cubicBezTo>
                  <a:pt x="4407" y="0"/>
                  <a:pt x="4407" y="0"/>
                  <a:pt x="4407" y="0"/>
                </a:cubicBezTo>
                <a:lnTo>
                  <a:pt x="4407" y="92"/>
                </a:lnTo>
                <a:close/>
                <a:moveTo>
                  <a:pt x="4387" y="92"/>
                </a:moveTo>
                <a:cubicBezTo>
                  <a:pt x="4399" y="92"/>
                  <a:pt x="4399" y="92"/>
                  <a:pt x="4399" y="92"/>
                </a:cubicBezTo>
                <a:cubicBezTo>
                  <a:pt x="4399" y="0"/>
                  <a:pt x="4399" y="0"/>
                  <a:pt x="4399" y="0"/>
                </a:cubicBezTo>
                <a:cubicBezTo>
                  <a:pt x="4387" y="0"/>
                  <a:pt x="4387" y="0"/>
                  <a:pt x="4387" y="0"/>
                </a:cubicBezTo>
                <a:lnTo>
                  <a:pt x="4387" y="92"/>
                </a:lnTo>
                <a:close/>
                <a:moveTo>
                  <a:pt x="4367" y="92"/>
                </a:moveTo>
                <a:cubicBezTo>
                  <a:pt x="4379" y="92"/>
                  <a:pt x="4379" y="92"/>
                  <a:pt x="4379" y="92"/>
                </a:cubicBezTo>
                <a:cubicBezTo>
                  <a:pt x="4379" y="0"/>
                  <a:pt x="4379" y="0"/>
                  <a:pt x="4379" y="0"/>
                </a:cubicBezTo>
                <a:cubicBezTo>
                  <a:pt x="4367" y="0"/>
                  <a:pt x="4367" y="0"/>
                  <a:pt x="4367" y="0"/>
                </a:cubicBezTo>
                <a:lnTo>
                  <a:pt x="4367" y="92"/>
                </a:lnTo>
                <a:close/>
                <a:moveTo>
                  <a:pt x="5729" y="92"/>
                </a:moveTo>
                <a:cubicBezTo>
                  <a:pt x="5741" y="92"/>
                  <a:pt x="5741" y="92"/>
                  <a:pt x="5741" y="92"/>
                </a:cubicBezTo>
                <a:cubicBezTo>
                  <a:pt x="5741" y="0"/>
                  <a:pt x="5741" y="0"/>
                  <a:pt x="5741" y="0"/>
                </a:cubicBezTo>
                <a:cubicBezTo>
                  <a:pt x="5729" y="0"/>
                  <a:pt x="5729" y="0"/>
                  <a:pt x="5729" y="0"/>
                </a:cubicBezTo>
                <a:lnTo>
                  <a:pt x="5729" y="92"/>
                </a:lnTo>
                <a:close/>
                <a:moveTo>
                  <a:pt x="4347" y="92"/>
                </a:moveTo>
                <a:cubicBezTo>
                  <a:pt x="4359" y="92"/>
                  <a:pt x="4359" y="92"/>
                  <a:pt x="4359" y="92"/>
                </a:cubicBezTo>
                <a:cubicBezTo>
                  <a:pt x="4359" y="0"/>
                  <a:pt x="4359" y="0"/>
                  <a:pt x="4359" y="0"/>
                </a:cubicBezTo>
                <a:cubicBezTo>
                  <a:pt x="4347" y="0"/>
                  <a:pt x="4347" y="0"/>
                  <a:pt x="4347" y="0"/>
                </a:cubicBezTo>
                <a:lnTo>
                  <a:pt x="4347" y="92"/>
                </a:lnTo>
                <a:close/>
                <a:moveTo>
                  <a:pt x="4507" y="92"/>
                </a:moveTo>
                <a:cubicBezTo>
                  <a:pt x="4519" y="92"/>
                  <a:pt x="4519" y="92"/>
                  <a:pt x="4519" y="92"/>
                </a:cubicBezTo>
                <a:cubicBezTo>
                  <a:pt x="4519" y="0"/>
                  <a:pt x="4519" y="0"/>
                  <a:pt x="4519" y="0"/>
                </a:cubicBezTo>
                <a:cubicBezTo>
                  <a:pt x="4507" y="0"/>
                  <a:pt x="4507" y="0"/>
                  <a:pt x="4507" y="0"/>
                </a:cubicBezTo>
                <a:lnTo>
                  <a:pt x="4507" y="92"/>
                </a:lnTo>
                <a:close/>
                <a:moveTo>
                  <a:pt x="4527" y="92"/>
                </a:moveTo>
                <a:cubicBezTo>
                  <a:pt x="4539" y="92"/>
                  <a:pt x="4539" y="92"/>
                  <a:pt x="4539" y="92"/>
                </a:cubicBezTo>
                <a:cubicBezTo>
                  <a:pt x="4539" y="0"/>
                  <a:pt x="4539" y="0"/>
                  <a:pt x="4539" y="0"/>
                </a:cubicBezTo>
                <a:cubicBezTo>
                  <a:pt x="4527" y="0"/>
                  <a:pt x="4527" y="0"/>
                  <a:pt x="4527" y="0"/>
                </a:cubicBezTo>
                <a:lnTo>
                  <a:pt x="4527" y="92"/>
                </a:lnTo>
                <a:close/>
                <a:moveTo>
                  <a:pt x="4487" y="92"/>
                </a:moveTo>
                <a:cubicBezTo>
                  <a:pt x="4499" y="92"/>
                  <a:pt x="4499" y="92"/>
                  <a:pt x="4499" y="92"/>
                </a:cubicBezTo>
                <a:cubicBezTo>
                  <a:pt x="4499" y="0"/>
                  <a:pt x="4499" y="0"/>
                  <a:pt x="4499" y="0"/>
                </a:cubicBezTo>
                <a:cubicBezTo>
                  <a:pt x="4487" y="0"/>
                  <a:pt x="4487" y="0"/>
                  <a:pt x="4487" y="0"/>
                </a:cubicBezTo>
                <a:lnTo>
                  <a:pt x="4487" y="92"/>
                </a:lnTo>
                <a:close/>
                <a:moveTo>
                  <a:pt x="4467" y="92"/>
                </a:moveTo>
                <a:cubicBezTo>
                  <a:pt x="4479" y="92"/>
                  <a:pt x="4479" y="92"/>
                  <a:pt x="4479" y="92"/>
                </a:cubicBezTo>
                <a:cubicBezTo>
                  <a:pt x="4479" y="0"/>
                  <a:pt x="4479" y="0"/>
                  <a:pt x="4479" y="0"/>
                </a:cubicBezTo>
                <a:cubicBezTo>
                  <a:pt x="4467" y="0"/>
                  <a:pt x="4467" y="0"/>
                  <a:pt x="4467" y="0"/>
                </a:cubicBezTo>
                <a:lnTo>
                  <a:pt x="4467" y="92"/>
                </a:lnTo>
                <a:close/>
                <a:moveTo>
                  <a:pt x="4447" y="92"/>
                </a:moveTo>
                <a:cubicBezTo>
                  <a:pt x="4459" y="92"/>
                  <a:pt x="4459" y="92"/>
                  <a:pt x="4459" y="92"/>
                </a:cubicBezTo>
                <a:cubicBezTo>
                  <a:pt x="4459" y="0"/>
                  <a:pt x="4459" y="0"/>
                  <a:pt x="4459" y="0"/>
                </a:cubicBezTo>
                <a:cubicBezTo>
                  <a:pt x="4447" y="0"/>
                  <a:pt x="4447" y="0"/>
                  <a:pt x="4447" y="0"/>
                </a:cubicBezTo>
                <a:lnTo>
                  <a:pt x="4447" y="92"/>
                </a:lnTo>
                <a:close/>
                <a:moveTo>
                  <a:pt x="4427" y="92"/>
                </a:moveTo>
                <a:cubicBezTo>
                  <a:pt x="4439" y="92"/>
                  <a:pt x="4439" y="92"/>
                  <a:pt x="4439" y="92"/>
                </a:cubicBezTo>
                <a:cubicBezTo>
                  <a:pt x="4439" y="0"/>
                  <a:pt x="4439" y="0"/>
                  <a:pt x="4439" y="0"/>
                </a:cubicBezTo>
                <a:cubicBezTo>
                  <a:pt x="4427" y="0"/>
                  <a:pt x="4427" y="0"/>
                  <a:pt x="4427" y="0"/>
                </a:cubicBezTo>
                <a:lnTo>
                  <a:pt x="4427" y="92"/>
                </a:lnTo>
                <a:close/>
                <a:moveTo>
                  <a:pt x="4567" y="92"/>
                </a:moveTo>
                <a:cubicBezTo>
                  <a:pt x="4579" y="92"/>
                  <a:pt x="4579" y="92"/>
                  <a:pt x="4579" y="92"/>
                </a:cubicBezTo>
                <a:cubicBezTo>
                  <a:pt x="4579" y="0"/>
                  <a:pt x="4579" y="0"/>
                  <a:pt x="4579" y="0"/>
                </a:cubicBezTo>
                <a:cubicBezTo>
                  <a:pt x="4567" y="0"/>
                  <a:pt x="4567" y="0"/>
                  <a:pt x="4567" y="0"/>
                </a:cubicBezTo>
                <a:lnTo>
                  <a:pt x="4567" y="92"/>
                </a:lnTo>
                <a:close/>
                <a:moveTo>
                  <a:pt x="7031" y="92"/>
                </a:moveTo>
                <a:cubicBezTo>
                  <a:pt x="7043" y="92"/>
                  <a:pt x="7043" y="92"/>
                  <a:pt x="7043" y="92"/>
                </a:cubicBezTo>
                <a:cubicBezTo>
                  <a:pt x="7043" y="0"/>
                  <a:pt x="7043" y="0"/>
                  <a:pt x="7043" y="0"/>
                </a:cubicBezTo>
                <a:cubicBezTo>
                  <a:pt x="7031" y="0"/>
                  <a:pt x="7031" y="0"/>
                  <a:pt x="7031" y="0"/>
                </a:cubicBezTo>
                <a:lnTo>
                  <a:pt x="7031" y="92"/>
                </a:lnTo>
                <a:close/>
                <a:moveTo>
                  <a:pt x="7071" y="92"/>
                </a:moveTo>
                <a:cubicBezTo>
                  <a:pt x="7083" y="92"/>
                  <a:pt x="7083" y="92"/>
                  <a:pt x="7083" y="92"/>
                </a:cubicBezTo>
                <a:cubicBezTo>
                  <a:pt x="7083" y="0"/>
                  <a:pt x="7083" y="0"/>
                  <a:pt x="7083" y="0"/>
                </a:cubicBezTo>
                <a:cubicBezTo>
                  <a:pt x="7071" y="0"/>
                  <a:pt x="7071" y="0"/>
                  <a:pt x="7071" y="0"/>
                </a:cubicBezTo>
                <a:lnTo>
                  <a:pt x="7071" y="92"/>
                </a:lnTo>
                <a:close/>
                <a:moveTo>
                  <a:pt x="7011" y="92"/>
                </a:moveTo>
                <a:cubicBezTo>
                  <a:pt x="7023" y="92"/>
                  <a:pt x="7023" y="92"/>
                  <a:pt x="7023" y="92"/>
                </a:cubicBezTo>
                <a:cubicBezTo>
                  <a:pt x="7023" y="0"/>
                  <a:pt x="7023" y="0"/>
                  <a:pt x="7023" y="0"/>
                </a:cubicBezTo>
                <a:cubicBezTo>
                  <a:pt x="7011" y="0"/>
                  <a:pt x="7011" y="0"/>
                  <a:pt x="7011" y="0"/>
                </a:cubicBezTo>
                <a:lnTo>
                  <a:pt x="7011" y="92"/>
                </a:lnTo>
                <a:close/>
                <a:moveTo>
                  <a:pt x="7051" y="92"/>
                </a:moveTo>
                <a:cubicBezTo>
                  <a:pt x="7063" y="92"/>
                  <a:pt x="7063" y="92"/>
                  <a:pt x="7063" y="92"/>
                </a:cubicBezTo>
                <a:cubicBezTo>
                  <a:pt x="7063" y="0"/>
                  <a:pt x="7063" y="0"/>
                  <a:pt x="7063" y="0"/>
                </a:cubicBezTo>
                <a:cubicBezTo>
                  <a:pt x="7051" y="0"/>
                  <a:pt x="7051" y="0"/>
                  <a:pt x="7051" y="0"/>
                </a:cubicBezTo>
                <a:lnTo>
                  <a:pt x="7051" y="92"/>
                </a:lnTo>
                <a:close/>
                <a:moveTo>
                  <a:pt x="6951" y="92"/>
                </a:moveTo>
                <a:cubicBezTo>
                  <a:pt x="6963" y="92"/>
                  <a:pt x="6963" y="92"/>
                  <a:pt x="6963" y="92"/>
                </a:cubicBezTo>
                <a:cubicBezTo>
                  <a:pt x="6963" y="0"/>
                  <a:pt x="6963" y="0"/>
                  <a:pt x="6963" y="0"/>
                </a:cubicBezTo>
                <a:cubicBezTo>
                  <a:pt x="6951" y="0"/>
                  <a:pt x="6951" y="0"/>
                  <a:pt x="6951" y="0"/>
                </a:cubicBezTo>
                <a:lnTo>
                  <a:pt x="6951" y="92"/>
                </a:lnTo>
                <a:close/>
                <a:moveTo>
                  <a:pt x="7191" y="92"/>
                </a:moveTo>
                <a:cubicBezTo>
                  <a:pt x="7203" y="92"/>
                  <a:pt x="7203" y="92"/>
                  <a:pt x="7203" y="92"/>
                </a:cubicBezTo>
                <a:cubicBezTo>
                  <a:pt x="7203" y="0"/>
                  <a:pt x="7203" y="0"/>
                  <a:pt x="7203" y="0"/>
                </a:cubicBezTo>
                <a:cubicBezTo>
                  <a:pt x="7191" y="0"/>
                  <a:pt x="7191" y="0"/>
                  <a:pt x="7191" y="0"/>
                </a:cubicBezTo>
                <a:lnTo>
                  <a:pt x="7191" y="92"/>
                </a:lnTo>
                <a:close/>
                <a:moveTo>
                  <a:pt x="6971" y="92"/>
                </a:moveTo>
                <a:cubicBezTo>
                  <a:pt x="6983" y="92"/>
                  <a:pt x="6983" y="92"/>
                  <a:pt x="6983" y="92"/>
                </a:cubicBezTo>
                <a:cubicBezTo>
                  <a:pt x="6983" y="0"/>
                  <a:pt x="6983" y="0"/>
                  <a:pt x="6983" y="0"/>
                </a:cubicBezTo>
                <a:cubicBezTo>
                  <a:pt x="6971" y="0"/>
                  <a:pt x="6971" y="0"/>
                  <a:pt x="6971" y="0"/>
                </a:cubicBezTo>
                <a:lnTo>
                  <a:pt x="6971" y="92"/>
                </a:lnTo>
                <a:close/>
                <a:moveTo>
                  <a:pt x="7171" y="92"/>
                </a:moveTo>
                <a:cubicBezTo>
                  <a:pt x="7183" y="92"/>
                  <a:pt x="7183" y="92"/>
                  <a:pt x="7183" y="92"/>
                </a:cubicBezTo>
                <a:cubicBezTo>
                  <a:pt x="7183" y="0"/>
                  <a:pt x="7183" y="0"/>
                  <a:pt x="7183" y="0"/>
                </a:cubicBezTo>
                <a:cubicBezTo>
                  <a:pt x="7171" y="0"/>
                  <a:pt x="7171" y="0"/>
                  <a:pt x="7171" y="0"/>
                </a:cubicBezTo>
                <a:lnTo>
                  <a:pt x="7171" y="92"/>
                </a:lnTo>
                <a:close/>
                <a:moveTo>
                  <a:pt x="7151" y="92"/>
                </a:moveTo>
                <a:cubicBezTo>
                  <a:pt x="7163" y="92"/>
                  <a:pt x="7163" y="92"/>
                  <a:pt x="7163" y="92"/>
                </a:cubicBezTo>
                <a:cubicBezTo>
                  <a:pt x="7163" y="0"/>
                  <a:pt x="7163" y="0"/>
                  <a:pt x="7163" y="0"/>
                </a:cubicBezTo>
                <a:cubicBezTo>
                  <a:pt x="7151" y="0"/>
                  <a:pt x="7151" y="0"/>
                  <a:pt x="7151" y="0"/>
                </a:cubicBezTo>
                <a:lnTo>
                  <a:pt x="7151" y="92"/>
                </a:lnTo>
                <a:close/>
                <a:moveTo>
                  <a:pt x="7131" y="92"/>
                </a:moveTo>
                <a:cubicBezTo>
                  <a:pt x="7143" y="92"/>
                  <a:pt x="7143" y="92"/>
                  <a:pt x="7143" y="92"/>
                </a:cubicBezTo>
                <a:cubicBezTo>
                  <a:pt x="7143" y="0"/>
                  <a:pt x="7143" y="0"/>
                  <a:pt x="7143" y="0"/>
                </a:cubicBezTo>
                <a:cubicBezTo>
                  <a:pt x="7131" y="0"/>
                  <a:pt x="7131" y="0"/>
                  <a:pt x="7131" y="0"/>
                </a:cubicBezTo>
                <a:lnTo>
                  <a:pt x="7131" y="92"/>
                </a:lnTo>
                <a:close/>
                <a:moveTo>
                  <a:pt x="7111" y="92"/>
                </a:moveTo>
                <a:cubicBezTo>
                  <a:pt x="7123" y="92"/>
                  <a:pt x="7123" y="92"/>
                  <a:pt x="7123" y="92"/>
                </a:cubicBezTo>
                <a:cubicBezTo>
                  <a:pt x="7123" y="0"/>
                  <a:pt x="7123" y="0"/>
                  <a:pt x="7123" y="0"/>
                </a:cubicBezTo>
                <a:cubicBezTo>
                  <a:pt x="7111" y="0"/>
                  <a:pt x="7111" y="0"/>
                  <a:pt x="7111" y="0"/>
                </a:cubicBezTo>
                <a:lnTo>
                  <a:pt x="7111" y="92"/>
                </a:lnTo>
                <a:close/>
                <a:moveTo>
                  <a:pt x="7091" y="92"/>
                </a:moveTo>
                <a:cubicBezTo>
                  <a:pt x="7103" y="92"/>
                  <a:pt x="7103" y="92"/>
                  <a:pt x="7103" y="92"/>
                </a:cubicBezTo>
                <a:cubicBezTo>
                  <a:pt x="7103" y="0"/>
                  <a:pt x="7103" y="0"/>
                  <a:pt x="7103" y="0"/>
                </a:cubicBezTo>
                <a:cubicBezTo>
                  <a:pt x="7091" y="0"/>
                  <a:pt x="7091" y="0"/>
                  <a:pt x="7091" y="0"/>
                </a:cubicBezTo>
                <a:lnTo>
                  <a:pt x="7091" y="92"/>
                </a:lnTo>
                <a:close/>
                <a:moveTo>
                  <a:pt x="6991" y="92"/>
                </a:moveTo>
                <a:cubicBezTo>
                  <a:pt x="7003" y="92"/>
                  <a:pt x="7003" y="92"/>
                  <a:pt x="7003" y="92"/>
                </a:cubicBezTo>
                <a:cubicBezTo>
                  <a:pt x="7003" y="0"/>
                  <a:pt x="7003" y="0"/>
                  <a:pt x="7003" y="0"/>
                </a:cubicBezTo>
                <a:cubicBezTo>
                  <a:pt x="6991" y="0"/>
                  <a:pt x="6991" y="0"/>
                  <a:pt x="6991" y="0"/>
                </a:cubicBezTo>
                <a:lnTo>
                  <a:pt x="6991" y="92"/>
                </a:lnTo>
                <a:close/>
                <a:moveTo>
                  <a:pt x="6811" y="92"/>
                </a:moveTo>
                <a:cubicBezTo>
                  <a:pt x="6823" y="92"/>
                  <a:pt x="6823" y="92"/>
                  <a:pt x="6823" y="92"/>
                </a:cubicBezTo>
                <a:cubicBezTo>
                  <a:pt x="6823" y="0"/>
                  <a:pt x="6823" y="0"/>
                  <a:pt x="6823" y="0"/>
                </a:cubicBezTo>
                <a:cubicBezTo>
                  <a:pt x="6811" y="0"/>
                  <a:pt x="6811" y="0"/>
                  <a:pt x="6811" y="0"/>
                </a:cubicBezTo>
                <a:lnTo>
                  <a:pt x="6811" y="92"/>
                </a:lnTo>
                <a:close/>
                <a:moveTo>
                  <a:pt x="6771" y="92"/>
                </a:moveTo>
                <a:cubicBezTo>
                  <a:pt x="6783" y="92"/>
                  <a:pt x="6783" y="92"/>
                  <a:pt x="6783" y="92"/>
                </a:cubicBezTo>
                <a:cubicBezTo>
                  <a:pt x="6783" y="0"/>
                  <a:pt x="6783" y="0"/>
                  <a:pt x="6783" y="0"/>
                </a:cubicBezTo>
                <a:cubicBezTo>
                  <a:pt x="6771" y="0"/>
                  <a:pt x="6771" y="0"/>
                  <a:pt x="6771" y="0"/>
                </a:cubicBezTo>
                <a:lnTo>
                  <a:pt x="6771" y="92"/>
                </a:lnTo>
                <a:close/>
                <a:moveTo>
                  <a:pt x="6791" y="92"/>
                </a:moveTo>
                <a:cubicBezTo>
                  <a:pt x="6803" y="92"/>
                  <a:pt x="6803" y="92"/>
                  <a:pt x="6803" y="92"/>
                </a:cubicBezTo>
                <a:cubicBezTo>
                  <a:pt x="6803" y="0"/>
                  <a:pt x="6803" y="0"/>
                  <a:pt x="6803" y="0"/>
                </a:cubicBezTo>
                <a:cubicBezTo>
                  <a:pt x="6791" y="0"/>
                  <a:pt x="6791" y="0"/>
                  <a:pt x="6791" y="0"/>
                </a:cubicBezTo>
                <a:lnTo>
                  <a:pt x="6791" y="92"/>
                </a:lnTo>
                <a:close/>
                <a:moveTo>
                  <a:pt x="6751" y="92"/>
                </a:moveTo>
                <a:cubicBezTo>
                  <a:pt x="6763" y="92"/>
                  <a:pt x="6763" y="92"/>
                  <a:pt x="6763" y="92"/>
                </a:cubicBezTo>
                <a:cubicBezTo>
                  <a:pt x="6763" y="0"/>
                  <a:pt x="6763" y="0"/>
                  <a:pt x="6763" y="0"/>
                </a:cubicBezTo>
                <a:cubicBezTo>
                  <a:pt x="6751" y="0"/>
                  <a:pt x="6751" y="0"/>
                  <a:pt x="6751" y="0"/>
                </a:cubicBezTo>
                <a:lnTo>
                  <a:pt x="6751" y="92"/>
                </a:lnTo>
                <a:close/>
                <a:moveTo>
                  <a:pt x="6731" y="92"/>
                </a:moveTo>
                <a:cubicBezTo>
                  <a:pt x="6742" y="92"/>
                  <a:pt x="6742" y="92"/>
                  <a:pt x="6742" y="92"/>
                </a:cubicBezTo>
                <a:cubicBezTo>
                  <a:pt x="6742" y="0"/>
                  <a:pt x="6742" y="0"/>
                  <a:pt x="6742" y="0"/>
                </a:cubicBezTo>
                <a:cubicBezTo>
                  <a:pt x="6731" y="0"/>
                  <a:pt x="6731" y="0"/>
                  <a:pt x="6731" y="0"/>
                </a:cubicBezTo>
                <a:lnTo>
                  <a:pt x="6731" y="92"/>
                </a:lnTo>
                <a:close/>
                <a:moveTo>
                  <a:pt x="6871" y="92"/>
                </a:moveTo>
                <a:cubicBezTo>
                  <a:pt x="6883" y="92"/>
                  <a:pt x="6883" y="92"/>
                  <a:pt x="6883" y="92"/>
                </a:cubicBezTo>
                <a:cubicBezTo>
                  <a:pt x="6883" y="0"/>
                  <a:pt x="6883" y="0"/>
                  <a:pt x="6883" y="0"/>
                </a:cubicBezTo>
                <a:cubicBezTo>
                  <a:pt x="6871" y="0"/>
                  <a:pt x="6871" y="0"/>
                  <a:pt x="6871" y="0"/>
                </a:cubicBezTo>
                <a:lnTo>
                  <a:pt x="6871" y="92"/>
                </a:lnTo>
                <a:close/>
                <a:moveTo>
                  <a:pt x="6891" y="92"/>
                </a:moveTo>
                <a:cubicBezTo>
                  <a:pt x="6903" y="92"/>
                  <a:pt x="6903" y="92"/>
                  <a:pt x="6903" y="92"/>
                </a:cubicBezTo>
                <a:cubicBezTo>
                  <a:pt x="6903" y="0"/>
                  <a:pt x="6903" y="0"/>
                  <a:pt x="6903" y="0"/>
                </a:cubicBezTo>
                <a:cubicBezTo>
                  <a:pt x="6891" y="0"/>
                  <a:pt x="6891" y="0"/>
                  <a:pt x="6891" y="0"/>
                </a:cubicBezTo>
                <a:lnTo>
                  <a:pt x="6891" y="92"/>
                </a:lnTo>
                <a:close/>
                <a:moveTo>
                  <a:pt x="6911" y="92"/>
                </a:moveTo>
                <a:cubicBezTo>
                  <a:pt x="6923" y="92"/>
                  <a:pt x="6923" y="92"/>
                  <a:pt x="6923" y="92"/>
                </a:cubicBezTo>
                <a:cubicBezTo>
                  <a:pt x="6923" y="0"/>
                  <a:pt x="6923" y="0"/>
                  <a:pt x="6923" y="0"/>
                </a:cubicBezTo>
                <a:cubicBezTo>
                  <a:pt x="6911" y="0"/>
                  <a:pt x="6911" y="0"/>
                  <a:pt x="6911" y="0"/>
                </a:cubicBezTo>
                <a:lnTo>
                  <a:pt x="6911" y="92"/>
                </a:lnTo>
                <a:close/>
                <a:moveTo>
                  <a:pt x="6831" y="92"/>
                </a:moveTo>
                <a:cubicBezTo>
                  <a:pt x="6843" y="92"/>
                  <a:pt x="6843" y="92"/>
                  <a:pt x="6843" y="92"/>
                </a:cubicBezTo>
                <a:cubicBezTo>
                  <a:pt x="6843" y="0"/>
                  <a:pt x="6843" y="0"/>
                  <a:pt x="6843" y="0"/>
                </a:cubicBezTo>
                <a:cubicBezTo>
                  <a:pt x="6831" y="0"/>
                  <a:pt x="6831" y="0"/>
                  <a:pt x="6831" y="0"/>
                </a:cubicBezTo>
                <a:lnTo>
                  <a:pt x="6831" y="92"/>
                </a:lnTo>
                <a:close/>
                <a:moveTo>
                  <a:pt x="6851" y="92"/>
                </a:moveTo>
                <a:cubicBezTo>
                  <a:pt x="6863" y="92"/>
                  <a:pt x="6863" y="92"/>
                  <a:pt x="6863" y="92"/>
                </a:cubicBezTo>
                <a:cubicBezTo>
                  <a:pt x="6863" y="0"/>
                  <a:pt x="6863" y="0"/>
                  <a:pt x="6863" y="0"/>
                </a:cubicBezTo>
                <a:cubicBezTo>
                  <a:pt x="6851" y="0"/>
                  <a:pt x="6851" y="0"/>
                  <a:pt x="6851" y="0"/>
                </a:cubicBezTo>
                <a:lnTo>
                  <a:pt x="6851" y="92"/>
                </a:lnTo>
                <a:close/>
                <a:moveTo>
                  <a:pt x="6931" y="92"/>
                </a:moveTo>
                <a:cubicBezTo>
                  <a:pt x="6943" y="92"/>
                  <a:pt x="6943" y="92"/>
                  <a:pt x="6943" y="92"/>
                </a:cubicBezTo>
                <a:cubicBezTo>
                  <a:pt x="6943" y="0"/>
                  <a:pt x="6943" y="0"/>
                  <a:pt x="6943" y="0"/>
                </a:cubicBezTo>
                <a:cubicBezTo>
                  <a:pt x="6931" y="0"/>
                  <a:pt x="6931" y="0"/>
                  <a:pt x="6931" y="0"/>
                </a:cubicBezTo>
                <a:lnTo>
                  <a:pt x="6931" y="92"/>
                </a:lnTo>
                <a:close/>
                <a:moveTo>
                  <a:pt x="7432" y="0"/>
                </a:moveTo>
                <a:cubicBezTo>
                  <a:pt x="7432" y="96"/>
                  <a:pt x="7432" y="96"/>
                  <a:pt x="7432" y="96"/>
                </a:cubicBezTo>
                <a:cubicBezTo>
                  <a:pt x="7436" y="96"/>
                  <a:pt x="7440" y="97"/>
                  <a:pt x="7444" y="98"/>
                </a:cubicBezTo>
                <a:cubicBezTo>
                  <a:pt x="7444" y="0"/>
                  <a:pt x="7444" y="0"/>
                  <a:pt x="7444" y="0"/>
                </a:cubicBezTo>
                <a:cubicBezTo>
                  <a:pt x="7440" y="0"/>
                  <a:pt x="7437" y="0"/>
                  <a:pt x="7433" y="0"/>
                </a:cubicBezTo>
                <a:lnTo>
                  <a:pt x="7432" y="0"/>
                </a:lnTo>
                <a:close/>
                <a:moveTo>
                  <a:pt x="7532" y="132"/>
                </a:moveTo>
                <a:cubicBezTo>
                  <a:pt x="7536" y="134"/>
                  <a:pt x="7540" y="137"/>
                  <a:pt x="7544" y="139"/>
                </a:cubicBezTo>
                <a:cubicBezTo>
                  <a:pt x="7544" y="21"/>
                  <a:pt x="7544" y="21"/>
                  <a:pt x="7544" y="21"/>
                </a:cubicBezTo>
                <a:cubicBezTo>
                  <a:pt x="7540" y="20"/>
                  <a:pt x="7536" y="18"/>
                  <a:pt x="7532" y="17"/>
                </a:cubicBezTo>
                <a:lnTo>
                  <a:pt x="7532" y="132"/>
                </a:lnTo>
                <a:close/>
                <a:moveTo>
                  <a:pt x="7572" y="161"/>
                </a:moveTo>
                <a:cubicBezTo>
                  <a:pt x="7576" y="164"/>
                  <a:pt x="7580" y="168"/>
                  <a:pt x="7584" y="172"/>
                </a:cubicBezTo>
                <a:cubicBezTo>
                  <a:pt x="7584" y="41"/>
                  <a:pt x="7584" y="41"/>
                  <a:pt x="7584" y="41"/>
                </a:cubicBezTo>
                <a:cubicBezTo>
                  <a:pt x="7580" y="39"/>
                  <a:pt x="7576" y="37"/>
                  <a:pt x="7572" y="35"/>
                </a:cubicBezTo>
                <a:lnTo>
                  <a:pt x="7572" y="161"/>
                </a:lnTo>
                <a:close/>
                <a:moveTo>
                  <a:pt x="7552" y="145"/>
                </a:moveTo>
                <a:cubicBezTo>
                  <a:pt x="7556" y="148"/>
                  <a:pt x="7560" y="151"/>
                  <a:pt x="7564" y="154"/>
                </a:cubicBezTo>
                <a:cubicBezTo>
                  <a:pt x="7564" y="30"/>
                  <a:pt x="7564" y="30"/>
                  <a:pt x="7564" y="30"/>
                </a:cubicBezTo>
                <a:cubicBezTo>
                  <a:pt x="7560" y="28"/>
                  <a:pt x="7556" y="27"/>
                  <a:pt x="7552" y="25"/>
                </a:cubicBezTo>
                <a:lnTo>
                  <a:pt x="7552" y="145"/>
                </a:lnTo>
                <a:close/>
                <a:moveTo>
                  <a:pt x="7612" y="203"/>
                </a:moveTo>
                <a:cubicBezTo>
                  <a:pt x="7616" y="208"/>
                  <a:pt x="7620" y="214"/>
                  <a:pt x="7624" y="219"/>
                </a:cubicBezTo>
                <a:cubicBezTo>
                  <a:pt x="7624" y="70"/>
                  <a:pt x="7624" y="70"/>
                  <a:pt x="7624" y="70"/>
                </a:cubicBezTo>
                <a:cubicBezTo>
                  <a:pt x="7620" y="67"/>
                  <a:pt x="7616" y="63"/>
                  <a:pt x="7612" y="60"/>
                </a:cubicBezTo>
                <a:lnTo>
                  <a:pt x="7612" y="203"/>
                </a:lnTo>
                <a:close/>
                <a:moveTo>
                  <a:pt x="7592" y="180"/>
                </a:moveTo>
                <a:cubicBezTo>
                  <a:pt x="7596" y="184"/>
                  <a:pt x="7600" y="188"/>
                  <a:pt x="7604" y="193"/>
                </a:cubicBezTo>
                <a:cubicBezTo>
                  <a:pt x="7604" y="54"/>
                  <a:pt x="7604" y="54"/>
                  <a:pt x="7604" y="54"/>
                </a:cubicBezTo>
                <a:cubicBezTo>
                  <a:pt x="7600" y="52"/>
                  <a:pt x="7596" y="49"/>
                  <a:pt x="7592" y="46"/>
                </a:cubicBezTo>
                <a:lnTo>
                  <a:pt x="7592" y="180"/>
                </a:lnTo>
                <a:close/>
                <a:moveTo>
                  <a:pt x="7632" y="232"/>
                </a:moveTo>
                <a:cubicBezTo>
                  <a:pt x="7636" y="239"/>
                  <a:pt x="7640" y="247"/>
                  <a:pt x="7644" y="254"/>
                </a:cubicBezTo>
                <a:cubicBezTo>
                  <a:pt x="7644" y="89"/>
                  <a:pt x="7644" y="89"/>
                  <a:pt x="7644" y="89"/>
                </a:cubicBezTo>
                <a:cubicBezTo>
                  <a:pt x="7640" y="85"/>
                  <a:pt x="7636" y="81"/>
                  <a:pt x="7632" y="77"/>
                </a:cubicBezTo>
                <a:lnTo>
                  <a:pt x="7632" y="232"/>
                </a:lnTo>
                <a:close/>
                <a:moveTo>
                  <a:pt x="7512" y="121"/>
                </a:moveTo>
                <a:cubicBezTo>
                  <a:pt x="7516" y="123"/>
                  <a:pt x="7520" y="125"/>
                  <a:pt x="7524" y="127"/>
                </a:cubicBezTo>
                <a:cubicBezTo>
                  <a:pt x="7524" y="14"/>
                  <a:pt x="7524" y="14"/>
                  <a:pt x="7524" y="14"/>
                </a:cubicBezTo>
                <a:cubicBezTo>
                  <a:pt x="7520" y="13"/>
                  <a:pt x="7516" y="12"/>
                  <a:pt x="7512" y="11"/>
                </a:cubicBezTo>
                <a:lnTo>
                  <a:pt x="7512" y="121"/>
                </a:lnTo>
                <a:close/>
                <a:moveTo>
                  <a:pt x="7452" y="100"/>
                </a:moveTo>
                <a:cubicBezTo>
                  <a:pt x="7456" y="101"/>
                  <a:pt x="7460" y="102"/>
                  <a:pt x="7464" y="103"/>
                </a:cubicBezTo>
                <a:cubicBezTo>
                  <a:pt x="7464" y="2"/>
                  <a:pt x="7464" y="2"/>
                  <a:pt x="7464" y="2"/>
                </a:cubicBezTo>
                <a:cubicBezTo>
                  <a:pt x="7460" y="1"/>
                  <a:pt x="7456" y="1"/>
                  <a:pt x="7452" y="1"/>
                </a:cubicBezTo>
                <a:lnTo>
                  <a:pt x="7452" y="100"/>
                </a:lnTo>
                <a:close/>
                <a:moveTo>
                  <a:pt x="6711" y="92"/>
                </a:moveTo>
                <a:cubicBezTo>
                  <a:pt x="6722" y="92"/>
                  <a:pt x="6722" y="92"/>
                  <a:pt x="6722" y="92"/>
                </a:cubicBezTo>
                <a:cubicBezTo>
                  <a:pt x="6722" y="0"/>
                  <a:pt x="6722" y="0"/>
                  <a:pt x="6722" y="0"/>
                </a:cubicBezTo>
                <a:cubicBezTo>
                  <a:pt x="6711" y="0"/>
                  <a:pt x="6711" y="0"/>
                  <a:pt x="6711" y="0"/>
                </a:cubicBezTo>
                <a:lnTo>
                  <a:pt x="6711" y="92"/>
                </a:lnTo>
                <a:close/>
                <a:moveTo>
                  <a:pt x="7492" y="112"/>
                </a:moveTo>
                <a:cubicBezTo>
                  <a:pt x="7496" y="114"/>
                  <a:pt x="7500" y="116"/>
                  <a:pt x="7504" y="117"/>
                </a:cubicBezTo>
                <a:cubicBezTo>
                  <a:pt x="7504" y="9"/>
                  <a:pt x="7504" y="9"/>
                  <a:pt x="7504" y="9"/>
                </a:cubicBezTo>
                <a:cubicBezTo>
                  <a:pt x="7500" y="8"/>
                  <a:pt x="7496" y="7"/>
                  <a:pt x="7492" y="6"/>
                </a:cubicBezTo>
                <a:lnTo>
                  <a:pt x="7492" y="112"/>
                </a:lnTo>
                <a:close/>
                <a:moveTo>
                  <a:pt x="7472" y="105"/>
                </a:moveTo>
                <a:cubicBezTo>
                  <a:pt x="7476" y="106"/>
                  <a:pt x="7480" y="108"/>
                  <a:pt x="7484" y="109"/>
                </a:cubicBezTo>
                <a:cubicBezTo>
                  <a:pt x="7484" y="4"/>
                  <a:pt x="7484" y="4"/>
                  <a:pt x="7484" y="4"/>
                </a:cubicBezTo>
                <a:cubicBezTo>
                  <a:pt x="7480" y="4"/>
                  <a:pt x="7476" y="3"/>
                  <a:pt x="7472" y="3"/>
                </a:cubicBezTo>
                <a:lnTo>
                  <a:pt x="7472" y="105"/>
                </a:lnTo>
                <a:close/>
                <a:moveTo>
                  <a:pt x="7231" y="92"/>
                </a:moveTo>
                <a:cubicBezTo>
                  <a:pt x="7243" y="92"/>
                  <a:pt x="7243" y="92"/>
                  <a:pt x="7243" y="92"/>
                </a:cubicBezTo>
                <a:cubicBezTo>
                  <a:pt x="7243" y="0"/>
                  <a:pt x="7243" y="0"/>
                  <a:pt x="7243" y="0"/>
                </a:cubicBezTo>
                <a:cubicBezTo>
                  <a:pt x="7231" y="0"/>
                  <a:pt x="7231" y="0"/>
                  <a:pt x="7231" y="0"/>
                </a:cubicBezTo>
                <a:lnTo>
                  <a:pt x="7231" y="92"/>
                </a:lnTo>
                <a:close/>
                <a:moveTo>
                  <a:pt x="7271" y="92"/>
                </a:moveTo>
                <a:cubicBezTo>
                  <a:pt x="7283" y="92"/>
                  <a:pt x="7283" y="92"/>
                  <a:pt x="7283" y="92"/>
                </a:cubicBezTo>
                <a:cubicBezTo>
                  <a:pt x="7283" y="0"/>
                  <a:pt x="7283" y="0"/>
                  <a:pt x="7283" y="0"/>
                </a:cubicBezTo>
                <a:cubicBezTo>
                  <a:pt x="7271" y="0"/>
                  <a:pt x="7271" y="0"/>
                  <a:pt x="7271" y="0"/>
                </a:cubicBezTo>
                <a:lnTo>
                  <a:pt x="7271" y="92"/>
                </a:lnTo>
                <a:close/>
                <a:moveTo>
                  <a:pt x="7412" y="93"/>
                </a:moveTo>
                <a:cubicBezTo>
                  <a:pt x="7416" y="94"/>
                  <a:pt x="7420" y="94"/>
                  <a:pt x="7424" y="95"/>
                </a:cubicBezTo>
                <a:cubicBezTo>
                  <a:pt x="7424" y="0"/>
                  <a:pt x="7424" y="0"/>
                  <a:pt x="7424" y="0"/>
                </a:cubicBezTo>
                <a:cubicBezTo>
                  <a:pt x="7412" y="0"/>
                  <a:pt x="7412" y="0"/>
                  <a:pt x="7412" y="0"/>
                </a:cubicBezTo>
                <a:lnTo>
                  <a:pt x="7412" y="93"/>
                </a:lnTo>
                <a:close/>
                <a:moveTo>
                  <a:pt x="7291" y="92"/>
                </a:moveTo>
                <a:cubicBezTo>
                  <a:pt x="7303" y="92"/>
                  <a:pt x="7303" y="92"/>
                  <a:pt x="7303" y="92"/>
                </a:cubicBezTo>
                <a:cubicBezTo>
                  <a:pt x="7303" y="0"/>
                  <a:pt x="7303" y="0"/>
                  <a:pt x="7303" y="0"/>
                </a:cubicBezTo>
                <a:cubicBezTo>
                  <a:pt x="7291" y="0"/>
                  <a:pt x="7291" y="0"/>
                  <a:pt x="7291" y="0"/>
                </a:cubicBezTo>
                <a:lnTo>
                  <a:pt x="7291" y="92"/>
                </a:lnTo>
                <a:close/>
                <a:moveTo>
                  <a:pt x="7211" y="92"/>
                </a:moveTo>
                <a:cubicBezTo>
                  <a:pt x="7223" y="92"/>
                  <a:pt x="7223" y="92"/>
                  <a:pt x="7223" y="92"/>
                </a:cubicBezTo>
                <a:cubicBezTo>
                  <a:pt x="7223" y="0"/>
                  <a:pt x="7223" y="0"/>
                  <a:pt x="7223" y="0"/>
                </a:cubicBezTo>
                <a:cubicBezTo>
                  <a:pt x="7211" y="0"/>
                  <a:pt x="7211" y="0"/>
                  <a:pt x="7211" y="0"/>
                </a:cubicBezTo>
                <a:lnTo>
                  <a:pt x="7211" y="92"/>
                </a:lnTo>
                <a:close/>
                <a:moveTo>
                  <a:pt x="7251" y="92"/>
                </a:moveTo>
                <a:cubicBezTo>
                  <a:pt x="7263" y="92"/>
                  <a:pt x="7263" y="92"/>
                  <a:pt x="7263" y="92"/>
                </a:cubicBezTo>
                <a:cubicBezTo>
                  <a:pt x="7263" y="0"/>
                  <a:pt x="7263" y="0"/>
                  <a:pt x="7263" y="0"/>
                </a:cubicBezTo>
                <a:cubicBezTo>
                  <a:pt x="7251" y="0"/>
                  <a:pt x="7251" y="0"/>
                  <a:pt x="7251" y="0"/>
                </a:cubicBezTo>
                <a:lnTo>
                  <a:pt x="7251" y="92"/>
                </a:lnTo>
                <a:close/>
                <a:moveTo>
                  <a:pt x="7652" y="273"/>
                </a:moveTo>
                <a:cubicBezTo>
                  <a:pt x="7657" y="285"/>
                  <a:pt x="7661" y="298"/>
                  <a:pt x="7664" y="310"/>
                </a:cubicBezTo>
                <a:cubicBezTo>
                  <a:pt x="7664" y="111"/>
                  <a:pt x="7664" y="111"/>
                  <a:pt x="7664" y="111"/>
                </a:cubicBezTo>
                <a:cubicBezTo>
                  <a:pt x="7660" y="106"/>
                  <a:pt x="7656" y="102"/>
                  <a:pt x="7652" y="97"/>
                </a:cubicBezTo>
                <a:lnTo>
                  <a:pt x="7652" y="273"/>
                </a:lnTo>
                <a:close/>
                <a:moveTo>
                  <a:pt x="7392" y="92"/>
                </a:moveTo>
                <a:cubicBezTo>
                  <a:pt x="7396" y="92"/>
                  <a:pt x="7400" y="92"/>
                  <a:pt x="7404" y="93"/>
                </a:cubicBezTo>
                <a:cubicBezTo>
                  <a:pt x="7404" y="0"/>
                  <a:pt x="7404" y="0"/>
                  <a:pt x="7404" y="0"/>
                </a:cubicBezTo>
                <a:cubicBezTo>
                  <a:pt x="7392" y="0"/>
                  <a:pt x="7392" y="0"/>
                  <a:pt x="7392" y="0"/>
                </a:cubicBezTo>
                <a:lnTo>
                  <a:pt x="7392" y="92"/>
                </a:lnTo>
                <a:close/>
                <a:moveTo>
                  <a:pt x="7372" y="92"/>
                </a:moveTo>
                <a:cubicBezTo>
                  <a:pt x="7383" y="92"/>
                  <a:pt x="7383" y="92"/>
                  <a:pt x="7383" y="92"/>
                </a:cubicBezTo>
                <a:cubicBezTo>
                  <a:pt x="7383" y="0"/>
                  <a:pt x="7383" y="0"/>
                  <a:pt x="7383" y="0"/>
                </a:cubicBezTo>
                <a:cubicBezTo>
                  <a:pt x="7372" y="0"/>
                  <a:pt x="7372" y="0"/>
                  <a:pt x="7372" y="0"/>
                </a:cubicBezTo>
                <a:lnTo>
                  <a:pt x="7372" y="92"/>
                </a:lnTo>
                <a:close/>
                <a:moveTo>
                  <a:pt x="7331" y="92"/>
                </a:moveTo>
                <a:cubicBezTo>
                  <a:pt x="7343" y="92"/>
                  <a:pt x="7343" y="92"/>
                  <a:pt x="7343" y="92"/>
                </a:cubicBezTo>
                <a:cubicBezTo>
                  <a:pt x="7343" y="0"/>
                  <a:pt x="7343" y="0"/>
                  <a:pt x="7343" y="0"/>
                </a:cubicBezTo>
                <a:cubicBezTo>
                  <a:pt x="7331" y="0"/>
                  <a:pt x="7331" y="0"/>
                  <a:pt x="7331" y="0"/>
                </a:cubicBezTo>
                <a:lnTo>
                  <a:pt x="7331" y="92"/>
                </a:lnTo>
                <a:close/>
                <a:moveTo>
                  <a:pt x="7311" y="92"/>
                </a:moveTo>
                <a:cubicBezTo>
                  <a:pt x="7323" y="92"/>
                  <a:pt x="7323" y="92"/>
                  <a:pt x="7323" y="92"/>
                </a:cubicBezTo>
                <a:cubicBezTo>
                  <a:pt x="7323" y="0"/>
                  <a:pt x="7323" y="0"/>
                  <a:pt x="7323" y="0"/>
                </a:cubicBezTo>
                <a:cubicBezTo>
                  <a:pt x="7311" y="0"/>
                  <a:pt x="7311" y="0"/>
                  <a:pt x="7311" y="0"/>
                </a:cubicBezTo>
                <a:lnTo>
                  <a:pt x="7311" y="92"/>
                </a:lnTo>
                <a:close/>
                <a:moveTo>
                  <a:pt x="7352" y="92"/>
                </a:moveTo>
                <a:cubicBezTo>
                  <a:pt x="7363" y="92"/>
                  <a:pt x="7363" y="92"/>
                  <a:pt x="7363" y="92"/>
                </a:cubicBezTo>
                <a:cubicBezTo>
                  <a:pt x="7363" y="0"/>
                  <a:pt x="7363" y="0"/>
                  <a:pt x="7363" y="0"/>
                </a:cubicBezTo>
                <a:cubicBezTo>
                  <a:pt x="7352" y="0"/>
                  <a:pt x="7352" y="0"/>
                  <a:pt x="7352" y="0"/>
                </a:cubicBezTo>
                <a:lnTo>
                  <a:pt x="7352" y="92"/>
                </a:lnTo>
                <a:close/>
                <a:moveTo>
                  <a:pt x="6410" y="92"/>
                </a:moveTo>
                <a:cubicBezTo>
                  <a:pt x="6422" y="92"/>
                  <a:pt x="6422" y="92"/>
                  <a:pt x="6422" y="92"/>
                </a:cubicBezTo>
                <a:cubicBezTo>
                  <a:pt x="6422" y="0"/>
                  <a:pt x="6422" y="0"/>
                  <a:pt x="6422" y="0"/>
                </a:cubicBezTo>
                <a:cubicBezTo>
                  <a:pt x="6410" y="0"/>
                  <a:pt x="6410" y="0"/>
                  <a:pt x="6410" y="0"/>
                </a:cubicBezTo>
                <a:lnTo>
                  <a:pt x="6410" y="92"/>
                </a:lnTo>
                <a:close/>
                <a:moveTo>
                  <a:pt x="6049" y="92"/>
                </a:moveTo>
                <a:cubicBezTo>
                  <a:pt x="6061" y="92"/>
                  <a:pt x="6061" y="92"/>
                  <a:pt x="6061" y="92"/>
                </a:cubicBezTo>
                <a:cubicBezTo>
                  <a:pt x="6061" y="0"/>
                  <a:pt x="6061" y="0"/>
                  <a:pt x="6061" y="0"/>
                </a:cubicBezTo>
                <a:cubicBezTo>
                  <a:pt x="6049" y="0"/>
                  <a:pt x="6049" y="0"/>
                  <a:pt x="6049" y="0"/>
                </a:cubicBezTo>
                <a:lnTo>
                  <a:pt x="6049" y="92"/>
                </a:lnTo>
                <a:close/>
                <a:moveTo>
                  <a:pt x="6070" y="92"/>
                </a:moveTo>
                <a:cubicBezTo>
                  <a:pt x="6081" y="92"/>
                  <a:pt x="6081" y="92"/>
                  <a:pt x="6081" y="92"/>
                </a:cubicBezTo>
                <a:cubicBezTo>
                  <a:pt x="6081" y="0"/>
                  <a:pt x="6081" y="0"/>
                  <a:pt x="6081" y="0"/>
                </a:cubicBezTo>
                <a:cubicBezTo>
                  <a:pt x="6070" y="0"/>
                  <a:pt x="6070" y="0"/>
                  <a:pt x="6070" y="0"/>
                </a:cubicBezTo>
                <a:lnTo>
                  <a:pt x="6070" y="92"/>
                </a:lnTo>
                <a:close/>
                <a:moveTo>
                  <a:pt x="6009" y="92"/>
                </a:moveTo>
                <a:cubicBezTo>
                  <a:pt x="6021" y="92"/>
                  <a:pt x="6021" y="92"/>
                  <a:pt x="6021" y="92"/>
                </a:cubicBezTo>
                <a:cubicBezTo>
                  <a:pt x="6021" y="0"/>
                  <a:pt x="6021" y="0"/>
                  <a:pt x="6021" y="0"/>
                </a:cubicBezTo>
                <a:cubicBezTo>
                  <a:pt x="6009" y="0"/>
                  <a:pt x="6009" y="0"/>
                  <a:pt x="6009" y="0"/>
                </a:cubicBezTo>
                <a:lnTo>
                  <a:pt x="6009" y="92"/>
                </a:lnTo>
                <a:close/>
                <a:moveTo>
                  <a:pt x="6090" y="92"/>
                </a:moveTo>
                <a:cubicBezTo>
                  <a:pt x="6101" y="92"/>
                  <a:pt x="6101" y="92"/>
                  <a:pt x="6101" y="92"/>
                </a:cubicBezTo>
                <a:cubicBezTo>
                  <a:pt x="6101" y="0"/>
                  <a:pt x="6101" y="0"/>
                  <a:pt x="6101" y="0"/>
                </a:cubicBezTo>
                <a:cubicBezTo>
                  <a:pt x="6090" y="0"/>
                  <a:pt x="6090" y="0"/>
                  <a:pt x="6090" y="0"/>
                </a:cubicBezTo>
                <a:lnTo>
                  <a:pt x="6090" y="92"/>
                </a:lnTo>
                <a:close/>
                <a:moveTo>
                  <a:pt x="6029" y="92"/>
                </a:moveTo>
                <a:cubicBezTo>
                  <a:pt x="6041" y="92"/>
                  <a:pt x="6041" y="92"/>
                  <a:pt x="6041" y="92"/>
                </a:cubicBezTo>
                <a:cubicBezTo>
                  <a:pt x="6041" y="0"/>
                  <a:pt x="6041" y="0"/>
                  <a:pt x="6041" y="0"/>
                </a:cubicBezTo>
                <a:cubicBezTo>
                  <a:pt x="6029" y="0"/>
                  <a:pt x="6029" y="0"/>
                  <a:pt x="6029" y="0"/>
                </a:cubicBezTo>
                <a:lnTo>
                  <a:pt x="6029" y="92"/>
                </a:lnTo>
                <a:close/>
                <a:moveTo>
                  <a:pt x="6210" y="92"/>
                </a:moveTo>
                <a:cubicBezTo>
                  <a:pt x="6222" y="92"/>
                  <a:pt x="6222" y="92"/>
                  <a:pt x="6222" y="92"/>
                </a:cubicBezTo>
                <a:cubicBezTo>
                  <a:pt x="6222" y="0"/>
                  <a:pt x="6222" y="0"/>
                  <a:pt x="6222" y="0"/>
                </a:cubicBezTo>
                <a:cubicBezTo>
                  <a:pt x="6210" y="0"/>
                  <a:pt x="6210" y="0"/>
                  <a:pt x="6210" y="0"/>
                </a:cubicBezTo>
                <a:lnTo>
                  <a:pt x="6210" y="92"/>
                </a:lnTo>
                <a:close/>
                <a:moveTo>
                  <a:pt x="6170" y="92"/>
                </a:moveTo>
                <a:cubicBezTo>
                  <a:pt x="6182" y="92"/>
                  <a:pt x="6182" y="92"/>
                  <a:pt x="6182" y="92"/>
                </a:cubicBezTo>
                <a:cubicBezTo>
                  <a:pt x="6182" y="0"/>
                  <a:pt x="6182" y="0"/>
                  <a:pt x="6182" y="0"/>
                </a:cubicBezTo>
                <a:cubicBezTo>
                  <a:pt x="6170" y="0"/>
                  <a:pt x="6170" y="0"/>
                  <a:pt x="6170" y="0"/>
                </a:cubicBezTo>
                <a:lnTo>
                  <a:pt x="6170" y="92"/>
                </a:lnTo>
                <a:close/>
                <a:moveTo>
                  <a:pt x="6190" y="92"/>
                </a:moveTo>
                <a:cubicBezTo>
                  <a:pt x="6202" y="92"/>
                  <a:pt x="6202" y="92"/>
                  <a:pt x="6202" y="92"/>
                </a:cubicBezTo>
                <a:cubicBezTo>
                  <a:pt x="6202" y="0"/>
                  <a:pt x="6202" y="0"/>
                  <a:pt x="6202" y="0"/>
                </a:cubicBezTo>
                <a:cubicBezTo>
                  <a:pt x="6190" y="0"/>
                  <a:pt x="6190" y="0"/>
                  <a:pt x="6190" y="0"/>
                </a:cubicBezTo>
                <a:lnTo>
                  <a:pt x="6190" y="92"/>
                </a:lnTo>
                <a:close/>
                <a:moveTo>
                  <a:pt x="6150" y="92"/>
                </a:moveTo>
                <a:cubicBezTo>
                  <a:pt x="6162" y="92"/>
                  <a:pt x="6162" y="92"/>
                  <a:pt x="6162" y="92"/>
                </a:cubicBezTo>
                <a:cubicBezTo>
                  <a:pt x="6162" y="0"/>
                  <a:pt x="6162" y="0"/>
                  <a:pt x="6162" y="0"/>
                </a:cubicBezTo>
                <a:cubicBezTo>
                  <a:pt x="6150" y="0"/>
                  <a:pt x="6150" y="0"/>
                  <a:pt x="6150" y="0"/>
                </a:cubicBezTo>
                <a:lnTo>
                  <a:pt x="6150" y="92"/>
                </a:lnTo>
                <a:close/>
                <a:moveTo>
                  <a:pt x="6130" y="92"/>
                </a:moveTo>
                <a:cubicBezTo>
                  <a:pt x="6142" y="92"/>
                  <a:pt x="6142" y="92"/>
                  <a:pt x="6142" y="92"/>
                </a:cubicBezTo>
                <a:cubicBezTo>
                  <a:pt x="6142" y="0"/>
                  <a:pt x="6142" y="0"/>
                  <a:pt x="6142" y="0"/>
                </a:cubicBezTo>
                <a:cubicBezTo>
                  <a:pt x="6130" y="0"/>
                  <a:pt x="6130" y="0"/>
                  <a:pt x="6130" y="0"/>
                </a:cubicBezTo>
                <a:lnTo>
                  <a:pt x="6130" y="92"/>
                </a:lnTo>
                <a:close/>
                <a:moveTo>
                  <a:pt x="6110" y="92"/>
                </a:moveTo>
                <a:cubicBezTo>
                  <a:pt x="6122" y="92"/>
                  <a:pt x="6122" y="92"/>
                  <a:pt x="6122" y="92"/>
                </a:cubicBezTo>
                <a:cubicBezTo>
                  <a:pt x="6122" y="0"/>
                  <a:pt x="6122" y="0"/>
                  <a:pt x="6122" y="0"/>
                </a:cubicBezTo>
                <a:cubicBezTo>
                  <a:pt x="6110" y="0"/>
                  <a:pt x="6110" y="0"/>
                  <a:pt x="6110" y="0"/>
                </a:cubicBezTo>
                <a:lnTo>
                  <a:pt x="6110" y="92"/>
                </a:lnTo>
                <a:close/>
                <a:moveTo>
                  <a:pt x="5989" y="92"/>
                </a:moveTo>
                <a:cubicBezTo>
                  <a:pt x="6001" y="92"/>
                  <a:pt x="6001" y="92"/>
                  <a:pt x="6001" y="92"/>
                </a:cubicBezTo>
                <a:cubicBezTo>
                  <a:pt x="6001" y="0"/>
                  <a:pt x="6001" y="0"/>
                  <a:pt x="6001" y="0"/>
                </a:cubicBezTo>
                <a:cubicBezTo>
                  <a:pt x="5989" y="0"/>
                  <a:pt x="5989" y="0"/>
                  <a:pt x="5989" y="0"/>
                </a:cubicBezTo>
                <a:lnTo>
                  <a:pt x="5989" y="92"/>
                </a:lnTo>
                <a:close/>
                <a:moveTo>
                  <a:pt x="5809" y="92"/>
                </a:moveTo>
                <a:cubicBezTo>
                  <a:pt x="5821" y="92"/>
                  <a:pt x="5821" y="92"/>
                  <a:pt x="5821" y="92"/>
                </a:cubicBezTo>
                <a:cubicBezTo>
                  <a:pt x="5821" y="0"/>
                  <a:pt x="5821" y="0"/>
                  <a:pt x="5821" y="0"/>
                </a:cubicBezTo>
                <a:cubicBezTo>
                  <a:pt x="5809" y="0"/>
                  <a:pt x="5809" y="0"/>
                  <a:pt x="5809" y="0"/>
                </a:cubicBezTo>
                <a:lnTo>
                  <a:pt x="5809" y="92"/>
                </a:lnTo>
                <a:close/>
                <a:moveTo>
                  <a:pt x="5829" y="92"/>
                </a:moveTo>
                <a:cubicBezTo>
                  <a:pt x="5841" y="92"/>
                  <a:pt x="5841" y="92"/>
                  <a:pt x="5841" y="92"/>
                </a:cubicBezTo>
                <a:cubicBezTo>
                  <a:pt x="5841" y="0"/>
                  <a:pt x="5841" y="0"/>
                  <a:pt x="5841" y="0"/>
                </a:cubicBezTo>
                <a:cubicBezTo>
                  <a:pt x="5829" y="0"/>
                  <a:pt x="5829" y="0"/>
                  <a:pt x="5829" y="0"/>
                </a:cubicBezTo>
                <a:lnTo>
                  <a:pt x="5829" y="92"/>
                </a:lnTo>
                <a:close/>
                <a:moveTo>
                  <a:pt x="5789" y="92"/>
                </a:moveTo>
                <a:cubicBezTo>
                  <a:pt x="5801" y="92"/>
                  <a:pt x="5801" y="92"/>
                  <a:pt x="5801" y="92"/>
                </a:cubicBezTo>
                <a:cubicBezTo>
                  <a:pt x="5801" y="0"/>
                  <a:pt x="5801" y="0"/>
                  <a:pt x="5801" y="0"/>
                </a:cubicBezTo>
                <a:cubicBezTo>
                  <a:pt x="5789" y="0"/>
                  <a:pt x="5789" y="0"/>
                  <a:pt x="5789" y="0"/>
                </a:cubicBezTo>
                <a:lnTo>
                  <a:pt x="5789" y="92"/>
                </a:lnTo>
                <a:close/>
                <a:moveTo>
                  <a:pt x="5849" y="92"/>
                </a:moveTo>
                <a:cubicBezTo>
                  <a:pt x="5861" y="92"/>
                  <a:pt x="5861" y="92"/>
                  <a:pt x="5861" y="92"/>
                </a:cubicBezTo>
                <a:cubicBezTo>
                  <a:pt x="5861" y="0"/>
                  <a:pt x="5861" y="0"/>
                  <a:pt x="5861" y="0"/>
                </a:cubicBezTo>
                <a:cubicBezTo>
                  <a:pt x="5849" y="0"/>
                  <a:pt x="5849" y="0"/>
                  <a:pt x="5849" y="0"/>
                </a:cubicBezTo>
                <a:lnTo>
                  <a:pt x="5849" y="92"/>
                </a:lnTo>
                <a:close/>
                <a:moveTo>
                  <a:pt x="5769" y="92"/>
                </a:moveTo>
                <a:cubicBezTo>
                  <a:pt x="5781" y="92"/>
                  <a:pt x="5781" y="92"/>
                  <a:pt x="5781" y="92"/>
                </a:cubicBezTo>
                <a:cubicBezTo>
                  <a:pt x="5781" y="0"/>
                  <a:pt x="5781" y="0"/>
                  <a:pt x="5781" y="0"/>
                </a:cubicBezTo>
                <a:cubicBezTo>
                  <a:pt x="5769" y="0"/>
                  <a:pt x="5769" y="0"/>
                  <a:pt x="5769" y="0"/>
                </a:cubicBezTo>
                <a:lnTo>
                  <a:pt x="5769" y="92"/>
                </a:lnTo>
                <a:close/>
                <a:moveTo>
                  <a:pt x="5949" y="92"/>
                </a:moveTo>
                <a:cubicBezTo>
                  <a:pt x="5961" y="92"/>
                  <a:pt x="5961" y="92"/>
                  <a:pt x="5961" y="92"/>
                </a:cubicBezTo>
                <a:cubicBezTo>
                  <a:pt x="5961" y="0"/>
                  <a:pt x="5961" y="0"/>
                  <a:pt x="5961" y="0"/>
                </a:cubicBezTo>
                <a:cubicBezTo>
                  <a:pt x="5949" y="0"/>
                  <a:pt x="5949" y="0"/>
                  <a:pt x="5949" y="0"/>
                </a:cubicBezTo>
                <a:lnTo>
                  <a:pt x="5949" y="92"/>
                </a:lnTo>
                <a:close/>
                <a:moveTo>
                  <a:pt x="5969" y="92"/>
                </a:moveTo>
                <a:cubicBezTo>
                  <a:pt x="5981" y="92"/>
                  <a:pt x="5981" y="92"/>
                  <a:pt x="5981" y="92"/>
                </a:cubicBezTo>
                <a:cubicBezTo>
                  <a:pt x="5981" y="0"/>
                  <a:pt x="5981" y="0"/>
                  <a:pt x="5981" y="0"/>
                </a:cubicBezTo>
                <a:cubicBezTo>
                  <a:pt x="5969" y="0"/>
                  <a:pt x="5969" y="0"/>
                  <a:pt x="5969" y="0"/>
                </a:cubicBezTo>
                <a:lnTo>
                  <a:pt x="5969" y="92"/>
                </a:lnTo>
                <a:close/>
                <a:moveTo>
                  <a:pt x="5929" y="92"/>
                </a:moveTo>
                <a:cubicBezTo>
                  <a:pt x="5941" y="92"/>
                  <a:pt x="5941" y="92"/>
                  <a:pt x="5941" y="92"/>
                </a:cubicBezTo>
                <a:cubicBezTo>
                  <a:pt x="5941" y="0"/>
                  <a:pt x="5941" y="0"/>
                  <a:pt x="5941" y="0"/>
                </a:cubicBezTo>
                <a:cubicBezTo>
                  <a:pt x="5929" y="0"/>
                  <a:pt x="5929" y="0"/>
                  <a:pt x="5929" y="0"/>
                </a:cubicBezTo>
                <a:lnTo>
                  <a:pt x="5929" y="92"/>
                </a:lnTo>
                <a:close/>
                <a:moveTo>
                  <a:pt x="5869" y="92"/>
                </a:moveTo>
                <a:cubicBezTo>
                  <a:pt x="5881" y="92"/>
                  <a:pt x="5881" y="92"/>
                  <a:pt x="5881" y="92"/>
                </a:cubicBezTo>
                <a:cubicBezTo>
                  <a:pt x="5881" y="0"/>
                  <a:pt x="5881" y="0"/>
                  <a:pt x="5881" y="0"/>
                </a:cubicBezTo>
                <a:cubicBezTo>
                  <a:pt x="5869" y="0"/>
                  <a:pt x="5869" y="0"/>
                  <a:pt x="5869" y="0"/>
                </a:cubicBezTo>
                <a:lnTo>
                  <a:pt x="5869" y="92"/>
                </a:lnTo>
                <a:close/>
                <a:moveTo>
                  <a:pt x="5909" y="92"/>
                </a:moveTo>
                <a:cubicBezTo>
                  <a:pt x="5921" y="92"/>
                  <a:pt x="5921" y="92"/>
                  <a:pt x="5921" y="92"/>
                </a:cubicBezTo>
                <a:cubicBezTo>
                  <a:pt x="5921" y="0"/>
                  <a:pt x="5921" y="0"/>
                  <a:pt x="5921" y="0"/>
                </a:cubicBezTo>
                <a:cubicBezTo>
                  <a:pt x="5909" y="0"/>
                  <a:pt x="5909" y="0"/>
                  <a:pt x="5909" y="0"/>
                </a:cubicBezTo>
                <a:lnTo>
                  <a:pt x="5909" y="92"/>
                </a:lnTo>
                <a:close/>
                <a:moveTo>
                  <a:pt x="5889" y="92"/>
                </a:moveTo>
                <a:cubicBezTo>
                  <a:pt x="5901" y="92"/>
                  <a:pt x="5901" y="92"/>
                  <a:pt x="5901" y="92"/>
                </a:cubicBezTo>
                <a:cubicBezTo>
                  <a:pt x="5901" y="0"/>
                  <a:pt x="5901" y="0"/>
                  <a:pt x="5901" y="0"/>
                </a:cubicBezTo>
                <a:cubicBezTo>
                  <a:pt x="5889" y="0"/>
                  <a:pt x="5889" y="0"/>
                  <a:pt x="5889" y="0"/>
                </a:cubicBezTo>
                <a:lnTo>
                  <a:pt x="5889" y="92"/>
                </a:lnTo>
                <a:close/>
                <a:moveTo>
                  <a:pt x="6350" y="92"/>
                </a:moveTo>
                <a:cubicBezTo>
                  <a:pt x="6362" y="92"/>
                  <a:pt x="6362" y="92"/>
                  <a:pt x="6362" y="92"/>
                </a:cubicBezTo>
                <a:cubicBezTo>
                  <a:pt x="6362" y="0"/>
                  <a:pt x="6362" y="0"/>
                  <a:pt x="6362" y="0"/>
                </a:cubicBezTo>
                <a:cubicBezTo>
                  <a:pt x="6350" y="0"/>
                  <a:pt x="6350" y="0"/>
                  <a:pt x="6350" y="0"/>
                </a:cubicBezTo>
                <a:lnTo>
                  <a:pt x="6350" y="92"/>
                </a:lnTo>
                <a:close/>
                <a:moveTo>
                  <a:pt x="6550" y="92"/>
                </a:moveTo>
                <a:cubicBezTo>
                  <a:pt x="6562" y="92"/>
                  <a:pt x="6562" y="92"/>
                  <a:pt x="6562" y="92"/>
                </a:cubicBezTo>
                <a:cubicBezTo>
                  <a:pt x="6562" y="0"/>
                  <a:pt x="6562" y="0"/>
                  <a:pt x="6562" y="0"/>
                </a:cubicBezTo>
                <a:cubicBezTo>
                  <a:pt x="6550" y="0"/>
                  <a:pt x="6550" y="0"/>
                  <a:pt x="6550" y="0"/>
                </a:cubicBezTo>
                <a:lnTo>
                  <a:pt x="6550" y="92"/>
                </a:lnTo>
                <a:close/>
                <a:moveTo>
                  <a:pt x="6230" y="92"/>
                </a:moveTo>
                <a:cubicBezTo>
                  <a:pt x="6242" y="92"/>
                  <a:pt x="6242" y="92"/>
                  <a:pt x="6242" y="92"/>
                </a:cubicBezTo>
                <a:cubicBezTo>
                  <a:pt x="6242" y="0"/>
                  <a:pt x="6242" y="0"/>
                  <a:pt x="6242" y="0"/>
                </a:cubicBezTo>
                <a:cubicBezTo>
                  <a:pt x="6230" y="0"/>
                  <a:pt x="6230" y="0"/>
                  <a:pt x="6230" y="0"/>
                </a:cubicBezTo>
                <a:lnTo>
                  <a:pt x="6230" y="92"/>
                </a:lnTo>
                <a:close/>
                <a:moveTo>
                  <a:pt x="6470" y="92"/>
                </a:moveTo>
                <a:cubicBezTo>
                  <a:pt x="6482" y="92"/>
                  <a:pt x="6482" y="92"/>
                  <a:pt x="6482" y="92"/>
                </a:cubicBezTo>
                <a:cubicBezTo>
                  <a:pt x="6482" y="0"/>
                  <a:pt x="6482" y="0"/>
                  <a:pt x="6482" y="0"/>
                </a:cubicBezTo>
                <a:cubicBezTo>
                  <a:pt x="6470" y="0"/>
                  <a:pt x="6470" y="0"/>
                  <a:pt x="6470" y="0"/>
                </a:cubicBezTo>
                <a:lnTo>
                  <a:pt x="6470" y="92"/>
                </a:lnTo>
                <a:close/>
                <a:moveTo>
                  <a:pt x="6510" y="92"/>
                </a:moveTo>
                <a:cubicBezTo>
                  <a:pt x="6522" y="92"/>
                  <a:pt x="6522" y="92"/>
                  <a:pt x="6522" y="92"/>
                </a:cubicBezTo>
                <a:cubicBezTo>
                  <a:pt x="6522" y="0"/>
                  <a:pt x="6522" y="0"/>
                  <a:pt x="6522" y="0"/>
                </a:cubicBezTo>
                <a:cubicBezTo>
                  <a:pt x="6510" y="0"/>
                  <a:pt x="6510" y="0"/>
                  <a:pt x="6510" y="0"/>
                </a:cubicBezTo>
                <a:lnTo>
                  <a:pt x="6510" y="92"/>
                </a:lnTo>
                <a:close/>
                <a:moveTo>
                  <a:pt x="6490" y="92"/>
                </a:moveTo>
                <a:cubicBezTo>
                  <a:pt x="6502" y="92"/>
                  <a:pt x="6502" y="92"/>
                  <a:pt x="6502" y="92"/>
                </a:cubicBezTo>
                <a:cubicBezTo>
                  <a:pt x="6502" y="0"/>
                  <a:pt x="6502" y="0"/>
                  <a:pt x="6502" y="0"/>
                </a:cubicBezTo>
                <a:cubicBezTo>
                  <a:pt x="6490" y="0"/>
                  <a:pt x="6490" y="0"/>
                  <a:pt x="6490" y="0"/>
                </a:cubicBezTo>
                <a:lnTo>
                  <a:pt x="6490" y="92"/>
                </a:lnTo>
                <a:close/>
                <a:moveTo>
                  <a:pt x="6530" y="92"/>
                </a:moveTo>
                <a:cubicBezTo>
                  <a:pt x="6542" y="92"/>
                  <a:pt x="6542" y="92"/>
                  <a:pt x="6542" y="92"/>
                </a:cubicBezTo>
                <a:cubicBezTo>
                  <a:pt x="6542" y="0"/>
                  <a:pt x="6542" y="0"/>
                  <a:pt x="6542" y="0"/>
                </a:cubicBezTo>
                <a:cubicBezTo>
                  <a:pt x="6530" y="0"/>
                  <a:pt x="6530" y="0"/>
                  <a:pt x="6530" y="0"/>
                </a:cubicBezTo>
                <a:lnTo>
                  <a:pt x="6530" y="92"/>
                </a:lnTo>
                <a:close/>
                <a:moveTo>
                  <a:pt x="6670" y="92"/>
                </a:moveTo>
                <a:cubicBezTo>
                  <a:pt x="6682" y="92"/>
                  <a:pt x="6682" y="92"/>
                  <a:pt x="6682" y="92"/>
                </a:cubicBezTo>
                <a:cubicBezTo>
                  <a:pt x="6682" y="0"/>
                  <a:pt x="6682" y="0"/>
                  <a:pt x="6682" y="0"/>
                </a:cubicBezTo>
                <a:cubicBezTo>
                  <a:pt x="6670" y="0"/>
                  <a:pt x="6670" y="0"/>
                  <a:pt x="6670" y="0"/>
                </a:cubicBezTo>
                <a:lnTo>
                  <a:pt x="6670" y="92"/>
                </a:lnTo>
                <a:close/>
                <a:moveTo>
                  <a:pt x="6590" y="92"/>
                </a:moveTo>
                <a:cubicBezTo>
                  <a:pt x="6602" y="92"/>
                  <a:pt x="6602" y="92"/>
                  <a:pt x="6602" y="92"/>
                </a:cubicBezTo>
                <a:cubicBezTo>
                  <a:pt x="6602" y="0"/>
                  <a:pt x="6602" y="0"/>
                  <a:pt x="6602" y="0"/>
                </a:cubicBezTo>
                <a:cubicBezTo>
                  <a:pt x="6590" y="0"/>
                  <a:pt x="6590" y="0"/>
                  <a:pt x="6590" y="0"/>
                </a:cubicBezTo>
                <a:lnTo>
                  <a:pt x="6590" y="92"/>
                </a:lnTo>
                <a:close/>
                <a:moveTo>
                  <a:pt x="6650" y="92"/>
                </a:moveTo>
                <a:cubicBezTo>
                  <a:pt x="6662" y="92"/>
                  <a:pt x="6662" y="92"/>
                  <a:pt x="6662" y="92"/>
                </a:cubicBezTo>
                <a:cubicBezTo>
                  <a:pt x="6662" y="0"/>
                  <a:pt x="6662" y="0"/>
                  <a:pt x="6662" y="0"/>
                </a:cubicBezTo>
                <a:cubicBezTo>
                  <a:pt x="6650" y="0"/>
                  <a:pt x="6650" y="0"/>
                  <a:pt x="6650" y="0"/>
                </a:cubicBezTo>
                <a:lnTo>
                  <a:pt x="6650" y="92"/>
                </a:lnTo>
                <a:close/>
                <a:moveTo>
                  <a:pt x="6630" y="92"/>
                </a:moveTo>
                <a:cubicBezTo>
                  <a:pt x="6642" y="92"/>
                  <a:pt x="6642" y="92"/>
                  <a:pt x="6642" y="92"/>
                </a:cubicBezTo>
                <a:cubicBezTo>
                  <a:pt x="6642" y="0"/>
                  <a:pt x="6642" y="0"/>
                  <a:pt x="6642" y="0"/>
                </a:cubicBezTo>
                <a:cubicBezTo>
                  <a:pt x="6630" y="0"/>
                  <a:pt x="6630" y="0"/>
                  <a:pt x="6630" y="0"/>
                </a:cubicBezTo>
                <a:lnTo>
                  <a:pt x="6630" y="92"/>
                </a:lnTo>
                <a:close/>
                <a:moveTo>
                  <a:pt x="6610" y="92"/>
                </a:moveTo>
                <a:cubicBezTo>
                  <a:pt x="6622" y="92"/>
                  <a:pt x="6622" y="92"/>
                  <a:pt x="6622" y="92"/>
                </a:cubicBezTo>
                <a:cubicBezTo>
                  <a:pt x="6622" y="0"/>
                  <a:pt x="6622" y="0"/>
                  <a:pt x="6622" y="0"/>
                </a:cubicBezTo>
                <a:cubicBezTo>
                  <a:pt x="6610" y="0"/>
                  <a:pt x="6610" y="0"/>
                  <a:pt x="6610" y="0"/>
                </a:cubicBezTo>
                <a:lnTo>
                  <a:pt x="6610" y="92"/>
                </a:lnTo>
                <a:close/>
                <a:moveTo>
                  <a:pt x="6570" y="92"/>
                </a:moveTo>
                <a:cubicBezTo>
                  <a:pt x="6582" y="92"/>
                  <a:pt x="6582" y="92"/>
                  <a:pt x="6582" y="92"/>
                </a:cubicBezTo>
                <a:cubicBezTo>
                  <a:pt x="6582" y="0"/>
                  <a:pt x="6582" y="0"/>
                  <a:pt x="6582" y="0"/>
                </a:cubicBezTo>
                <a:cubicBezTo>
                  <a:pt x="6570" y="0"/>
                  <a:pt x="6570" y="0"/>
                  <a:pt x="6570" y="0"/>
                </a:cubicBezTo>
                <a:lnTo>
                  <a:pt x="6570" y="92"/>
                </a:lnTo>
                <a:close/>
                <a:moveTo>
                  <a:pt x="6290" y="92"/>
                </a:moveTo>
                <a:cubicBezTo>
                  <a:pt x="6302" y="92"/>
                  <a:pt x="6302" y="92"/>
                  <a:pt x="6302" y="92"/>
                </a:cubicBezTo>
                <a:cubicBezTo>
                  <a:pt x="6302" y="0"/>
                  <a:pt x="6302" y="0"/>
                  <a:pt x="6302" y="0"/>
                </a:cubicBezTo>
                <a:cubicBezTo>
                  <a:pt x="6290" y="0"/>
                  <a:pt x="6290" y="0"/>
                  <a:pt x="6290" y="0"/>
                </a:cubicBezTo>
                <a:lnTo>
                  <a:pt x="6290" y="92"/>
                </a:lnTo>
                <a:close/>
                <a:moveTo>
                  <a:pt x="6330" y="92"/>
                </a:moveTo>
                <a:cubicBezTo>
                  <a:pt x="6342" y="92"/>
                  <a:pt x="6342" y="92"/>
                  <a:pt x="6342" y="92"/>
                </a:cubicBezTo>
                <a:cubicBezTo>
                  <a:pt x="6342" y="0"/>
                  <a:pt x="6342" y="0"/>
                  <a:pt x="6342" y="0"/>
                </a:cubicBezTo>
                <a:cubicBezTo>
                  <a:pt x="6330" y="0"/>
                  <a:pt x="6330" y="0"/>
                  <a:pt x="6330" y="0"/>
                </a:cubicBezTo>
                <a:lnTo>
                  <a:pt x="6330" y="92"/>
                </a:lnTo>
                <a:close/>
                <a:moveTo>
                  <a:pt x="6310" y="92"/>
                </a:moveTo>
                <a:cubicBezTo>
                  <a:pt x="6322" y="92"/>
                  <a:pt x="6322" y="92"/>
                  <a:pt x="6322" y="92"/>
                </a:cubicBezTo>
                <a:cubicBezTo>
                  <a:pt x="6322" y="0"/>
                  <a:pt x="6322" y="0"/>
                  <a:pt x="6322" y="0"/>
                </a:cubicBezTo>
                <a:cubicBezTo>
                  <a:pt x="6310" y="0"/>
                  <a:pt x="6310" y="0"/>
                  <a:pt x="6310" y="0"/>
                </a:cubicBezTo>
                <a:lnTo>
                  <a:pt x="6310" y="92"/>
                </a:lnTo>
                <a:close/>
                <a:moveTo>
                  <a:pt x="6270" y="92"/>
                </a:moveTo>
                <a:cubicBezTo>
                  <a:pt x="6282" y="92"/>
                  <a:pt x="6282" y="92"/>
                  <a:pt x="6282" y="92"/>
                </a:cubicBezTo>
                <a:cubicBezTo>
                  <a:pt x="6282" y="0"/>
                  <a:pt x="6282" y="0"/>
                  <a:pt x="6282" y="0"/>
                </a:cubicBezTo>
                <a:cubicBezTo>
                  <a:pt x="6270" y="0"/>
                  <a:pt x="6270" y="0"/>
                  <a:pt x="6270" y="0"/>
                </a:cubicBezTo>
                <a:lnTo>
                  <a:pt x="6270" y="92"/>
                </a:lnTo>
                <a:close/>
                <a:moveTo>
                  <a:pt x="6250" y="92"/>
                </a:moveTo>
                <a:cubicBezTo>
                  <a:pt x="6262" y="92"/>
                  <a:pt x="6262" y="92"/>
                  <a:pt x="6262" y="92"/>
                </a:cubicBezTo>
                <a:cubicBezTo>
                  <a:pt x="6262" y="0"/>
                  <a:pt x="6262" y="0"/>
                  <a:pt x="6262" y="0"/>
                </a:cubicBezTo>
                <a:cubicBezTo>
                  <a:pt x="6250" y="0"/>
                  <a:pt x="6250" y="0"/>
                  <a:pt x="6250" y="0"/>
                </a:cubicBezTo>
                <a:lnTo>
                  <a:pt x="6250" y="92"/>
                </a:lnTo>
                <a:close/>
                <a:moveTo>
                  <a:pt x="5749" y="92"/>
                </a:moveTo>
                <a:cubicBezTo>
                  <a:pt x="5761" y="92"/>
                  <a:pt x="5761" y="92"/>
                  <a:pt x="5761" y="92"/>
                </a:cubicBezTo>
                <a:cubicBezTo>
                  <a:pt x="5761" y="0"/>
                  <a:pt x="5761" y="0"/>
                  <a:pt x="5761" y="0"/>
                </a:cubicBezTo>
                <a:cubicBezTo>
                  <a:pt x="5749" y="0"/>
                  <a:pt x="5749" y="0"/>
                  <a:pt x="5749" y="0"/>
                </a:cubicBezTo>
                <a:lnTo>
                  <a:pt x="5749" y="92"/>
                </a:lnTo>
                <a:close/>
                <a:moveTo>
                  <a:pt x="6450" y="92"/>
                </a:moveTo>
                <a:cubicBezTo>
                  <a:pt x="6462" y="92"/>
                  <a:pt x="6462" y="92"/>
                  <a:pt x="6462" y="92"/>
                </a:cubicBezTo>
                <a:cubicBezTo>
                  <a:pt x="6462" y="0"/>
                  <a:pt x="6462" y="0"/>
                  <a:pt x="6462" y="0"/>
                </a:cubicBezTo>
                <a:cubicBezTo>
                  <a:pt x="6450" y="0"/>
                  <a:pt x="6450" y="0"/>
                  <a:pt x="6450" y="0"/>
                </a:cubicBezTo>
                <a:lnTo>
                  <a:pt x="6450" y="92"/>
                </a:lnTo>
                <a:close/>
                <a:moveTo>
                  <a:pt x="6430" y="92"/>
                </a:moveTo>
                <a:cubicBezTo>
                  <a:pt x="6442" y="92"/>
                  <a:pt x="6442" y="92"/>
                  <a:pt x="6442" y="92"/>
                </a:cubicBezTo>
                <a:cubicBezTo>
                  <a:pt x="6442" y="0"/>
                  <a:pt x="6442" y="0"/>
                  <a:pt x="6442" y="0"/>
                </a:cubicBezTo>
                <a:cubicBezTo>
                  <a:pt x="6430" y="0"/>
                  <a:pt x="6430" y="0"/>
                  <a:pt x="6430" y="0"/>
                </a:cubicBezTo>
                <a:lnTo>
                  <a:pt x="6430" y="92"/>
                </a:lnTo>
                <a:close/>
                <a:moveTo>
                  <a:pt x="6690" y="92"/>
                </a:moveTo>
                <a:cubicBezTo>
                  <a:pt x="6702" y="92"/>
                  <a:pt x="6702" y="92"/>
                  <a:pt x="6702" y="92"/>
                </a:cubicBezTo>
                <a:cubicBezTo>
                  <a:pt x="6702" y="0"/>
                  <a:pt x="6702" y="0"/>
                  <a:pt x="6702" y="0"/>
                </a:cubicBezTo>
                <a:cubicBezTo>
                  <a:pt x="6690" y="0"/>
                  <a:pt x="6690" y="0"/>
                  <a:pt x="6690" y="0"/>
                </a:cubicBezTo>
                <a:lnTo>
                  <a:pt x="6690" y="92"/>
                </a:lnTo>
                <a:close/>
                <a:moveTo>
                  <a:pt x="6390" y="92"/>
                </a:moveTo>
                <a:cubicBezTo>
                  <a:pt x="6402" y="92"/>
                  <a:pt x="6402" y="92"/>
                  <a:pt x="6402" y="92"/>
                </a:cubicBezTo>
                <a:cubicBezTo>
                  <a:pt x="6402" y="0"/>
                  <a:pt x="6402" y="0"/>
                  <a:pt x="6402" y="0"/>
                </a:cubicBezTo>
                <a:cubicBezTo>
                  <a:pt x="6390" y="0"/>
                  <a:pt x="6390" y="0"/>
                  <a:pt x="6390" y="0"/>
                </a:cubicBezTo>
                <a:lnTo>
                  <a:pt x="6390" y="92"/>
                </a:lnTo>
                <a:close/>
                <a:moveTo>
                  <a:pt x="6370" y="92"/>
                </a:moveTo>
                <a:cubicBezTo>
                  <a:pt x="6382" y="92"/>
                  <a:pt x="6382" y="92"/>
                  <a:pt x="6382" y="92"/>
                </a:cubicBezTo>
                <a:cubicBezTo>
                  <a:pt x="6382" y="0"/>
                  <a:pt x="6382" y="0"/>
                  <a:pt x="6382" y="0"/>
                </a:cubicBezTo>
                <a:cubicBezTo>
                  <a:pt x="6370" y="0"/>
                  <a:pt x="6370" y="0"/>
                  <a:pt x="6370" y="0"/>
                </a:cubicBezTo>
                <a:lnTo>
                  <a:pt x="6370" y="92"/>
                </a:lnTo>
                <a:close/>
                <a:moveTo>
                  <a:pt x="3365" y="92"/>
                </a:moveTo>
                <a:cubicBezTo>
                  <a:pt x="3377" y="92"/>
                  <a:pt x="3377" y="92"/>
                  <a:pt x="3377" y="92"/>
                </a:cubicBezTo>
                <a:cubicBezTo>
                  <a:pt x="3377" y="0"/>
                  <a:pt x="3377" y="0"/>
                  <a:pt x="3377" y="0"/>
                </a:cubicBezTo>
                <a:cubicBezTo>
                  <a:pt x="3365" y="0"/>
                  <a:pt x="3365" y="0"/>
                  <a:pt x="3365" y="0"/>
                </a:cubicBezTo>
                <a:lnTo>
                  <a:pt x="3365" y="92"/>
                </a:lnTo>
                <a:close/>
                <a:moveTo>
                  <a:pt x="1222" y="92"/>
                </a:moveTo>
                <a:cubicBezTo>
                  <a:pt x="1234" y="92"/>
                  <a:pt x="1234" y="92"/>
                  <a:pt x="1234" y="92"/>
                </a:cubicBezTo>
                <a:cubicBezTo>
                  <a:pt x="1234" y="0"/>
                  <a:pt x="1234" y="0"/>
                  <a:pt x="1234" y="0"/>
                </a:cubicBezTo>
                <a:cubicBezTo>
                  <a:pt x="1222" y="0"/>
                  <a:pt x="1222" y="0"/>
                  <a:pt x="1222" y="0"/>
                </a:cubicBezTo>
                <a:lnTo>
                  <a:pt x="1222" y="92"/>
                </a:lnTo>
                <a:close/>
                <a:moveTo>
                  <a:pt x="1242" y="92"/>
                </a:moveTo>
                <a:cubicBezTo>
                  <a:pt x="1254" y="92"/>
                  <a:pt x="1254" y="92"/>
                  <a:pt x="1254" y="92"/>
                </a:cubicBezTo>
                <a:cubicBezTo>
                  <a:pt x="1254" y="0"/>
                  <a:pt x="1254" y="0"/>
                  <a:pt x="1254" y="0"/>
                </a:cubicBezTo>
                <a:cubicBezTo>
                  <a:pt x="1242" y="0"/>
                  <a:pt x="1242" y="0"/>
                  <a:pt x="1242" y="0"/>
                </a:cubicBezTo>
                <a:lnTo>
                  <a:pt x="1242" y="92"/>
                </a:lnTo>
                <a:close/>
                <a:moveTo>
                  <a:pt x="1262" y="92"/>
                </a:moveTo>
                <a:cubicBezTo>
                  <a:pt x="1274" y="92"/>
                  <a:pt x="1274" y="92"/>
                  <a:pt x="1274" y="92"/>
                </a:cubicBezTo>
                <a:cubicBezTo>
                  <a:pt x="1274" y="0"/>
                  <a:pt x="1274" y="0"/>
                  <a:pt x="1274" y="0"/>
                </a:cubicBezTo>
                <a:cubicBezTo>
                  <a:pt x="1262" y="0"/>
                  <a:pt x="1262" y="0"/>
                  <a:pt x="1262" y="0"/>
                </a:cubicBezTo>
                <a:lnTo>
                  <a:pt x="1262" y="92"/>
                </a:lnTo>
                <a:close/>
                <a:moveTo>
                  <a:pt x="1182" y="92"/>
                </a:moveTo>
                <a:cubicBezTo>
                  <a:pt x="1194" y="92"/>
                  <a:pt x="1194" y="92"/>
                  <a:pt x="1194" y="92"/>
                </a:cubicBezTo>
                <a:cubicBezTo>
                  <a:pt x="1194" y="0"/>
                  <a:pt x="1194" y="0"/>
                  <a:pt x="1194" y="0"/>
                </a:cubicBezTo>
                <a:cubicBezTo>
                  <a:pt x="1182" y="0"/>
                  <a:pt x="1182" y="0"/>
                  <a:pt x="1182" y="0"/>
                </a:cubicBezTo>
                <a:lnTo>
                  <a:pt x="1182" y="92"/>
                </a:lnTo>
                <a:close/>
                <a:moveTo>
                  <a:pt x="1202" y="92"/>
                </a:moveTo>
                <a:cubicBezTo>
                  <a:pt x="1214" y="92"/>
                  <a:pt x="1214" y="92"/>
                  <a:pt x="1214" y="92"/>
                </a:cubicBezTo>
                <a:cubicBezTo>
                  <a:pt x="1214" y="0"/>
                  <a:pt x="1214" y="0"/>
                  <a:pt x="1214" y="0"/>
                </a:cubicBezTo>
                <a:cubicBezTo>
                  <a:pt x="1202" y="0"/>
                  <a:pt x="1202" y="0"/>
                  <a:pt x="1202" y="0"/>
                </a:cubicBezTo>
                <a:lnTo>
                  <a:pt x="1202" y="92"/>
                </a:lnTo>
                <a:close/>
                <a:moveTo>
                  <a:pt x="1162" y="92"/>
                </a:moveTo>
                <a:cubicBezTo>
                  <a:pt x="1174" y="92"/>
                  <a:pt x="1174" y="92"/>
                  <a:pt x="1174" y="92"/>
                </a:cubicBezTo>
                <a:cubicBezTo>
                  <a:pt x="1174" y="0"/>
                  <a:pt x="1174" y="0"/>
                  <a:pt x="1174" y="0"/>
                </a:cubicBezTo>
                <a:cubicBezTo>
                  <a:pt x="1162" y="0"/>
                  <a:pt x="1162" y="0"/>
                  <a:pt x="1162" y="0"/>
                </a:cubicBezTo>
                <a:lnTo>
                  <a:pt x="1162" y="92"/>
                </a:lnTo>
                <a:close/>
                <a:moveTo>
                  <a:pt x="1342" y="92"/>
                </a:moveTo>
                <a:cubicBezTo>
                  <a:pt x="1354" y="92"/>
                  <a:pt x="1354" y="92"/>
                  <a:pt x="1354" y="92"/>
                </a:cubicBezTo>
                <a:cubicBezTo>
                  <a:pt x="1354" y="0"/>
                  <a:pt x="1354" y="0"/>
                  <a:pt x="1354" y="0"/>
                </a:cubicBezTo>
                <a:cubicBezTo>
                  <a:pt x="1342" y="0"/>
                  <a:pt x="1342" y="0"/>
                  <a:pt x="1342" y="0"/>
                </a:cubicBezTo>
                <a:lnTo>
                  <a:pt x="1342" y="92"/>
                </a:lnTo>
                <a:close/>
                <a:moveTo>
                  <a:pt x="1382" y="92"/>
                </a:moveTo>
                <a:cubicBezTo>
                  <a:pt x="1394" y="92"/>
                  <a:pt x="1394" y="92"/>
                  <a:pt x="1394" y="92"/>
                </a:cubicBezTo>
                <a:cubicBezTo>
                  <a:pt x="1394" y="0"/>
                  <a:pt x="1394" y="0"/>
                  <a:pt x="1394" y="0"/>
                </a:cubicBezTo>
                <a:cubicBezTo>
                  <a:pt x="1382" y="0"/>
                  <a:pt x="1382" y="0"/>
                  <a:pt x="1382" y="0"/>
                </a:cubicBezTo>
                <a:lnTo>
                  <a:pt x="1382" y="92"/>
                </a:lnTo>
                <a:close/>
                <a:moveTo>
                  <a:pt x="1282" y="92"/>
                </a:moveTo>
                <a:cubicBezTo>
                  <a:pt x="1294" y="92"/>
                  <a:pt x="1294" y="92"/>
                  <a:pt x="1294" y="92"/>
                </a:cubicBezTo>
                <a:cubicBezTo>
                  <a:pt x="1294" y="0"/>
                  <a:pt x="1294" y="0"/>
                  <a:pt x="1294" y="0"/>
                </a:cubicBezTo>
                <a:cubicBezTo>
                  <a:pt x="1282" y="0"/>
                  <a:pt x="1282" y="0"/>
                  <a:pt x="1282" y="0"/>
                </a:cubicBezTo>
                <a:lnTo>
                  <a:pt x="1282" y="92"/>
                </a:lnTo>
                <a:close/>
                <a:moveTo>
                  <a:pt x="1302" y="92"/>
                </a:moveTo>
                <a:cubicBezTo>
                  <a:pt x="1314" y="92"/>
                  <a:pt x="1314" y="92"/>
                  <a:pt x="1314" y="92"/>
                </a:cubicBezTo>
                <a:cubicBezTo>
                  <a:pt x="1314" y="0"/>
                  <a:pt x="1314" y="0"/>
                  <a:pt x="1314" y="0"/>
                </a:cubicBezTo>
                <a:cubicBezTo>
                  <a:pt x="1302" y="0"/>
                  <a:pt x="1302" y="0"/>
                  <a:pt x="1302" y="0"/>
                </a:cubicBezTo>
                <a:lnTo>
                  <a:pt x="1302" y="92"/>
                </a:lnTo>
                <a:close/>
                <a:moveTo>
                  <a:pt x="1322" y="92"/>
                </a:moveTo>
                <a:cubicBezTo>
                  <a:pt x="1334" y="92"/>
                  <a:pt x="1334" y="92"/>
                  <a:pt x="1334" y="92"/>
                </a:cubicBezTo>
                <a:cubicBezTo>
                  <a:pt x="1334" y="0"/>
                  <a:pt x="1334" y="0"/>
                  <a:pt x="1334" y="0"/>
                </a:cubicBezTo>
                <a:cubicBezTo>
                  <a:pt x="1322" y="0"/>
                  <a:pt x="1322" y="0"/>
                  <a:pt x="1322" y="0"/>
                </a:cubicBezTo>
                <a:lnTo>
                  <a:pt x="1322" y="92"/>
                </a:lnTo>
                <a:close/>
                <a:moveTo>
                  <a:pt x="1362" y="92"/>
                </a:moveTo>
                <a:cubicBezTo>
                  <a:pt x="1374" y="92"/>
                  <a:pt x="1374" y="92"/>
                  <a:pt x="1374" y="92"/>
                </a:cubicBezTo>
                <a:cubicBezTo>
                  <a:pt x="1374" y="0"/>
                  <a:pt x="1374" y="0"/>
                  <a:pt x="1374" y="0"/>
                </a:cubicBezTo>
                <a:cubicBezTo>
                  <a:pt x="1362" y="0"/>
                  <a:pt x="1362" y="0"/>
                  <a:pt x="1362" y="0"/>
                </a:cubicBezTo>
                <a:lnTo>
                  <a:pt x="1362" y="92"/>
                </a:lnTo>
                <a:close/>
                <a:moveTo>
                  <a:pt x="1022" y="92"/>
                </a:moveTo>
                <a:cubicBezTo>
                  <a:pt x="1034" y="92"/>
                  <a:pt x="1034" y="92"/>
                  <a:pt x="1034" y="92"/>
                </a:cubicBezTo>
                <a:cubicBezTo>
                  <a:pt x="1034" y="0"/>
                  <a:pt x="1034" y="0"/>
                  <a:pt x="1034" y="0"/>
                </a:cubicBezTo>
                <a:cubicBezTo>
                  <a:pt x="1022" y="0"/>
                  <a:pt x="1022" y="0"/>
                  <a:pt x="1022" y="0"/>
                </a:cubicBezTo>
                <a:lnTo>
                  <a:pt x="1022" y="92"/>
                </a:lnTo>
                <a:close/>
                <a:moveTo>
                  <a:pt x="982" y="92"/>
                </a:moveTo>
                <a:cubicBezTo>
                  <a:pt x="994" y="92"/>
                  <a:pt x="994" y="92"/>
                  <a:pt x="994" y="92"/>
                </a:cubicBezTo>
                <a:cubicBezTo>
                  <a:pt x="994" y="0"/>
                  <a:pt x="994" y="0"/>
                  <a:pt x="994" y="0"/>
                </a:cubicBezTo>
                <a:cubicBezTo>
                  <a:pt x="982" y="0"/>
                  <a:pt x="982" y="0"/>
                  <a:pt x="982" y="0"/>
                </a:cubicBezTo>
                <a:lnTo>
                  <a:pt x="982" y="92"/>
                </a:lnTo>
                <a:close/>
                <a:moveTo>
                  <a:pt x="1002" y="92"/>
                </a:moveTo>
                <a:cubicBezTo>
                  <a:pt x="1014" y="92"/>
                  <a:pt x="1014" y="92"/>
                  <a:pt x="1014" y="92"/>
                </a:cubicBezTo>
                <a:cubicBezTo>
                  <a:pt x="1014" y="0"/>
                  <a:pt x="1014" y="0"/>
                  <a:pt x="1014" y="0"/>
                </a:cubicBezTo>
                <a:cubicBezTo>
                  <a:pt x="1002" y="0"/>
                  <a:pt x="1002" y="0"/>
                  <a:pt x="1002" y="0"/>
                </a:cubicBezTo>
                <a:lnTo>
                  <a:pt x="1002" y="92"/>
                </a:lnTo>
                <a:close/>
                <a:moveTo>
                  <a:pt x="942" y="92"/>
                </a:moveTo>
                <a:cubicBezTo>
                  <a:pt x="953" y="92"/>
                  <a:pt x="953" y="92"/>
                  <a:pt x="953" y="92"/>
                </a:cubicBezTo>
                <a:cubicBezTo>
                  <a:pt x="953" y="0"/>
                  <a:pt x="953" y="0"/>
                  <a:pt x="953" y="0"/>
                </a:cubicBezTo>
                <a:cubicBezTo>
                  <a:pt x="942" y="0"/>
                  <a:pt x="942" y="0"/>
                  <a:pt x="942" y="0"/>
                </a:cubicBezTo>
                <a:lnTo>
                  <a:pt x="942" y="92"/>
                </a:lnTo>
                <a:close/>
                <a:moveTo>
                  <a:pt x="962" y="92"/>
                </a:moveTo>
                <a:cubicBezTo>
                  <a:pt x="974" y="92"/>
                  <a:pt x="974" y="92"/>
                  <a:pt x="974" y="92"/>
                </a:cubicBezTo>
                <a:cubicBezTo>
                  <a:pt x="974" y="0"/>
                  <a:pt x="974" y="0"/>
                  <a:pt x="974" y="0"/>
                </a:cubicBezTo>
                <a:cubicBezTo>
                  <a:pt x="962" y="0"/>
                  <a:pt x="962" y="0"/>
                  <a:pt x="962" y="0"/>
                </a:cubicBezTo>
                <a:lnTo>
                  <a:pt x="962" y="92"/>
                </a:lnTo>
                <a:close/>
                <a:moveTo>
                  <a:pt x="1042" y="92"/>
                </a:moveTo>
                <a:cubicBezTo>
                  <a:pt x="1054" y="92"/>
                  <a:pt x="1054" y="92"/>
                  <a:pt x="1054" y="92"/>
                </a:cubicBezTo>
                <a:cubicBezTo>
                  <a:pt x="1054" y="0"/>
                  <a:pt x="1054" y="0"/>
                  <a:pt x="1054" y="0"/>
                </a:cubicBezTo>
                <a:cubicBezTo>
                  <a:pt x="1042" y="0"/>
                  <a:pt x="1042" y="0"/>
                  <a:pt x="1042" y="0"/>
                </a:cubicBezTo>
                <a:lnTo>
                  <a:pt x="1042" y="92"/>
                </a:lnTo>
                <a:close/>
                <a:moveTo>
                  <a:pt x="1102" y="92"/>
                </a:moveTo>
                <a:cubicBezTo>
                  <a:pt x="1114" y="92"/>
                  <a:pt x="1114" y="92"/>
                  <a:pt x="1114" y="92"/>
                </a:cubicBezTo>
                <a:cubicBezTo>
                  <a:pt x="1114" y="0"/>
                  <a:pt x="1114" y="0"/>
                  <a:pt x="1114" y="0"/>
                </a:cubicBezTo>
                <a:cubicBezTo>
                  <a:pt x="1102" y="0"/>
                  <a:pt x="1102" y="0"/>
                  <a:pt x="1102" y="0"/>
                </a:cubicBezTo>
                <a:lnTo>
                  <a:pt x="1102" y="92"/>
                </a:lnTo>
                <a:close/>
                <a:moveTo>
                  <a:pt x="1122" y="92"/>
                </a:moveTo>
                <a:cubicBezTo>
                  <a:pt x="1134" y="92"/>
                  <a:pt x="1134" y="92"/>
                  <a:pt x="1134" y="92"/>
                </a:cubicBezTo>
                <a:cubicBezTo>
                  <a:pt x="1134" y="0"/>
                  <a:pt x="1134" y="0"/>
                  <a:pt x="1134" y="0"/>
                </a:cubicBezTo>
                <a:cubicBezTo>
                  <a:pt x="1122" y="0"/>
                  <a:pt x="1122" y="0"/>
                  <a:pt x="1122" y="0"/>
                </a:cubicBezTo>
                <a:lnTo>
                  <a:pt x="1122" y="92"/>
                </a:lnTo>
                <a:close/>
                <a:moveTo>
                  <a:pt x="1082" y="92"/>
                </a:moveTo>
                <a:cubicBezTo>
                  <a:pt x="1094" y="92"/>
                  <a:pt x="1094" y="92"/>
                  <a:pt x="1094" y="92"/>
                </a:cubicBezTo>
                <a:cubicBezTo>
                  <a:pt x="1094" y="0"/>
                  <a:pt x="1094" y="0"/>
                  <a:pt x="1094" y="0"/>
                </a:cubicBezTo>
                <a:cubicBezTo>
                  <a:pt x="1082" y="0"/>
                  <a:pt x="1082" y="0"/>
                  <a:pt x="1082" y="0"/>
                </a:cubicBezTo>
                <a:lnTo>
                  <a:pt x="1082" y="92"/>
                </a:lnTo>
                <a:close/>
                <a:moveTo>
                  <a:pt x="1142" y="92"/>
                </a:moveTo>
                <a:cubicBezTo>
                  <a:pt x="1154" y="92"/>
                  <a:pt x="1154" y="92"/>
                  <a:pt x="1154" y="92"/>
                </a:cubicBezTo>
                <a:cubicBezTo>
                  <a:pt x="1154" y="0"/>
                  <a:pt x="1154" y="0"/>
                  <a:pt x="1154" y="0"/>
                </a:cubicBezTo>
                <a:cubicBezTo>
                  <a:pt x="1142" y="0"/>
                  <a:pt x="1142" y="0"/>
                  <a:pt x="1142" y="0"/>
                </a:cubicBezTo>
                <a:lnTo>
                  <a:pt x="1142" y="92"/>
                </a:lnTo>
                <a:close/>
                <a:moveTo>
                  <a:pt x="1062" y="92"/>
                </a:moveTo>
                <a:cubicBezTo>
                  <a:pt x="1074" y="92"/>
                  <a:pt x="1074" y="92"/>
                  <a:pt x="1074" y="92"/>
                </a:cubicBezTo>
                <a:cubicBezTo>
                  <a:pt x="1074" y="0"/>
                  <a:pt x="1074" y="0"/>
                  <a:pt x="1074" y="0"/>
                </a:cubicBezTo>
                <a:cubicBezTo>
                  <a:pt x="1062" y="0"/>
                  <a:pt x="1062" y="0"/>
                  <a:pt x="1062" y="0"/>
                </a:cubicBezTo>
                <a:lnTo>
                  <a:pt x="1062" y="92"/>
                </a:lnTo>
                <a:close/>
                <a:moveTo>
                  <a:pt x="1563" y="92"/>
                </a:moveTo>
                <a:cubicBezTo>
                  <a:pt x="1574" y="92"/>
                  <a:pt x="1574" y="92"/>
                  <a:pt x="1574" y="92"/>
                </a:cubicBezTo>
                <a:cubicBezTo>
                  <a:pt x="1574" y="0"/>
                  <a:pt x="1574" y="0"/>
                  <a:pt x="1574" y="0"/>
                </a:cubicBezTo>
                <a:cubicBezTo>
                  <a:pt x="1563" y="0"/>
                  <a:pt x="1563" y="0"/>
                  <a:pt x="1563" y="0"/>
                </a:cubicBezTo>
                <a:lnTo>
                  <a:pt x="1563" y="92"/>
                </a:lnTo>
                <a:close/>
                <a:moveTo>
                  <a:pt x="1743" y="92"/>
                </a:moveTo>
                <a:cubicBezTo>
                  <a:pt x="1755" y="92"/>
                  <a:pt x="1755" y="92"/>
                  <a:pt x="1755" y="92"/>
                </a:cubicBezTo>
                <a:cubicBezTo>
                  <a:pt x="1755" y="0"/>
                  <a:pt x="1755" y="0"/>
                  <a:pt x="1755" y="0"/>
                </a:cubicBezTo>
                <a:cubicBezTo>
                  <a:pt x="1743" y="0"/>
                  <a:pt x="1743" y="0"/>
                  <a:pt x="1743" y="0"/>
                </a:cubicBezTo>
                <a:lnTo>
                  <a:pt x="1743" y="92"/>
                </a:lnTo>
                <a:close/>
                <a:moveTo>
                  <a:pt x="1723" y="92"/>
                </a:moveTo>
                <a:cubicBezTo>
                  <a:pt x="1735" y="92"/>
                  <a:pt x="1735" y="92"/>
                  <a:pt x="1735" y="92"/>
                </a:cubicBezTo>
                <a:cubicBezTo>
                  <a:pt x="1735" y="0"/>
                  <a:pt x="1735" y="0"/>
                  <a:pt x="1735" y="0"/>
                </a:cubicBezTo>
                <a:cubicBezTo>
                  <a:pt x="1723" y="0"/>
                  <a:pt x="1723" y="0"/>
                  <a:pt x="1723" y="0"/>
                </a:cubicBezTo>
                <a:lnTo>
                  <a:pt x="1723" y="92"/>
                </a:lnTo>
                <a:close/>
                <a:moveTo>
                  <a:pt x="1703" y="92"/>
                </a:moveTo>
                <a:cubicBezTo>
                  <a:pt x="1715" y="92"/>
                  <a:pt x="1715" y="92"/>
                  <a:pt x="1715" y="92"/>
                </a:cubicBezTo>
                <a:cubicBezTo>
                  <a:pt x="1715" y="0"/>
                  <a:pt x="1715" y="0"/>
                  <a:pt x="1715" y="0"/>
                </a:cubicBezTo>
                <a:cubicBezTo>
                  <a:pt x="1703" y="0"/>
                  <a:pt x="1703" y="0"/>
                  <a:pt x="1703" y="0"/>
                </a:cubicBezTo>
                <a:lnTo>
                  <a:pt x="1703" y="92"/>
                </a:lnTo>
                <a:close/>
                <a:moveTo>
                  <a:pt x="1663" y="92"/>
                </a:moveTo>
                <a:cubicBezTo>
                  <a:pt x="1675" y="92"/>
                  <a:pt x="1675" y="92"/>
                  <a:pt x="1675" y="92"/>
                </a:cubicBezTo>
                <a:cubicBezTo>
                  <a:pt x="1675" y="0"/>
                  <a:pt x="1675" y="0"/>
                  <a:pt x="1675" y="0"/>
                </a:cubicBezTo>
                <a:cubicBezTo>
                  <a:pt x="1663" y="0"/>
                  <a:pt x="1663" y="0"/>
                  <a:pt x="1663" y="0"/>
                </a:cubicBezTo>
                <a:lnTo>
                  <a:pt x="1663" y="92"/>
                </a:lnTo>
                <a:close/>
                <a:moveTo>
                  <a:pt x="1683" y="92"/>
                </a:moveTo>
                <a:cubicBezTo>
                  <a:pt x="1695" y="92"/>
                  <a:pt x="1695" y="92"/>
                  <a:pt x="1695" y="92"/>
                </a:cubicBezTo>
                <a:cubicBezTo>
                  <a:pt x="1695" y="0"/>
                  <a:pt x="1695" y="0"/>
                  <a:pt x="1695" y="0"/>
                </a:cubicBezTo>
                <a:cubicBezTo>
                  <a:pt x="1683" y="0"/>
                  <a:pt x="1683" y="0"/>
                  <a:pt x="1683" y="0"/>
                </a:cubicBezTo>
                <a:lnTo>
                  <a:pt x="1683" y="92"/>
                </a:lnTo>
                <a:close/>
                <a:moveTo>
                  <a:pt x="1803" y="92"/>
                </a:moveTo>
                <a:cubicBezTo>
                  <a:pt x="1815" y="92"/>
                  <a:pt x="1815" y="92"/>
                  <a:pt x="1815" y="92"/>
                </a:cubicBezTo>
                <a:cubicBezTo>
                  <a:pt x="1815" y="0"/>
                  <a:pt x="1815" y="0"/>
                  <a:pt x="1815" y="0"/>
                </a:cubicBezTo>
                <a:cubicBezTo>
                  <a:pt x="1803" y="0"/>
                  <a:pt x="1803" y="0"/>
                  <a:pt x="1803" y="0"/>
                </a:cubicBezTo>
                <a:lnTo>
                  <a:pt x="1803" y="92"/>
                </a:lnTo>
                <a:close/>
                <a:moveTo>
                  <a:pt x="1843" y="92"/>
                </a:moveTo>
                <a:cubicBezTo>
                  <a:pt x="1855" y="92"/>
                  <a:pt x="1855" y="92"/>
                  <a:pt x="1855" y="92"/>
                </a:cubicBezTo>
                <a:cubicBezTo>
                  <a:pt x="1855" y="0"/>
                  <a:pt x="1855" y="0"/>
                  <a:pt x="1855" y="0"/>
                </a:cubicBezTo>
                <a:cubicBezTo>
                  <a:pt x="1843" y="0"/>
                  <a:pt x="1843" y="0"/>
                  <a:pt x="1843" y="0"/>
                </a:cubicBezTo>
                <a:lnTo>
                  <a:pt x="1843" y="92"/>
                </a:lnTo>
                <a:close/>
                <a:moveTo>
                  <a:pt x="1823" y="92"/>
                </a:moveTo>
                <a:cubicBezTo>
                  <a:pt x="1835" y="92"/>
                  <a:pt x="1835" y="92"/>
                  <a:pt x="1835" y="92"/>
                </a:cubicBezTo>
                <a:cubicBezTo>
                  <a:pt x="1835" y="0"/>
                  <a:pt x="1835" y="0"/>
                  <a:pt x="1835" y="0"/>
                </a:cubicBezTo>
                <a:cubicBezTo>
                  <a:pt x="1823" y="0"/>
                  <a:pt x="1823" y="0"/>
                  <a:pt x="1823" y="0"/>
                </a:cubicBezTo>
                <a:lnTo>
                  <a:pt x="1823" y="92"/>
                </a:lnTo>
                <a:close/>
                <a:moveTo>
                  <a:pt x="1783" y="92"/>
                </a:moveTo>
                <a:cubicBezTo>
                  <a:pt x="1795" y="92"/>
                  <a:pt x="1795" y="92"/>
                  <a:pt x="1795" y="92"/>
                </a:cubicBezTo>
                <a:cubicBezTo>
                  <a:pt x="1795" y="0"/>
                  <a:pt x="1795" y="0"/>
                  <a:pt x="1795" y="0"/>
                </a:cubicBezTo>
                <a:cubicBezTo>
                  <a:pt x="1783" y="0"/>
                  <a:pt x="1783" y="0"/>
                  <a:pt x="1783" y="0"/>
                </a:cubicBezTo>
                <a:lnTo>
                  <a:pt x="1783" y="92"/>
                </a:lnTo>
                <a:close/>
                <a:moveTo>
                  <a:pt x="1763" y="92"/>
                </a:moveTo>
                <a:cubicBezTo>
                  <a:pt x="1775" y="92"/>
                  <a:pt x="1775" y="92"/>
                  <a:pt x="1775" y="92"/>
                </a:cubicBezTo>
                <a:cubicBezTo>
                  <a:pt x="1775" y="0"/>
                  <a:pt x="1775" y="0"/>
                  <a:pt x="1775" y="0"/>
                </a:cubicBezTo>
                <a:cubicBezTo>
                  <a:pt x="1763" y="0"/>
                  <a:pt x="1763" y="0"/>
                  <a:pt x="1763" y="0"/>
                </a:cubicBezTo>
                <a:lnTo>
                  <a:pt x="1763" y="92"/>
                </a:lnTo>
                <a:close/>
                <a:moveTo>
                  <a:pt x="1643" y="92"/>
                </a:moveTo>
                <a:cubicBezTo>
                  <a:pt x="1655" y="92"/>
                  <a:pt x="1655" y="92"/>
                  <a:pt x="1655" y="92"/>
                </a:cubicBezTo>
                <a:cubicBezTo>
                  <a:pt x="1655" y="0"/>
                  <a:pt x="1655" y="0"/>
                  <a:pt x="1655" y="0"/>
                </a:cubicBezTo>
                <a:cubicBezTo>
                  <a:pt x="1643" y="0"/>
                  <a:pt x="1643" y="0"/>
                  <a:pt x="1643" y="0"/>
                </a:cubicBezTo>
                <a:lnTo>
                  <a:pt x="1643" y="92"/>
                </a:lnTo>
                <a:close/>
                <a:moveTo>
                  <a:pt x="1462" y="92"/>
                </a:moveTo>
                <a:cubicBezTo>
                  <a:pt x="1474" y="92"/>
                  <a:pt x="1474" y="92"/>
                  <a:pt x="1474" y="92"/>
                </a:cubicBezTo>
                <a:cubicBezTo>
                  <a:pt x="1474" y="0"/>
                  <a:pt x="1474" y="0"/>
                  <a:pt x="1474" y="0"/>
                </a:cubicBezTo>
                <a:cubicBezTo>
                  <a:pt x="1462" y="0"/>
                  <a:pt x="1462" y="0"/>
                  <a:pt x="1462" y="0"/>
                </a:cubicBezTo>
                <a:lnTo>
                  <a:pt x="1462" y="92"/>
                </a:lnTo>
                <a:close/>
                <a:moveTo>
                  <a:pt x="1402" y="92"/>
                </a:moveTo>
                <a:cubicBezTo>
                  <a:pt x="1414" y="92"/>
                  <a:pt x="1414" y="92"/>
                  <a:pt x="1414" y="92"/>
                </a:cubicBezTo>
                <a:cubicBezTo>
                  <a:pt x="1414" y="0"/>
                  <a:pt x="1414" y="0"/>
                  <a:pt x="1414" y="0"/>
                </a:cubicBezTo>
                <a:cubicBezTo>
                  <a:pt x="1402" y="0"/>
                  <a:pt x="1402" y="0"/>
                  <a:pt x="1402" y="0"/>
                </a:cubicBezTo>
                <a:lnTo>
                  <a:pt x="1402" y="92"/>
                </a:lnTo>
                <a:close/>
                <a:moveTo>
                  <a:pt x="1482" y="92"/>
                </a:moveTo>
                <a:cubicBezTo>
                  <a:pt x="1494" y="92"/>
                  <a:pt x="1494" y="92"/>
                  <a:pt x="1494" y="92"/>
                </a:cubicBezTo>
                <a:cubicBezTo>
                  <a:pt x="1494" y="0"/>
                  <a:pt x="1494" y="0"/>
                  <a:pt x="1494" y="0"/>
                </a:cubicBezTo>
                <a:cubicBezTo>
                  <a:pt x="1482" y="0"/>
                  <a:pt x="1482" y="0"/>
                  <a:pt x="1482" y="0"/>
                </a:cubicBezTo>
                <a:lnTo>
                  <a:pt x="1482" y="92"/>
                </a:lnTo>
                <a:close/>
                <a:moveTo>
                  <a:pt x="1442" y="92"/>
                </a:moveTo>
                <a:cubicBezTo>
                  <a:pt x="1454" y="92"/>
                  <a:pt x="1454" y="92"/>
                  <a:pt x="1454" y="92"/>
                </a:cubicBezTo>
                <a:cubicBezTo>
                  <a:pt x="1454" y="0"/>
                  <a:pt x="1454" y="0"/>
                  <a:pt x="1454" y="0"/>
                </a:cubicBezTo>
                <a:cubicBezTo>
                  <a:pt x="1442" y="0"/>
                  <a:pt x="1442" y="0"/>
                  <a:pt x="1442" y="0"/>
                </a:cubicBezTo>
                <a:lnTo>
                  <a:pt x="1442" y="92"/>
                </a:lnTo>
                <a:close/>
                <a:moveTo>
                  <a:pt x="1422" y="92"/>
                </a:moveTo>
                <a:cubicBezTo>
                  <a:pt x="1434" y="92"/>
                  <a:pt x="1434" y="92"/>
                  <a:pt x="1434" y="92"/>
                </a:cubicBezTo>
                <a:cubicBezTo>
                  <a:pt x="1434" y="0"/>
                  <a:pt x="1434" y="0"/>
                  <a:pt x="1434" y="0"/>
                </a:cubicBezTo>
                <a:cubicBezTo>
                  <a:pt x="1422" y="0"/>
                  <a:pt x="1422" y="0"/>
                  <a:pt x="1422" y="0"/>
                </a:cubicBezTo>
                <a:lnTo>
                  <a:pt x="1422" y="92"/>
                </a:lnTo>
                <a:close/>
                <a:moveTo>
                  <a:pt x="1502" y="92"/>
                </a:moveTo>
                <a:cubicBezTo>
                  <a:pt x="1514" y="92"/>
                  <a:pt x="1514" y="92"/>
                  <a:pt x="1514" y="92"/>
                </a:cubicBezTo>
                <a:cubicBezTo>
                  <a:pt x="1514" y="0"/>
                  <a:pt x="1514" y="0"/>
                  <a:pt x="1514" y="0"/>
                </a:cubicBezTo>
                <a:cubicBezTo>
                  <a:pt x="1502" y="0"/>
                  <a:pt x="1502" y="0"/>
                  <a:pt x="1502" y="0"/>
                </a:cubicBezTo>
                <a:lnTo>
                  <a:pt x="1502" y="92"/>
                </a:lnTo>
                <a:close/>
                <a:moveTo>
                  <a:pt x="922" y="92"/>
                </a:moveTo>
                <a:cubicBezTo>
                  <a:pt x="933" y="92"/>
                  <a:pt x="933" y="92"/>
                  <a:pt x="933" y="92"/>
                </a:cubicBezTo>
                <a:cubicBezTo>
                  <a:pt x="933" y="0"/>
                  <a:pt x="933" y="0"/>
                  <a:pt x="933" y="0"/>
                </a:cubicBezTo>
                <a:cubicBezTo>
                  <a:pt x="922" y="0"/>
                  <a:pt x="922" y="0"/>
                  <a:pt x="922" y="0"/>
                </a:cubicBezTo>
                <a:lnTo>
                  <a:pt x="922" y="92"/>
                </a:lnTo>
                <a:close/>
                <a:moveTo>
                  <a:pt x="1522" y="92"/>
                </a:moveTo>
                <a:cubicBezTo>
                  <a:pt x="1534" y="92"/>
                  <a:pt x="1534" y="92"/>
                  <a:pt x="1534" y="92"/>
                </a:cubicBezTo>
                <a:cubicBezTo>
                  <a:pt x="1534" y="0"/>
                  <a:pt x="1534" y="0"/>
                  <a:pt x="1534" y="0"/>
                </a:cubicBezTo>
                <a:cubicBezTo>
                  <a:pt x="1522" y="0"/>
                  <a:pt x="1522" y="0"/>
                  <a:pt x="1522" y="0"/>
                </a:cubicBezTo>
                <a:lnTo>
                  <a:pt x="1522" y="92"/>
                </a:lnTo>
                <a:close/>
                <a:moveTo>
                  <a:pt x="1603" y="92"/>
                </a:moveTo>
                <a:cubicBezTo>
                  <a:pt x="1615" y="92"/>
                  <a:pt x="1615" y="92"/>
                  <a:pt x="1615" y="92"/>
                </a:cubicBezTo>
                <a:cubicBezTo>
                  <a:pt x="1615" y="0"/>
                  <a:pt x="1615" y="0"/>
                  <a:pt x="1615" y="0"/>
                </a:cubicBezTo>
                <a:cubicBezTo>
                  <a:pt x="1603" y="0"/>
                  <a:pt x="1603" y="0"/>
                  <a:pt x="1603" y="0"/>
                </a:cubicBezTo>
                <a:lnTo>
                  <a:pt x="1603" y="92"/>
                </a:lnTo>
                <a:close/>
                <a:moveTo>
                  <a:pt x="1583" y="92"/>
                </a:moveTo>
                <a:cubicBezTo>
                  <a:pt x="1594" y="92"/>
                  <a:pt x="1594" y="92"/>
                  <a:pt x="1594" y="92"/>
                </a:cubicBezTo>
                <a:cubicBezTo>
                  <a:pt x="1594" y="0"/>
                  <a:pt x="1594" y="0"/>
                  <a:pt x="1594" y="0"/>
                </a:cubicBezTo>
                <a:cubicBezTo>
                  <a:pt x="1583" y="0"/>
                  <a:pt x="1583" y="0"/>
                  <a:pt x="1583" y="0"/>
                </a:cubicBezTo>
                <a:lnTo>
                  <a:pt x="1583" y="92"/>
                </a:lnTo>
                <a:close/>
                <a:moveTo>
                  <a:pt x="1542" y="92"/>
                </a:moveTo>
                <a:cubicBezTo>
                  <a:pt x="1554" y="92"/>
                  <a:pt x="1554" y="92"/>
                  <a:pt x="1554" y="92"/>
                </a:cubicBezTo>
                <a:cubicBezTo>
                  <a:pt x="1554" y="0"/>
                  <a:pt x="1554" y="0"/>
                  <a:pt x="1554" y="0"/>
                </a:cubicBezTo>
                <a:cubicBezTo>
                  <a:pt x="1542" y="0"/>
                  <a:pt x="1542" y="0"/>
                  <a:pt x="1542" y="0"/>
                </a:cubicBezTo>
                <a:lnTo>
                  <a:pt x="1542" y="92"/>
                </a:lnTo>
                <a:close/>
                <a:moveTo>
                  <a:pt x="1623" y="92"/>
                </a:moveTo>
                <a:cubicBezTo>
                  <a:pt x="1635" y="92"/>
                  <a:pt x="1635" y="92"/>
                  <a:pt x="1635" y="92"/>
                </a:cubicBezTo>
                <a:cubicBezTo>
                  <a:pt x="1635" y="0"/>
                  <a:pt x="1635" y="0"/>
                  <a:pt x="1635" y="0"/>
                </a:cubicBezTo>
                <a:cubicBezTo>
                  <a:pt x="1623" y="0"/>
                  <a:pt x="1623" y="0"/>
                  <a:pt x="1623" y="0"/>
                </a:cubicBezTo>
                <a:lnTo>
                  <a:pt x="1623" y="92"/>
                </a:lnTo>
                <a:close/>
                <a:moveTo>
                  <a:pt x="621" y="92"/>
                </a:moveTo>
                <a:cubicBezTo>
                  <a:pt x="633" y="92"/>
                  <a:pt x="633" y="92"/>
                  <a:pt x="633" y="92"/>
                </a:cubicBezTo>
                <a:cubicBezTo>
                  <a:pt x="633" y="0"/>
                  <a:pt x="633" y="0"/>
                  <a:pt x="633" y="0"/>
                </a:cubicBezTo>
                <a:cubicBezTo>
                  <a:pt x="621" y="0"/>
                  <a:pt x="621" y="0"/>
                  <a:pt x="621" y="0"/>
                </a:cubicBezTo>
                <a:lnTo>
                  <a:pt x="621" y="92"/>
                </a:lnTo>
                <a:close/>
                <a:moveTo>
                  <a:pt x="260" y="92"/>
                </a:moveTo>
                <a:cubicBezTo>
                  <a:pt x="272" y="92"/>
                  <a:pt x="272" y="92"/>
                  <a:pt x="272" y="92"/>
                </a:cubicBezTo>
                <a:cubicBezTo>
                  <a:pt x="272" y="0"/>
                  <a:pt x="272" y="0"/>
                  <a:pt x="272" y="0"/>
                </a:cubicBezTo>
                <a:cubicBezTo>
                  <a:pt x="260" y="0"/>
                  <a:pt x="260" y="0"/>
                  <a:pt x="260" y="0"/>
                </a:cubicBezTo>
                <a:lnTo>
                  <a:pt x="260" y="92"/>
                </a:lnTo>
                <a:close/>
                <a:moveTo>
                  <a:pt x="281" y="92"/>
                </a:moveTo>
                <a:cubicBezTo>
                  <a:pt x="292" y="92"/>
                  <a:pt x="292" y="92"/>
                  <a:pt x="292" y="92"/>
                </a:cubicBezTo>
                <a:cubicBezTo>
                  <a:pt x="292" y="0"/>
                  <a:pt x="292" y="0"/>
                  <a:pt x="292" y="0"/>
                </a:cubicBezTo>
                <a:cubicBezTo>
                  <a:pt x="281" y="0"/>
                  <a:pt x="281" y="0"/>
                  <a:pt x="281" y="0"/>
                </a:cubicBezTo>
                <a:lnTo>
                  <a:pt x="281" y="92"/>
                </a:lnTo>
                <a:close/>
                <a:moveTo>
                  <a:pt x="220" y="92"/>
                </a:moveTo>
                <a:cubicBezTo>
                  <a:pt x="232" y="92"/>
                  <a:pt x="232" y="92"/>
                  <a:pt x="232" y="92"/>
                </a:cubicBezTo>
                <a:cubicBezTo>
                  <a:pt x="232" y="0"/>
                  <a:pt x="232" y="0"/>
                  <a:pt x="232" y="0"/>
                </a:cubicBezTo>
                <a:cubicBezTo>
                  <a:pt x="220" y="0"/>
                  <a:pt x="220" y="0"/>
                  <a:pt x="220" y="0"/>
                </a:cubicBezTo>
                <a:lnTo>
                  <a:pt x="220" y="92"/>
                </a:lnTo>
                <a:close/>
                <a:moveTo>
                  <a:pt x="301" y="92"/>
                </a:moveTo>
                <a:cubicBezTo>
                  <a:pt x="312" y="92"/>
                  <a:pt x="312" y="92"/>
                  <a:pt x="312" y="92"/>
                </a:cubicBezTo>
                <a:cubicBezTo>
                  <a:pt x="312" y="0"/>
                  <a:pt x="312" y="0"/>
                  <a:pt x="312" y="0"/>
                </a:cubicBezTo>
                <a:cubicBezTo>
                  <a:pt x="301" y="0"/>
                  <a:pt x="301" y="0"/>
                  <a:pt x="301" y="0"/>
                </a:cubicBezTo>
                <a:lnTo>
                  <a:pt x="301" y="92"/>
                </a:lnTo>
                <a:close/>
                <a:moveTo>
                  <a:pt x="240" y="92"/>
                </a:moveTo>
                <a:cubicBezTo>
                  <a:pt x="252" y="92"/>
                  <a:pt x="252" y="92"/>
                  <a:pt x="252" y="92"/>
                </a:cubicBezTo>
                <a:cubicBezTo>
                  <a:pt x="252" y="0"/>
                  <a:pt x="252" y="0"/>
                  <a:pt x="252" y="0"/>
                </a:cubicBezTo>
                <a:cubicBezTo>
                  <a:pt x="240" y="0"/>
                  <a:pt x="240" y="0"/>
                  <a:pt x="240" y="0"/>
                </a:cubicBezTo>
                <a:lnTo>
                  <a:pt x="240" y="92"/>
                </a:lnTo>
                <a:close/>
                <a:moveTo>
                  <a:pt x="401" y="92"/>
                </a:moveTo>
                <a:cubicBezTo>
                  <a:pt x="413" y="92"/>
                  <a:pt x="413" y="92"/>
                  <a:pt x="413" y="92"/>
                </a:cubicBezTo>
                <a:cubicBezTo>
                  <a:pt x="413" y="0"/>
                  <a:pt x="413" y="0"/>
                  <a:pt x="413" y="0"/>
                </a:cubicBezTo>
                <a:cubicBezTo>
                  <a:pt x="401" y="0"/>
                  <a:pt x="401" y="0"/>
                  <a:pt x="401" y="0"/>
                </a:cubicBezTo>
                <a:lnTo>
                  <a:pt x="401" y="92"/>
                </a:lnTo>
                <a:close/>
                <a:moveTo>
                  <a:pt x="321" y="92"/>
                </a:moveTo>
                <a:cubicBezTo>
                  <a:pt x="333" y="92"/>
                  <a:pt x="333" y="92"/>
                  <a:pt x="333" y="92"/>
                </a:cubicBezTo>
                <a:cubicBezTo>
                  <a:pt x="333" y="0"/>
                  <a:pt x="333" y="0"/>
                  <a:pt x="333" y="0"/>
                </a:cubicBezTo>
                <a:cubicBezTo>
                  <a:pt x="321" y="0"/>
                  <a:pt x="321" y="0"/>
                  <a:pt x="321" y="0"/>
                </a:cubicBezTo>
                <a:lnTo>
                  <a:pt x="321" y="92"/>
                </a:lnTo>
                <a:close/>
                <a:moveTo>
                  <a:pt x="381" y="92"/>
                </a:moveTo>
                <a:cubicBezTo>
                  <a:pt x="393" y="92"/>
                  <a:pt x="393" y="92"/>
                  <a:pt x="393" y="92"/>
                </a:cubicBezTo>
                <a:cubicBezTo>
                  <a:pt x="393" y="0"/>
                  <a:pt x="393" y="0"/>
                  <a:pt x="393" y="0"/>
                </a:cubicBezTo>
                <a:cubicBezTo>
                  <a:pt x="381" y="0"/>
                  <a:pt x="381" y="0"/>
                  <a:pt x="381" y="0"/>
                </a:cubicBezTo>
                <a:lnTo>
                  <a:pt x="381" y="92"/>
                </a:lnTo>
                <a:close/>
                <a:moveTo>
                  <a:pt x="200" y="92"/>
                </a:moveTo>
                <a:cubicBezTo>
                  <a:pt x="212" y="92"/>
                  <a:pt x="212" y="92"/>
                  <a:pt x="212" y="92"/>
                </a:cubicBezTo>
                <a:cubicBezTo>
                  <a:pt x="212" y="0"/>
                  <a:pt x="212" y="0"/>
                  <a:pt x="212" y="0"/>
                </a:cubicBezTo>
                <a:cubicBezTo>
                  <a:pt x="200" y="0"/>
                  <a:pt x="200" y="0"/>
                  <a:pt x="200" y="0"/>
                </a:cubicBezTo>
                <a:lnTo>
                  <a:pt x="200" y="92"/>
                </a:lnTo>
                <a:close/>
                <a:moveTo>
                  <a:pt x="341" y="92"/>
                </a:moveTo>
                <a:cubicBezTo>
                  <a:pt x="353" y="92"/>
                  <a:pt x="353" y="92"/>
                  <a:pt x="353" y="92"/>
                </a:cubicBezTo>
                <a:cubicBezTo>
                  <a:pt x="353" y="0"/>
                  <a:pt x="353" y="0"/>
                  <a:pt x="353" y="0"/>
                </a:cubicBezTo>
                <a:cubicBezTo>
                  <a:pt x="341" y="0"/>
                  <a:pt x="341" y="0"/>
                  <a:pt x="341" y="0"/>
                </a:cubicBezTo>
                <a:lnTo>
                  <a:pt x="341" y="92"/>
                </a:lnTo>
                <a:close/>
                <a:moveTo>
                  <a:pt x="361" y="92"/>
                </a:moveTo>
                <a:cubicBezTo>
                  <a:pt x="373" y="92"/>
                  <a:pt x="373" y="92"/>
                  <a:pt x="373" y="92"/>
                </a:cubicBezTo>
                <a:cubicBezTo>
                  <a:pt x="373" y="0"/>
                  <a:pt x="373" y="0"/>
                  <a:pt x="373" y="0"/>
                </a:cubicBezTo>
                <a:cubicBezTo>
                  <a:pt x="361" y="0"/>
                  <a:pt x="361" y="0"/>
                  <a:pt x="361" y="0"/>
                </a:cubicBezTo>
                <a:lnTo>
                  <a:pt x="361" y="92"/>
                </a:lnTo>
                <a:close/>
                <a:moveTo>
                  <a:pt x="20" y="92"/>
                </a:moveTo>
                <a:cubicBezTo>
                  <a:pt x="32" y="92"/>
                  <a:pt x="32" y="92"/>
                  <a:pt x="32" y="92"/>
                </a:cubicBezTo>
                <a:cubicBezTo>
                  <a:pt x="32" y="0"/>
                  <a:pt x="32" y="0"/>
                  <a:pt x="32" y="0"/>
                </a:cubicBezTo>
                <a:cubicBezTo>
                  <a:pt x="20" y="0"/>
                  <a:pt x="20" y="0"/>
                  <a:pt x="20" y="0"/>
                </a:cubicBezTo>
                <a:lnTo>
                  <a:pt x="20" y="92"/>
                </a:lnTo>
                <a:close/>
                <a:moveTo>
                  <a:pt x="421" y="92"/>
                </a:moveTo>
                <a:cubicBezTo>
                  <a:pt x="433" y="92"/>
                  <a:pt x="433" y="92"/>
                  <a:pt x="433" y="92"/>
                </a:cubicBezTo>
                <a:cubicBezTo>
                  <a:pt x="433" y="0"/>
                  <a:pt x="433" y="0"/>
                  <a:pt x="433" y="0"/>
                </a:cubicBezTo>
                <a:cubicBezTo>
                  <a:pt x="421" y="0"/>
                  <a:pt x="421" y="0"/>
                  <a:pt x="421" y="0"/>
                </a:cubicBezTo>
                <a:lnTo>
                  <a:pt x="421" y="92"/>
                </a:lnTo>
                <a:close/>
                <a:moveTo>
                  <a:pt x="40" y="92"/>
                </a:moveTo>
                <a:cubicBezTo>
                  <a:pt x="52" y="92"/>
                  <a:pt x="52" y="92"/>
                  <a:pt x="52" y="92"/>
                </a:cubicBezTo>
                <a:cubicBezTo>
                  <a:pt x="52" y="0"/>
                  <a:pt x="52" y="0"/>
                  <a:pt x="52" y="0"/>
                </a:cubicBezTo>
                <a:cubicBezTo>
                  <a:pt x="40" y="0"/>
                  <a:pt x="40" y="0"/>
                  <a:pt x="40" y="0"/>
                </a:cubicBezTo>
                <a:lnTo>
                  <a:pt x="40" y="92"/>
                </a:lnTo>
                <a:close/>
                <a:moveTo>
                  <a:pt x="0" y="92"/>
                </a:moveTo>
                <a:cubicBezTo>
                  <a:pt x="12" y="92"/>
                  <a:pt x="12" y="92"/>
                  <a:pt x="12" y="92"/>
                </a:cubicBezTo>
                <a:cubicBezTo>
                  <a:pt x="12" y="0"/>
                  <a:pt x="12" y="0"/>
                  <a:pt x="12" y="0"/>
                </a:cubicBezTo>
                <a:cubicBezTo>
                  <a:pt x="0" y="0"/>
                  <a:pt x="0" y="0"/>
                  <a:pt x="0" y="0"/>
                </a:cubicBezTo>
                <a:lnTo>
                  <a:pt x="0" y="92"/>
                </a:lnTo>
                <a:close/>
                <a:moveTo>
                  <a:pt x="901" y="92"/>
                </a:moveTo>
                <a:cubicBezTo>
                  <a:pt x="913" y="92"/>
                  <a:pt x="913" y="92"/>
                  <a:pt x="913" y="92"/>
                </a:cubicBezTo>
                <a:cubicBezTo>
                  <a:pt x="913" y="0"/>
                  <a:pt x="913" y="0"/>
                  <a:pt x="913" y="0"/>
                </a:cubicBezTo>
                <a:cubicBezTo>
                  <a:pt x="901" y="0"/>
                  <a:pt x="901" y="0"/>
                  <a:pt x="901" y="0"/>
                </a:cubicBezTo>
                <a:lnTo>
                  <a:pt x="901" y="92"/>
                </a:lnTo>
                <a:close/>
                <a:moveTo>
                  <a:pt x="7671" y="354"/>
                </a:moveTo>
                <a:cubicBezTo>
                  <a:pt x="7672" y="362"/>
                  <a:pt x="7672" y="370"/>
                  <a:pt x="7672" y="378"/>
                </a:cubicBezTo>
                <a:cubicBezTo>
                  <a:pt x="7672" y="354"/>
                  <a:pt x="7672" y="354"/>
                  <a:pt x="7672" y="354"/>
                </a:cubicBezTo>
                <a:lnTo>
                  <a:pt x="7671" y="354"/>
                </a:lnTo>
                <a:close/>
                <a:moveTo>
                  <a:pt x="180" y="92"/>
                </a:moveTo>
                <a:cubicBezTo>
                  <a:pt x="192" y="92"/>
                  <a:pt x="192" y="92"/>
                  <a:pt x="192" y="92"/>
                </a:cubicBezTo>
                <a:cubicBezTo>
                  <a:pt x="192" y="0"/>
                  <a:pt x="192" y="0"/>
                  <a:pt x="192" y="0"/>
                </a:cubicBezTo>
                <a:cubicBezTo>
                  <a:pt x="180" y="0"/>
                  <a:pt x="180" y="0"/>
                  <a:pt x="180" y="0"/>
                </a:cubicBezTo>
                <a:lnTo>
                  <a:pt x="180" y="92"/>
                </a:lnTo>
                <a:close/>
                <a:moveTo>
                  <a:pt x="80" y="92"/>
                </a:moveTo>
                <a:cubicBezTo>
                  <a:pt x="92" y="92"/>
                  <a:pt x="92" y="92"/>
                  <a:pt x="92" y="92"/>
                </a:cubicBezTo>
                <a:cubicBezTo>
                  <a:pt x="92" y="0"/>
                  <a:pt x="92" y="0"/>
                  <a:pt x="92" y="0"/>
                </a:cubicBezTo>
                <a:cubicBezTo>
                  <a:pt x="80" y="0"/>
                  <a:pt x="80" y="0"/>
                  <a:pt x="80" y="0"/>
                </a:cubicBezTo>
                <a:lnTo>
                  <a:pt x="80" y="92"/>
                </a:lnTo>
                <a:close/>
                <a:moveTo>
                  <a:pt x="160" y="92"/>
                </a:moveTo>
                <a:cubicBezTo>
                  <a:pt x="172" y="92"/>
                  <a:pt x="172" y="92"/>
                  <a:pt x="172" y="92"/>
                </a:cubicBezTo>
                <a:cubicBezTo>
                  <a:pt x="172" y="0"/>
                  <a:pt x="172" y="0"/>
                  <a:pt x="172" y="0"/>
                </a:cubicBezTo>
                <a:cubicBezTo>
                  <a:pt x="160" y="0"/>
                  <a:pt x="160" y="0"/>
                  <a:pt x="160" y="0"/>
                </a:cubicBezTo>
                <a:lnTo>
                  <a:pt x="160" y="92"/>
                </a:lnTo>
                <a:close/>
                <a:moveTo>
                  <a:pt x="140" y="92"/>
                </a:moveTo>
                <a:cubicBezTo>
                  <a:pt x="152" y="92"/>
                  <a:pt x="152" y="92"/>
                  <a:pt x="152" y="92"/>
                </a:cubicBezTo>
                <a:cubicBezTo>
                  <a:pt x="152" y="0"/>
                  <a:pt x="152" y="0"/>
                  <a:pt x="152" y="0"/>
                </a:cubicBezTo>
                <a:cubicBezTo>
                  <a:pt x="140" y="0"/>
                  <a:pt x="140" y="0"/>
                  <a:pt x="140" y="0"/>
                </a:cubicBezTo>
                <a:lnTo>
                  <a:pt x="140" y="92"/>
                </a:lnTo>
                <a:close/>
                <a:moveTo>
                  <a:pt x="120" y="92"/>
                </a:moveTo>
                <a:cubicBezTo>
                  <a:pt x="132" y="92"/>
                  <a:pt x="132" y="92"/>
                  <a:pt x="132" y="92"/>
                </a:cubicBezTo>
                <a:cubicBezTo>
                  <a:pt x="132" y="0"/>
                  <a:pt x="132" y="0"/>
                  <a:pt x="132" y="0"/>
                </a:cubicBezTo>
                <a:cubicBezTo>
                  <a:pt x="120" y="0"/>
                  <a:pt x="120" y="0"/>
                  <a:pt x="120" y="0"/>
                </a:cubicBezTo>
                <a:lnTo>
                  <a:pt x="120" y="92"/>
                </a:lnTo>
                <a:close/>
                <a:moveTo>
                  <a:pt x="100" y="92"/>
                </a:moveTo>
                <a:cubicBezTo>
                  <a:pt x="112" y="92"/>
                  <a:pt x="112" y="92"/>
                  <a:pt x="112" y="92"/>
                </a:cubicBezTo>
                <a:cubicBezTo>
                  <a:pt x="112" y="0"/>
                  <a:pt x="112" y="0"/>
                  <a:pt x="112" y="0"/>
                </a:cubicBezTo>
                <a:cubicBezTo>
                  <a:pt x="100" y="0"/>
                  <a:pt x="100" y="0"/>
                  <a:pt x="100" y="0"/>
                </a:cubicBezTo>
                <a:lnTo>
                  <a:pt x="100" y="92"/>
                </a:lnTo>
                <a:close/>
                <a:moveTo>
                  <a:pt x="60" y="92"/>
                </a:moveTo>
                <a:cubicBezTo>
                  <a:pt x="72" y="92"/>
                  <a:pt x="72" y="92"/>
                  <a:pt x="72" y="92"/>
                </a:cubicBezTo>
                <a:cubicBezTo>
                  <a:pt x="72" y="0"/>
                  <a:pt x="72" y="0"/>
                  <a:pt x="72" y="0"/>
                </a:cubicBezTo>
                <a:cubicBezTo>
                  <a:pt x="60" y="0"/>
                  <a:pt x="60" y="0"/>
                  <a:pt x="60" y="0"/>
                </a:cubicBezTo>
                <a:lnTo>
                  <a:pt x="60" y="92"/>
                </a:lnTo>
                <a:close/>
                <a:moveTo>
                  <a:pt x="761" y="92"/>
                </a:moveTo>
                <a:cubicBezTo>
                  <a:pt x="773" y="92"/>
                  <a:pt x="773" y="92"/>
                  <a:pt x="773" y="92"/>
                </a:cubicBezTo>
                <a:cubicBezTo>
                  <a:pt x="773" y="0"/>
                  <a:pt x="773" y="0"/>
                  <a:pt x="773" y="0"/>
                </a:cubicBezTo>
                <a:cubicBezTo>
                  <a:pt x="761" y="0"/>
                  <a:pt x="761" y="0"/>
                  <a:pt x="761" y="0"/>
                </a:cubicBezTo>
                <a:lnTo>
                  <a:pt x="761" y="92"/>
                </a:lnTo>
                <a:close/>
                <a:moveTo>
                  <a:pt x="741" y="92"/>
                </a:moveTo>
                <a:cubicBezTo>
                  <a:pt x="753" y="92"/>
                  <a:pt x="753" y="92"/>
                  <a:pt x="753" y="92"/>
                </a:cubicBezTo>
                <a:cubicBezTo>
                  <a:pt x="753" y="0"/>
                  <a:pt x="753" y="0"/>
                  <a:pt x="753" y="0"/>
                </a:cubicBezTo>
                <a:cubicBezTo>
                  <a:pt x="741" y="0"/>
                  <a:pt x="741" y="0"/>
                  <a:pt x="741" y="0"/>
                </a:cubicBezTo>
                <a:lnTo>
                  <a:pt x="741" y="92"/>
                </a:lnTo>
                <a:close/>
                <a:moveTo>
                  <a:pt x="701" y="92"/>
                </a:moveTo>
                <a:cubicBezTo>
                  <a:pt x="713" y="92"/>
                  <a:pt x="713" y="92"/>
                  <a:pt x="713" y="92"/>
                </a:cubicBezTo>
                <a:cubicBezTo>
                  <a:pt x="713" y="0"/>
                  <a:pt x="713" y="0"/>
                  <a:pt x="713" y="0"/>
                </a:cubicBezTo>
                <a:cubicBezTo>
                  <a:pt x="701" y="0"/>
                  <a:pt x="701" y="0"/>
                  <a:pt x="701" y="0"/>
                </a:cubicBezTo>
                <a:lnTo>
                  <a:pt x="701" y="92"/>
                </a:lnTo>
                <a:close/>
                <a:moveTo>
                  <a:pt x="781" y="92"/>
                </a:moveTo>
                <a:cubicBezTo>
                  <a:pt x="793" y="92"/>
                  <a:pt x="793" y="92"/>
                  <a:pt x="793" y="92"/>
                </a:cubicBezTo>
                <a:cubicBezTo>
                  <a:pt x="793" y="0"/>
                  <a:pt x="793" y="0"/>
                  <a:pt x="793" y="0"/>
                </a:cubicBezTo>
                <a:cubicBezTo>
                  <a:pt x="781" y="0"/>
                  <a:pt x="781" y="0"/>
                  <a:pt x="781" y="0"/>
                </a:cubicBezTo>
                <a:lnTo>
                  <a:pt x="781" y="92"/>
                </a:lnTo>
                <a:close/>
                <a:moveTo>
                  <a:pt x="721" y="92"/>
                </a:moveTo>
                <a:cubicBezTo>
                  <a:pt x="733" y="92"/>
                  <a:pt x="733" y="92"/>
                  <a:pt x="733" y="92"/>
                </a:cubicBezTo>
                <a:cubicBezTo>
                  <a:pt x="733" y="0"/>
                  <a:pt x="733" y="0"/>
                  <a:pt x="733" y="0"/>
                </a:cubicBezTo>
                <a:cubicBezTo>
                  <a:pt x="721" y="0"/>
                  <a:pt x="721" y="0"/>
                  <a:pt x="721" y="0"/>
                </a:cubicBezTo>
                <a:lnTo>
                  <a:pt x="721" y="92"/>
                </a:lnTo>
                <a:close/>
                <a:moveTo>
                  <a:pt x="821" y="92"/>
                </a:moveTo>
                <a:cubicBezTo>
                  <a:pt x="833" y="92"/>
                  <a:pt x="833" y="92"/>
                  <a:pt x="833" y="92"/>
                </a:cubicBezTo>
                <a:cubicBezTo>
                  <a:pt x="833" y="0"/>
                  <a:pt x="833" y="0"/>
                  <a:pt x="833" y="0"/>
                </a:cubicBezTo>
                <a:cubicBezTo>
                  <a:pt x="821" y="0"/>
                  <a:pt x="821" y="0"/>
                  <a:pt x="821" y="0"/>
                </a:cubicBezTo>
                <a:lnTo>
                  <a:pt x="821" y="92"/>
                </a:lnTo>
                <a:close/>
                <a:moveTo>
                  <a:pt x="881" y="92"/>
                </a:moveTo>
                <a:cubicBezTo>
                  <a:pt x="893" y="92"/>
                  <a:pt x="893" y="92"/>
                  <a:pt x="893" y="92"/>
                </a:cubicBezTo>
                <a:cubicBezTo>
                  <a:pt x="893" y="0"/>
                  <a:pt x="893" y="0"/>
                  <a:pt x="893" y="0"/>
                </a:cubicBezTo>
                <a:cubicBezTo>
                  <a:pt x="881" y="0"/>
                  <a:pt x="881" y="0"/>
                  <a:pt x="881" y="0"/>
                </a:cubicBezTo>
                <a:lnTo>
                  <a:pt x="881" y="92"/>
                </a:lnTo>
                <a:close/>
                <a:moveTo>
                  <a:pt x="861" y="92"/>
                </a:moveTo>
                <a:cubicBezTo>
                  <a:pt x="873" y="92"/>
                  <a:pt x="873" y="92"/>
                  <a:pt x="873" y="92"/>
                </a:cubicBezTo>
                <a:cubicBezTo>
                  <a:pt x="873" y="0"/>
                  <a:pt x="873" y="0"/>
                  <a:pt x="873" y="0"/>
                </a:cubicBezTo>
                <a:cubicBezTo>
                  <a:pt x="861" y="0"/>
                  <a:pt x="861" y="0"/>
                  <a:pt x="861" y="0"/>
                </a:cubicBezTo>
                <a:lnTo>
                  <a:pt x="861" y="92"/>
                </a:lnTo>
                <a:close/>
                <a:moveTo>
                  <a:pt x="801" y="92"/>
                </a:moveTo>
                <a:cubicBezTo>
                  <a:pt x="813" y="92"/>
                  <a:pt x="813" y="92"/>
                  <a:pt x="813" y="92"/>
                </a:cubicBezTo>
                <a:cubicBezTo>
                  <a:pt x="813" y="0"/>
                  <a:pt x="813" y="0"/>
                  <a:pt x="813" y="0"/>
                </a:cubicBezTo>
                <a:cubicBezTo>
                  <a:pt x="801" y="0"/>
                  <a:pt x="801" y="0"/>
                  <a:pt x="801" y="0"/>
                </a:cubicBezTo>
                <a:lnTo>
                  <a:pt x="801" y="92"/>
                </a:lnTo>
                <a:close/>
                <a:moveTo>
                  <a:pt x="681" y="92"/>
                </a:moveTo>
                <a:cubicBezTo>
                  <a:pt x="693" y="92"/>
                  <a:pt x="693" y="92"/>
                  <a:pt x="693" y="92"/>
                </a:cubicBezTo>
                <a:cubicBezTo>
                  <a:pt x="693" y="0"/>
                  <a:pt x="693" y="0"/>
                  <a:pt x="693" y="0"/>
                </a:cubicBezTo>
                <a:cubicBezTo>
                  <a:pt x="681" y="0"/>
                  <a:pt x="681" y="0"/>
                  <a:pt x="681" y="0"/>
                </a:cubicBezTo>
                <a:lnTo>
                  <a:pt x="681" y="92"/>
                </a:lnTo>
                <a:close/>
                <a:moveTo>
                  <a:pt x="441" y="92"/>
                </a:moveTo>
                <a:cubicBezTo>
                  <a:pt x="453" y="92"/>
                  <a:pt x="453" y="92"/>
                  <a:pt x="453" y="92"/>
                </a:cubicBezTo>
                <a:cubicBezTo>
                  <a:pt x="453" y="0"/>
                  <a:pt x="453" y="0"/>
                  <a:pt x="453" y="0"/>
                </a:cubicBezTo>
                <a:cubicBezTo>
                  <a:pt x="441" y="0"/>
                  <a:pt x="441" y="0"/>
                  <a:pt x="441" y="0"/>
                </a:cubicBezTo>
                <a:lnTo>
                  <a:pt x="441" y="92"/>
                </a:lnTo>
                <a:close/>
                <a:moveTo>
                  <a:pt x="841" y="92"/>
                </a:moveTo>
                <a:cubicBezTo>
                  <a:pt x="853" y="92"/>
                  <a:pt x="853" y="92"/>
                  <a:pt x="853" y="92"/>
                </a:cubicBezTo>
                <a:cubicBezTo>
                  <a:pt x="853" y="0"/>
                  <a:pt x="853" y="0"/>
                  <a:pt x="853" y="0"/>
                </a:cubicBezTo>
                <a:cubicBezTo>
                  <a:pt x="841" y="0"/>
                  <a:pt x="841" y="0"/>
                  <a:pt x="841" y="0"/>
                </a:cubicBezTo>
                <a:lnTo>
                  <a:pt x="841" y="92"/>
                </a:lnTo>
                <a:close/>
                <a:moveTo>
                  <a:pt x="661" y="92"/>
                </a:moveTo>
                <a:cubicBezTo>
                  <a:pt x="673" y="92"/>
                  <a:pt x="673" y="92"/>
                  <a:pt x="673" y="92"/>
                </a:cubicBezTo>
                <a:cubicBezTo>
                  <a:pt x="673" y="0"/>
                  <a:pt x="673" y="0"/>
                  <a:pt x="673" y="0"/>
                </a:cubicBezTo>
                <a:cubicBezTo>
                  <a:pt x="661" y="0"/>
                  <a:pt x="661" y="0"/>
                  <a:pt x="661" y="0"/>
                </a:cubicBezTo>
                <a:lnTo>
                  <a:pt x="661" y="92"/>
                </a:lnTo>
                <a:close/>
                <a:moveTo>
                  <a:pt x="521" y="92"/>
                </a:moveTo>
                <a:cubicBezTo>
                  <a:pt x="533" y="92"/>
                  <a:pt x="533" y="92"/>
                  <a:pt x="533" y="92"/>
                </a:cubicBezTo>
                <a:cubicBezTo>
                  <a:pt x="533" y="0"/>
                  <a:pt x="533" y="0"/>
                  <a:pt x="533" y="0"/>
                </a:cubicBezTo>
                <a:cubicBezTo>
                  <a:pt x="521" y="0"/>
                  <a:pt x="521" y="0"/>
                  <a:pt x="521" y="0"/>
                </a:cubicBezTo>
                <a:lnTo>
                  <a:pt x="521" y="92"/>
                </a:lnTo>
                <a:close/>
                <a:moveTo>
                  <a:pt x="541" y="92"/>
                </a:moveTo>
                <a:cubicBezTo>
                  <a:pt x="553" y="92"/>
                  <a:pt x="553" y="92"/>
                  <a:pt x="553" y="92"/>
                </a:cubicBezTo>
                <a:cubicBezTo>
                  <a:pt x="553" y="0"/>
                  <a:pt x="553" y="0"/>
                  <a:pt x="553" y="0"/>
                </a:cubicBezTo>
                <a:cubicBezTo>
                  <a:pt x="541" y="0"/>
                  <a:pt x="541" y="0"/>
                  <a:pt x="541" y="0"/>
                </a:cubicBezTo>
                <a:lnTo>
                  <a:pt x="541" y="92"/>
                </a:lnTo>
                <a:close/>
                <a:moveTo>
                  <a:pt x="481" y="92"/>
                </a:moveTo>
                <a:cubicBezTo>
                  <a:pt x="493" y="92"/>
                  <a:pt x="493" y="92"/>
                  <a:pt x="493" y="92"/>
                </a:cubicBezTo>
                <a:cubicBezTo>
                  <a:pt x="493" y="0"/>
                  <a:pt x="493" y="0"/>
                  <a:pt x="493" y="0"/>
                </a:cubicBezTo>
                <a:cubicBezTo>
                  <a:pt x="481" y="0"/>
                  <a:pt x="481" y="0"/>
                  <a:pt x="481" y="0"/>
                </a:cubicBezTo>
                <a:lnTo>
                  <a:pt x="481" y="92"/>
                </a:lnTo>
                <a:close/>
                <a:moveTo>
                  <a:pt x="461" y="92"/>
                </a:moveTo>
                <a:cubicBezTo>
                  <a:pt x="473" y="92"/>
                  <a:pt x="473" y="92"/>
                  <a:pt x="473" y="92"/>
                </a:cubicBezTo>
                <a:cubicBezTo>
                  <a:pt x="473" y="0"/>
                  <a:pt x="473" y="0"/>
                  <a:pt x="473" y="0"/>
                </a:cubicBezTo>
                <a:cubicBezTo>
                  <a:pt x="461" y="0"/>
                  <a:pt x="461" y="0"/>
                  <a:pt x="461" y="0"/>
                </a:cubicBezTo>
                <a:lnTo>
                  <a:pt x="461" y="92"/>
                </a:lnTo>
                <a:close/>
                <a:moveTo>
                  <a:pt x="501" y="92"/>
                </a:moveTo>
                <a:cubicBezTo>
                  <a:pt x="513" y="92"/>
                  <a:pt x="513" y="92"/>
                  <a:pt x="513" y="92"/>
                </a:cubicBezTo>
                <a:cubicBezTo>
                  <a:pt x="513" y="0"/>
                  <a:pt x="513" y="0"/>
                  <a:pt x="513" y="0"/>
                </a:cubicBezTo>
                <a:cubicBezTo>
                  <a:pt x="501" y="0"/>
                  <a:pt x="501" y="0"/>
                  <a:pt x="501" y="0"/>
                </a:cubicBezTo>
                <a:lnTo>
                  <a:pt x="501" y="92"/>
                </a:lnTo>
                <a:close/>
                <a:moveTo>
                  <a:pt x="1863" y="92"/>
                </a:moveTo>
                <a:cubicBezTo>
                  <a:pt x="1875" y="92"/>
                  <a:pt x="1875" y="92"/>
                  <a:pt x="1875" y="92"/>
                </a:cubicBezTo>
                <a:cubicBezTo>
                  <a:pt x="1875" y="0"/>
                  <a:pt x="1875" y="0"/>
                  <a:pt x="1875" y="0"/>
                </a:cubicBezTo>
                <a:cubicBezTo>
                  <a:pt x="1863" y="0"/>
                  <a:pt x="1863" y="0"/>
                  <a:pt x="1863" y="0"/>
                </a:cubicBezTo>
                <a:lnTo>
                  <a:pt x="1863" y="92"/>
                </a:lnTo>
                <a:close/>
                <a:moveTo>
                  <a:pt x="561" y="92"/>
                </a:moveTo>
                <a:cubicBezTo>
                  <a:pt x="573" y="92"/>
                  <a:pt x="573" y="92"/>
                  <a:pt x="573" y="92"/>
                </a:cubicBezTo>
                <a:cubicBezTo>
                  <a:pt x="573" y="0"/>
                  <a:pt x="573" y="0"/>
                  <a:pt x="573" y="0"/>
                </a:cubicBezTo>
                <a:cubicBezTo>
                  <a:pt x="561" y="0"/>
                  <a:pt x="561" y="0"/>
                  <a:pt x="561" y="0"/>
                </a:cubicBezTo>
                <a:lnTo>
                  <a:pt x="561" y="92"/>
                </a:lnTo>
                <a:close/>
                <a:moveTo>
                  <a:pt x="641" y="92"/>
                </a:moveTo>
                <a:cubicBezTo>
                  <a:pt x="653" y="92"/>
                  <a:pt x="653" y="92"/>
                  <a:pt x="653" y="92"/>
                </a:cubicBezTo>
                <a:cubicBezTo>
                  <a:pt x="653" y="0"/>
                  <a:pt x="653" y="0"/>
                  <a:pt x="653" y="0"/>
                </a:cubicBezTo>
                <a:cubicBezTo>
                  <a:pt x="641" y="0"/>
                  <a:pt x="641" y="0"/>
                  <a:pt x="641" y="0"/>
                </a:cubicBezTo>
                <a:lnTo>
                  <a:pt x="641" y="92"/>
                </a:lnTo>
                <a:close/>
                <a:moveTo>
                  <a:pt x="581" y="92"/>
                </a:moveTo>
                <a:cubicBezTo>
                  <a:pt x="593" y="92"/>
                  <a:pt x="593" y="92"/>
                  <a:pt x="593" y="92"/>
                </a:cubicBezTo>
                <a:cubicBezTo>
                  <a:pt x="593" y="0"/>
                  <a:pt x="593" y="0"/>
                  <a:pt x="593" y="0"/>
                </a:cubicBezTo>
                <a:cubicBezTo>
                  <a:pt x="581" y="0"/>
                  <a:pt x="581" y="0"/>
                  <a:pt x="581" y="0"/>
                </a:cubicBezTo>
                <a:lnTo>
                  <a:pt x="581" y="92"/>
                </a:lnTo>
                <a:close/>
                <a:moveTo>
                  <a:pt x="601" y="92"/>
                </a:moveTo>
                <a:cubicBezTo>
                  <a:pt x="613" y="92"/>
                  <a:pt x="613" y="92"/>
                  <a:pt x="613" y="92"/>
                </a:cubicBezTo>
                <a:cubicBezTo>
                  <a:pt x="613" y="0"/>
                  <a:pt x="613" y="0"/>
                  <a:pt x="613" y="0"/>
                </a:cubicBezTo>
                <a:cubicBezTo>
                  <a:pt x="601" y="0"/>
                  <a:pt x="601" y="0"/>
                  <a:pt x="601" y="0"/>
                </a:cubicBezTo>
                <a:lnTo>
                  <a:pt x="601" y="92"/>
                </a:lnTo>
                <a:close/>
                <a:moveTo>
                  <a:pt x="3065" y="92"/>
                </a:moveTo>
                <a:cubicBezTo>
                  <a:pt x="3077" y="92"/>
                  <a:pt x="3077" y="92"/>
                  <a:pt x="3077" y="92"/>
                </a:cubicBezTo>
                <a:cubicBezTo>
                  <a:pt x="3077" y="0"/>
                  <a:pt x="3077" y="0"/>
                  <a:pt x="3077" y="0"/>
                </a:cubicBezTo>
                <a:cubicBezTo>
                  <a:pt x="3065" y="0"/>
                  <a:pt x="3065" y="0"/>
                  <a:pt x="3065" y="0"/>
                </a:cubicBezTo>
                <a:lnTo>
                  <a:pt x="3065" y="92"/>
                </a:lnTo>
                <a:close/>
                <a:moveTo>
                  <a:pt x="3185" y="92"/>
                </a:moveTo>
                <a:cubicBezTo>
                  <a:pt x="3197" y="92"/>
                  <a:pt x="3197" y="92"/>
                  <a:pt x="3197" y="92"/>
                </a:cubicBezTo>
                <a:cubicBezTo>
                  <a:pt x="3197" y="0"/>
                  <a:pt x="3197" y="0"/>
                  <a:pt x="3197" y="0"/>
                </a:cubicBezTo>
                <a:cubicBezTo>
                  <a:pt x="3185" y="0"/>
                  <a:pt x="3185" y="0"/>
                  <a:pt x="3185" y="0"/>
                </a:cubicBezTo>
                <a:lnTo>
                  <a:pt x="3185" y="92"/>
                </a:lnTo>
                <a:close/>
                <a:moveTo>
                  <a:pt x="3085" y="92"/>
                </a:moveTo>
                <a:cubicBezTo>
                  <a:pt x="3097" y="92"/>
                  <a:pt x="3097" y="92"/>
                  <a:pt x="3097" y="92"/>
                </a:cubicBezTo>
                <a:cubicBezTo>
                  <a:pt x="3097" y="0"/>
                  <a:pt x="3097" y="0"/>
                  <a:pt x="3097" y="0"/>
                </a:cubicBezTo>
                <a:cubicBezTo>
                  <a:pt x="3085" y="0"/>
                  <a:pt x="3085" y="0"/>
                  <a:pt x="3085" y="0"/>
                </a:cubicBezTo>
                <a:lnTo>
                  <a:pt x="3085" y="92"/>
                </a:lnTo>
                <a:close/>
                <a:moveTo>
                  <a:pt x="1883" y="92"/>
                </a:moveTo>
                <a:cubicBezTo>
                  <a:pt x="1895" y="92"/>
                  <a:pt x="1895" y="92"/>
                  <a:pt x="1895" y="92"/>
                </a:cubicBezTo>
                <a:cubicBezTo>
                  <a:pt x="1895" y="0"/>
                  <a:pt x="1895" y="0"/>
                  <a:pt x="1895" y="0"/>
                </a:cubicBezTo>
                <a:cubicBezTo>
                  <a:pt x="1883" y="0"/>
                  <a:pt x="1883" y="0"/>
                  <a:pt x="1883" y="0"/>
                </a:cubicBezTo>
                <a:lnTo>
                  <a:pt x="1883" y="92"/>
                </a:lnTo>
                <a:close/>
                <a:moveTo>
                  <a:pt x="3105" y="92"/>
                </a:moveTo>
                <a:cubicBezTo>
                  <a:pt x="3117" y="92"/>
                  <a:pt x="3117" y="92"/>
                  <a:pt x="3117" y="92"/>
                </a:cubicBezTo>
                <a:cubicBezTo>
                  <a:pt x="3117" y="0"/>
                  <a:pt x="3117" y="0"/>
                  <a:pt x="3117" y="0"/>
                </a:cubicBezTo>
                <a:cubicBezTo>
                  <a:pt x="3105" y="0"/>
                  <a:pt x="3105" y="0"/>
                  <a:pt x="3105" y="0"/>
                </a:cubicBezTo>
                <a:lnTo>
                  <a:pt x="3105" y="92"/>
                </a:lnTo>
                <a:close/>
                <a:moveTo>
                  <a:pt x="3125" y="92"/>
                </a:moveTo>
                <a:cubicBezTo>
                  <a:pt x="3137" y="92"/>
                  <a:pt x="3137" y="92"/>
                  <a:pt x="3137" y="92"/>
                </a:cubicBezTo>
                <a:cubicBezTo>
                  <a:pt x="3137" y="0"/>
                  <a:pt x="3137" y="0"/>
                  <a:pt x="3137" y="0"/>
                </a:cubicBezTo>
                <a:cubicBezTo>
                  <a:pt x="3125" y="0"/>
                  <a:pt x="3125" y="0"/>
                  <a:pt x="3125" y="0"/>
                </a:cubicBezTo>
                <a:lnTo>
                  <a:pt x="3125" y="92"/>
                </a:lnTo>
                <a:close/>
                <a:moveTo>
                  <a:pt x="3165" y="92"/>
                </a:moveTo>
                <a:cubicBezTo>
                  <a:pt x="3177" y="92"/>
                  <a:pt x="3177" y="92"/>
                  <a:pt x="3177" y="92"/>
                </a:cubicBezTo>
                <a:cubicBezTo>
                  <a:pt x="3177" y="0"/>
                  <a:pt x="3177" y="0"/>
                  <a:pt x="3177" y="0"/>
                </a:cubicBezTo>
                <a:cubicBezTo>
                  <a:pt x="3165" y="0"/>
                  <a:pt x="3165" y="0"/>
                  <a:pt x="3165" y="0"/>
                </a:cubicBezTo>
                <a:lnTo>
                  <a:pt x="3165" y="92"/>
                </a:lnTo>
                <a:close/>
                <a:moveTo>
                  <a:pt x="3265" y="92"/>
                </a:moveTo>
                <a:cubicBezTo>
                  <a:pt x="3277" y="92"/>
                  <a:pt x="3277" y="92"/>
                  <a:pt x="3277" y="92"/>
                </a:cubicBezTo>
                <a:cubicBezTo>
                  <a:pt x="3277" y="0"/>
                  <a:pt x="3277" y="0"/>
                  <a:pt x="3277" y="0"/>
                </a:cubicBezTo>
                <a:cubicBezTo>
                  <a:pt x="3265" y="0"/>
                  <a:pt x="3265" y="0"/>
                  <a:pt x="3265" y="0"/>
                </a:cubicBezTo>
                <a:lnTo>
                  <a:pt x="3265" y="92"/>
                </a:lnTo>
                <a:close/>
                <a:moveTo>
                  <a:pt x="3285" y="92"/>
                </a:moveTo>
                <a:cubicBezTo>
                  <a:pt x="3297" y="92"/>
                  <a:pt x="3297" y="92"/>
                  <a:pt x="3297" y="92"/>
                </a:cubicBezTo>
                <a:cubicBezTo>
                  <a:pt x="3297" y="0"/>
                  <a:pt x="3297" y="0"/>
                  <a:pt x="3297" y="0"/>
                </a:cubicBezTo>
                <a:cubicBezTo>
                  <a:pt x="3285" y="0"/>
                  <a:pt x="3285" y="0"/>
                  <a:pt x="3285" y="0"/>
                </a:cubicBezTo>
                <a:lnTo>
                  <a:pt x="3285" y="92"/>
                </a:lnTo>
                <a:close/>
                <a:moveTo>
                  <a:pt x="3205" y="92"/>
                </a:moveTo>
                <a:cubicBezTo>
                  <a:pt x="3217" y="92"/>
                  <a:pt x="3217" y="92"/>
                  <a:pt x="3217" y="92"/>
                </a:cubicBezTo>
                <a:cubicBezTo>
                  <a:pt x="3217" y="0"/>
                  <a:pt x="3217" y="0"/>
                  <a:pt x="3217" y="0"/>
                </a:cubicBezTo>
                <a:cubicBezTo>
                  <a:pt x="3205" y="0"/>
                  <a:pt x="3205" y="0"/>
                  <a:pt x="3205" y="0"/>
                </a:cubicBezTo>
                <a:lnTo>
                  <a:pt x="3205" y="92"/>
                </a:lnTo>
                <a:close/>
                <a:moveTo>
                  <a:pt x="3245" y="92"/>
                </a:moveTo>
                <a:cubicBezTo>
                  <a:pt x="3257" y="92"/>
                  <a:pt x="3257" y="92"/>
                  <a:pt x="3257" y="92"/>
                </a:cubicBezTo>
                <a:cubicBezTo>
                  <a:pt x="3257" y="0"/>
                  <a:pt x="3257" y="0"/>
                  <a:pt x="3257" y="0"/>
                </a:cubicBezTo>
                <a:cubicBezTo>
                  <a:pt x="3245" y="0"/>
                  <a:pt x="3245" y="0"/>
                  <a:pt x="3245" y="0"/>
                </a:cubicBezTo>
                <a:lnTo>
                  <a:pt x="3245" y="92"/>
                </a:lnTo>
                <a:close/>
                <a:moveTo>
                  <a:pt x="3225" y="92"/>
                </a:moveTo>
                <a:cubicBezTo>
                  <a:pt x="3237" y="92"/>
                  <a:pt x="3237" y="92"/>
                  <a:pt x="3237" y="92"/>
                </a:cubicBezTo>
                <a:cubicBezTo>
                  <a:pt x="3237" y="0"/>
                  <a:pt x="3237" y="0"/>
                  <a:pt x="3237" y="0"/>
                </a:cubicBezTo>
                <a:cubicBezTo>
                  <a:pt x="3225" y="0"/>
                  <a:pt x="3225" y="0"/>
                  <a:pt x="3225" y="0"/>
                </a:cubicBezTo>
                <a:lnTo>
                  <a:pt x="3225" y="92"/>
                </a:lnTo>
                <a:close/>
                <a:moveTo>
                  <a:pt x="2965" y="92"/>
                </a:moveTo>
                <a:cubicBezTo>
                  <a:pt x="2977" y="92"/>
                  <a:pt x="2977" y="92"/>
                  <a:pt x="2977" y="92"/>
                </a:cubicBezTo>
                <a:cubicBezTo>
                  <a:pt x="2977" y="0"/>
                  <a:pt x="2977" y="0"/>
                  <a:pt x="2977" y="0"/>
                </a:cubicBezTo>
                <a:cubicBezTo>
                  <a:pt x="2965" y="0"/>
                  <a:pt x="2965" y="0"/>
                  <a:pt x="2965" y="0"/>
                </a:cubicBezTo>
                <a:lnTo>
                  <a:pt x="2965" y="92"/>
                </a:lnTo>
                <a:close/>
                <a:moveTo>
                  <a:pt x="2945" y="92"/>
                </a:moveTo>
                <a:cubicBezTo>
                  <a:pt x="2957" y="92"/>
                  <a:pt x="2957" y="92"/>
                  <a:pt x="2957" y="92"/>
                </a:cubicBezTo>
                <a:cubicBezTo>
                  <a:pt x="2957" y="0"/>
                  <a:pt x="2957" y="0"/>
                  <a:pt x="2957" y="0"/>
                </a:cubicBezTo>
                <a:cubicBezTo>
                  <a:pt x="2945" y="0"/>
                  <a:pt x="2945" y="0"/>
                  <a:pt x="2945" y="0"/>
                </a:cubicBezTo>
                <a:lnTo>
                  <a:pt x="2945" y="92"/>
                </a:lnTo>
                <a:close/>
                <a:moveTo>
                  <a:pt x="2905" y="92"/>
                </a:moveTo>
                <a:cubicBezTo>
                  <a:pt x="2917" y="92"/>
                  <a:pt x="2917" y="92"/>
                  <a:pt x="2917" y="92"/>
                </a:cubicBezTo>
                <a:cubicBezTo>
                  <a:pt x="2917" y="0"/>
                  <a:pt x="2917" y="0"/>
                  <a:pt x="2917" y="0"/>
                </a:cubicBezTo>
                <a:cubicBezTo>
                  <a:pt x="2905" y="0"/>
                  <a:pt x="2905" y="0"/>
                  <a:pt x="2905" y="0"/>
                </a:cubicBezTo>
                <a:lnTo>
                  <a:pt x="2905" y="92"/>
                </a:lnTo>
                <a:close/>
                <a:moveTo>
                  <a:pt x="2925" y="92"/>
                </a:moveTo>
                <a:cubicBezTo>
                  <a:pt x="2937" y="92"/>
                  <a:pt x="2937" y="92"/>
                  <a:pt x="2937" y="92"/>
                </a:cubicBezTo>
                <a:cubicBezTo>
                  <a:pt x="2937" y="0"/>
                  <a:pt x="2937" y="0"/>
                  <a:pt x="2937" y="0"/>
                </a:cubicBezTo>
                <a:cubicBezTo>
                  <a:pt x="2925" y="0"/>
                  <a:pt x="2925" y="0"/>
                  <a:pt x="2925" y="0"/>
                </a:cubicBezTo>
                <a:lnTo>
                  <a:pt x="2925" y="92"/>
                </a:lnTo>
                <a:close/>
                <a:moveTo>
                  <a:pt x="2865" y="92"/>
                </a:moveTo>
                <a:cubicBezTo>
                  <a:pt x="2876" y="92"/>
                  <a:pt x="2876" y="92"/>
                  <a:pt x="2876" y="92"/>
                </a:cubicBezTo>
                <a:cubicBezTo>
                  <a:pt x="2876" y="0"/>
                  <a:pt x="2876" y="0"/>
                  <a:pt x="2876" y="0"/>
                </a:cubicBezTo>
                <a:cubicBezTo>
                  <a:pt x="2865" y="0"/>
                  <a:pt x="2865" y="0"/>
                  <a:pt x="2865" y="0"/>
                </a:cubicBezTo>
                <a:lnTo>
                  <a:pt x="2865" y="92"/>
                </a:lnTo>
                <a:close/>
                <a:moveTo>
                  <a:pt x="2885" y="92"/>
                </a:moveTo>
                <a:cubicBezTo>
                  <a:pt x="2897" y="92"/>
                  <a:pt x="2897" y="92"/>
                  <a:pt x="2897" y="92"/>
                </a:cubicBezTo>
                <a:cubicBezTo>
                  <a:pt x="2897" y="0"/>
                  <a:pt x="2897" y="0"/>
                  <a:pt x="2897" y="0"/>
                </a:cubicBezTo>
                <a:cubicBezTo>
                  <a:pt x="2885" y="0"/>
                  <a:pt x="2885" y="0"/>
                  <a:pt x="2885" y="0"/>
                </a:cubicBezTo>
                <a:lnTo>
                  <a:pt x="2885" y="92"/>
                </a:lnTo>
                <a:close/>
                <a:moveTo>
                  <a:pt x="3005" y="92"/>
                </a:moveTo>
                <a:cubicBezTo>
                  <a:pt x="3017" y="92"/>
                  <a:pt x="3017" y="92"/>
                  <a:pt x="3017" y="92"/>
                </a:cubicBezTo>
                <a:cubicBezTo>
                  <a:pt x="3017" y="0"/>
                  <a:pt x="3017" y="0"/>
                  <a:pt x="3017" y="0"/>
                </a:cubicBezTo>
                <a:cubicBezTo>
                  <a:pt x="3005" y="0"/>
                  <a:pt x="3005" y="0"/>
                  <a:pt x="3005" y="0"/>
                </a:cubicBezTo>
                <a:lnTo>
                  <a:pt x="3005" y="92"/>
                </a:lnTo>
                <a:close/>
                <a:moveTo>
                  <a:pt x="3045" y="92"/>
                </a:moveTo>
                <a:cubicBezTo>
                  <a:pt x="3057" y="92"/>
                  <a:pt x="3057" y="92"/>
                  <a:pt x="3057" y="92"/>
                </a:cubicBezTo>
                <a:cubicBezTo>
                  <a:pt x="3057" y="0"/>
                  <a:pt x="3057" y="0"/>
                  <a:pt x="3057" y="0"/>
                </a:cubicBezTo>
                <a:cubicBezTo>
                  <a:pt x="3045" y="0"/>
                  <a:pt x="3045" y="0"/>
                  <a:pt x="3045" y="0"/>
                </a:cubicBezTo>
                <a:lnTo>
                  <a:pt x="3045" y="92"/>
                </a:lnTo>
                <a:close/>
                <a:moveTo>
                  <a:pt x="3025" y="92"/>
                </a:moveTo>
                <a:cubicBezTo>
                  <a:pt x="3037" y="92"/>
                  <a:pt x="3037" y="92"/>
                  <a:pt x="3037" y="92"/>
                </a:cubicBezTo>
                <a:cubicBezTo>
                  <a:pt x="3037" y="0"/>
                  <a:pt x="3037" y="0"/>
                  <a:pt x="3037" y="0"/>
                </a:cubicBezTo>
                <a:cubicBezTo>
                  <a:pt x="3025" y="0"/>
                  <a:pt x="3025" y="0"/>
                  <a:pt x="3025" y="0"/>
                </a:cubicBezTo>
                <a:lnTo>
                  <a:pt x="3025" y="92"/>
                </a:lnTo>
                <a:close/>
                <a:moveTo>
                  <a:pt x="2985" y="92"/>
                </a:moveTo>
                <a:cubicBezTo>
                  <a:pt x="2997" y="92"/>
                  <a:pt x="2997" y="92"/>
                  <a:pt x="2997" y="92"/>
                </a:cubicBezTo>
                <a:cubicBezTo>
                  <a:pt x="2997" y="0"/>
                  <a:pt x="2997" y="0"/>
                  <a:pt x="2997" y="0"/>
                </a:cubicBezTo>
                <a:cubicBezTo>
                  <a:pt x="2985" y="0"/>
                  <a:pt x="2985" y="0"/>
                  <a:pt x="2985" y="0"/>
                </a:cubicBezTo>
                <a:lnTo>
                  <a:pt x="2985" y="92"/>
                </a:lnTo>
                <a:close/>
                <a:moveTo>
                  <a:pt x="3806" y="92"/>
                </a:moveTo>
                <a:cubicBezTo>
                  <a:pt x="3818" y="92"/>
                  <a:pt x="3818" y="92"/>
                  <a:pt x="3818" y="92"/>
                </a:cubicBezTo>
                <a:cubicBezTo>
                  <a:pt x="3818" y="0"/>
                  <a:pt x="3818" y="0"/>
                  <a:pt x="3818" y="0"/>
                </a:cubicBezTo>
                <a:cubicBezTo>
                  <a:pt x="3806" y="0"/>
                  <a:pt x="3806" y="0"/>
                  <a:pt x="3806" y="0"/>
                </a:cubicBezTo>
                <a:lnTo>
                  <a:pt x="3806" y="92"/>
                </a:lnTo>
                <a:close/>
                <a:moveTo>
                  <a:pt x="3305" y="92"/>
                </a:moveTo>
                <a:cubicBezTo>
                  <a:pt x="3317" y="92"/>
                  <a:pt x="3317" y="92"/>
                  <a:pt x="3317" y="92"/>
                </a:cubicBezTo>
                <a:cubicBezTo>
                  <a:pt x="3317" y="0"/>
                  <a:pt x="3317" y="0"/>
                  <a:pt x="3317" y="0"/>
                </a:cubicBezTo>
                <a:cubicBezTo>
                  <a:pt x="3305" y="0"/>
                  <a:pt x="3305" y="0"/>
                  <a:pt x="3305" y="0"/>
                </a:cubicBezTo>
                <a:lnTo>
                  <a:pt x="3305" y="92"/>
                </a:lnTo>
                <a:close/>
                <a:moveTo>
                  <a:pt x="3465" y="92"/>
                </a:moveTo>
                <a:cubicBezTo>
                  <a:pt x="3477" y="92"/>
                  <a:pt x="3477" y="92"/>
                  <a:pt x="3477" y="92"/>
                </a:cubicBezTo>
                <a:cubicBezTo>
                  <a:pt x="3477" y="0"/>
                  <a:pt x="3477" y="0"/>
                  <a:pt x="3477" y="0"/>
                </a:cubicBezTo>
                <a:cubicBezTo>
                  <a:pt x="3465" y="0"/>
                  <a:pt x="3465" y="0"/>
                  <a:pt x="3465" y="0"/>
                </a:cubicBezTo>
                <a:lnTo>
                  <a:pt x="3465" y="92"/>
                </a:lnTo>
                <a:close/>
                <a:moveTo>
                  <a:pt x="3666" y="92"/>
                </a:moveTo>
                <a:cubicBezTo>
                  <a:pt x="3678" y="92"/>
                  <a:pt x="3678" y="92"/>
                  <a:pt x="3678" y="92"/>
                </a:cubicBezTo>
                <a:cubicBezTo>
                  <a:pt x="3678" y="0"/>
                  <a:pt x="3678" y="0"/>
                  <a:pt x="3678" y="0"/>
                </a:cubicBezTo>
                <a:cubicBezTo>
                  <a:pt x="3666" y="0"/>
                  <a:pt x="3666" y="0"/>
                  <a:pt x="3666" y="0"/>
                </a:cubicBezTo>
                <a:lnTo>
                  <a:pt x="3666" y="92"/>
                </a:lnTo>
                <a:close/>
                <a:moveTo>
                  <a:pt x="3646" y="92"/>
                </a:moveTo>
                <a:cubicBezTo>
                  <a:pt x="3658" y="92"/>
                  <a:pt x="3658" y="92"/>
                  <a:pt x="3658" y="92"/>
                </a:cubicBezTo>
                <a:cubicBezTo>
                  <a:pt x="3658" y="0"/>
                  <a:pt x="3658" y="0"/>
                  <a:pt x="3658" y="0"/>
                </a:cubicBezTo>
                <a:cubicBezTo>
                  <a:pt x="3646" y="0"/>
                  <a:pt x="3646" y="0"/>
                  <a:pt x="3646" y="0"/>
                </a:cubicBezTo>
                <a:lnTo>
                  <a:pt x="3646" y="92"/>
                </a:lnTo>
                <a:close/>
                <a:moveTo>
                  <a:pt x="3686" y="92"/>
                </a:moveTo>
                <a:cubicBezTo>
                  <a:pt x="3698" y="92"/>
                  <a:pt x="3698" y="92"/>
                  <a:pt x="3698" y="92"/>
                </a:cubicBezTo>
                <a:cubicBezTo>
                  <a:pt x="3698" y="0"/>
                  <a:pt x="3698" y="0"/>
                  <a:pt x="3698" y="0"/>
                </a:cubicBezTo>
                <a:cubicBezTo>
                  <a:pt x="3686" y="0"/>
                  <a:pt x="3686" y="0"/>
                  <a:pt x="3686" y="0"/>
                </a:cubicBezTo>
                <a:lnTo>
                  <a:pt x="3686" y="92"/>
                </a:lnTo>
                <a:close/>
                <a:moveTo>
                  <a:pt x="3626" y="92"/>
                </a:moveTo>
                <a:cubicBezTo>
                  <a:pt x="3638" y="92"/>
                  <a:pt x="3638" y="92"/>
                  <a:pt x="3638" y="92"/>
                </a:cubicBezTo>
                <a:cubicBezTo>
                  <a:pt x="3638" y="0"/>
                  <a:pt x="3638" y="0"/>
                  <a:pt x="3638" y="0"/>
                </a:cubicBezTo>
                <a:cubicBezTo>
                  <a:pt x="3626" y="0"/>
                  <a:pt x="3626" y="0"/>
                  <a:pt x="3626" y="0"/>
                </a:cubicBezTo>
                <a:lnTo>
                  <a:pt x="3626" y="92"/>
                </a:lnTo>
                <a:close/>
                <a:moveTo>
                  <a:pt x="3586" y="92"/>
                </a:moveTo>
                <a:cubicBezTo>
                  <a:pt x="3598" y="92"/>
                  <a:pt x="3598" y="92"/>
                  <a:pt x="3598" y="92"/>
                </a:cubicBezTo>
                <a:cubicBezTo>
                  <a:pt x="3598" y="0"/>
                  <a:pt x="3598" y="0"/>
                  <a:pt x="3598" y="0"/>
                </a:cubicBezTo>
                <a:cubicBezTo>
                  <a:pt x="3586" y="0"/>
                  <a:pt x="3586" y="0"/>
                  <a:pt x="3586" y="0"/>
                </a:cubicBezTo>
                <a:lnTo>
                  <a:pt x="3586" y="92"/>
                </a:lnTo>
                <a:close/>
                <a:moveTo>
                  <a:pt x="3606" y="92"/>
                </a:moveTo>
                <a:cubicBezTo>
                  <a:pt x="3618" y="92"/>
                  <a:pt x="3618" y="92"/>
                  <a:pt x="3618" y="92"/>
                </a:cubicBezTo>
                <a:cubicBezTo>
                  <a:pt x="3618" y="0"/>
                  <a:pt x="3618" y="0"/>
                  <a:pt x="3618" y="0"/>
                </a:cubicBezTo>
                <a:cubicBezTo>
                  <a:pt x="3606" y="0"/>
                  <a:pt x="3606" y="0"/>
                  <a:pt x="3606" y="0"/>
                </a:cubicBezTo>
                <a:lnTo>
                  <a:pt x="3606" y="92"/>
                </a:lnTo>
                <a:close/>
                <a:moveTo>
                  <a:pt x="3766" y="92"/>
                </a:moveTo>
                <a:cubicBezTo>
                  <a:pt x="3778" y="92"/>
                  <a:pt x="3778" y="92"/>
                  <a:pt x="3778" y="92"/>
                </a:cubicBezTo>
                <a:cubicBezTo>
                  <a:pt x="3778" y="0"/>
                  <a:pt x="3778" y="0"/>
                  <a:pt x="3778" y="0"/>
                </a:cubicBezTo>
                <a:cubicBezTo>
                  <a:pt x="3766" y="0"/>
                  <a:pt x="3766" y="0"/>
                  <a:pt x="3766" y="0"/>
                </a:cubicBezTo>
                <a:lnTo>
                  <a:pt x="3766" y="92"/>
                </a:lnTo>
                <a:close/>
                <a:moveTo>
                  <a:pt x="3706" y="92"/>
                </a:moveTo>
                <a:cubicBezTo>
                  <a:pt x="3718" y="92"/>
                  <a:pt x="3718" y="92"/>
                  <a:pt x="3718" y="92"/>
                </a:cubicBezTo>
                <a:cubicBezTo>
                  <a:pt x="3718" y="0"/>
                  <a:pt x="3718" y="0"/>
                  <a:pt x="3718" y="0"/>
                </a:cubicBezTo>
                <a:cubicBezTo>
                  <a:pt x="3706" y="0"/>
                  <a:pt x="3706" y="0"/>
                  <a:pt x="3706" y="0"/>
                </a:cubicBezTo>
                <a:lnTo>
                  <a:pt x="3706" y="92"/>
                </a:lnTo>
                <a:close/>
                <a:moveTo>
                  <a:pt x="3786" y="92"/>
                </a:moveTo>
                <a:cubicBezTo>
                  <a:pt x="3798" y="92"/>
                  <a:pt x="3798" y="92"/>
                  <a:pt x="3798" y="92"/>
                </a:cubicBezTo>
                <a:cubicBezTo>
                  <a:pt x="3798" y="0"/>
                  <a:pt x="3798" y="0"/>
                  <a:pt x="3798" y="0"/>
                </a:cubicBezTo>
                <a:cubicBezTo>
                  <a:pt x="3786" y="0"/>
                  <a:pt x="3786" y="0"/>
                  <a:pt x="3786" y="0"/>
                </a:cubicBezTo>
                <a:lnTo>
                  <a:pt x="3786" y="92"/>
                </a:lnTo>
                <a:close/>
                <a:moveTo>
                  <a:pt x="3746" y="92"/>
                </a:moveTo>
                <a:cubicBezTo>
                  <a:pt x="3758" y="92"/>
                  <a:pt x="3758" y="92"/>
                  <a:pt x="3758" y="92"/>
                </a:cubicBezTo>
                <a:cubicBezTo>
                  <a:pt x="3758" y="0"/>
                  <a:pt x="3758" y="0"/>
                  <a:pt x="3758" y="0"/>
                </a:cubicBezTo>
                <a:cubicBezTo>
                  <a:pt x="3746" y="0"/>
                  <a:pt x="3746" y="0"/>
                  <a:pt x="3746" y="0"/>
                </a:cubicBezTo>
                <a:lnTo>
                  <a:pt x="3746" y="92"/>
                </a:lnTo>
                <a:close/>
                <a:moveTo>
                  <a:pt x="3325" y="92"/>
                </a:moveTo>
                <a:cubicBezTo>
                  <a:pt x="3337" y="92"/>
                  <a:pt x="3337" y="92"/>
                  <a:pt x="3337" y="92"/>
                </a:cubicBezTo>
                <a:cubicBezTo>
                  <a:pt x="3337" y="0"/>
                  <a:pt x="3337" y="0"/>
                  <a:pt x="3337" y="0"/>
                </a:cubicBezTo>
                <a:cubicBezTo>
                  <a:pt x="3325" y="0"/>
                  <a:pt x="3325" y="0"/>
                  <a:pt x="3325" y="0"/>
                </a:cubicBezTo>
                <a:lnTo>
                  <a:pt x="3325" y="92"/>
                </a:lnTo>
                <a:close/>
                <a:moveTo>
                  <a:pt x="3726" y="92"/>
                </a:moveTo>
                <a:cubicBezTo>
                  <a:pt x="3738" y="92"/>
                  <a:pt x="3738" y="92"/>
                  <a:pt x="3738" y="92"/>
                </a:cubicBezTo>
                <a:cubicBezTo>
                  <a:pt x="3738" y="0"/>
                  <a:pt x="3738" y="0"/>
                  <a:pt x="3738" y="0"/>
                </a:cubicBezTo>
                <a:cubicBezTo>
                  <a:pt x="3726" y="0"/>
                  <a:pt x="3726" y="0"/>
                  <a:pt x="3726" y="0"/>
                </a:cubicBezTo>
                <a:lnTo>
                  <a:pt x="3726" y="92"/>
                </a:lnTo>
                <a:close/>
                <a:moveTo>
                  <a:pt x="3405" y="92"/>
                </a:moveTo>
                <a:cubicBezTo>
                  <a:pt x="3417" y="92"/>
                  <a:pt x="3417" y="92"/>
                  <a:pt x="3417" y="92"/>
                </a:cubicBezTo>
                <a:cubicBezTo>
                  <a:pt x="3417" y="0"/>
                  <a:pt x="3417" y="0"/>
                  <a:pt x="3417" y="0"/>
                </a:cubicBezTo>
                <a:cubicBezTo>
                  <a:pt x="3405" y="0"/>
                  <a:pt x="3405" y="0"/>
                  <a:pt x="3405" y="0"/>
                </a:cubicBezTo>
                <a:lnTo>
                  <a:pt x="3405" y="92"/>
                </a:lnTo>
                <a:close/>
                <a:moveTo>
                  <a:pt x="3425" y="92"/>
                </a:moveTo>
                <a:cubicBezTo>
                  <a:pt x="3437" y="92"/>
                  <a:pt x="3437" y="92"/>
                  <a:pt x="3437" y="92"/>
                </a:cubicBezTo>
                <a:cubicBezTo>
                  <a:pt x="3437" y="0"/>
                  <a:pt x="3437" y="0"/>
                  <a:pt x="3437" y="0"/>
                </a:cubicBezTo>
                <a:cubicBezTo>
                  <a:pt x="3425" y="0"/>
                  <a:pt x="3425" y="0"/>
                  <a:pt x="3425" y="0"/>
                </a:cubicBezTo>
                <a:lnTo>
                  <a:pt x="3425" y="92"/>
                </a:lnTo>
                <a:close/>
                <a:moveTo>
                  <a:pt x="3385" y="92"/>
                </a:moveTo>
                <a:cubicBezTo>
                  <a:pt x="3397" y="92"/>
                  <a:pt x="3397" y="92"/>
                  <a:pt x="3397" y="92"/>
                </a:cubicBezTo>
                <a:cubicBezTo>
                  <a:pt x="3397" y="0"/>
                  <a:pt x="3397" y="0"/>
                  <a:pt x="3397" y="0"/>
                </a:cubicBezTo>
                <a:cubicBezTo>
                  <a:pt x="3385" y="0"/>
                  <a:pt x="3385" y="0"/>
                  <a:pt x="3385" y="0"/>
                </a:cubicBezTo>
                <a:lnTo>
                  <a:pt x="3385" y="92"/>
                </a:lnTo>
                <a:close/>
                <a:moveTo>
                  <a:pt x="3345" y="92"/>
                </a:moveTo>
                <a:cubicBezTo>
                  <a:pt x="3357" y="92"/>
                  <a:pt x="3357" y="92"/>
                  <a:pt x="3357" y="92"/>
                </a:cubicBezTo>
                <a:cubicBezTo>
                  <a:pt x="3357" y="0"/>
                  <a:pt x="3357" y="0"/>
                  <a:pt x="3357" y="0"/>
                </a:cubicBezTo>
                <a:cubicBezTo>
                  <a:pt x="3345" y="0"/>
                  <a:pt x="3345" y="0"/>
                  <a:pt x="3345" y="0"/>
                </a:cubicBezTo>
                <a:lnTo>
                  <a:pt x="3345" y="92"/>
                </a:lnTo>
                <a:close/>
                <a:moveTo>
                  <a:pt x="3445" y="92"/>
                </a:moveTo>
                <a:cubicBezTo>
                  <a:pt x="3457" y="92"/>
                  <a:pt x="3457" y="92"/>
                  <a:pt x="3457" y="92"/>
                </a:cubicBezTo>
                <a:cubicBezTo>
                  <a:pt x="3457" y="0"/>
                  <a:pt x="3457" y="0"/>
                  <a:pt x="3457" y="0"/>
                </a:cubicBezTo>
                <a:cubicBezTo>
                  <a:pt x="3445" y="0"/>
                  <a:pt x="3445" y="0"/>
                  <a:pt x="3445" y="0"/>
                </a:cubicBezTo>
                <a:lnTo>
                  <a:pt x="3445" y="92"/>
                </a:lnTo>
                <a:close/>
                <a:moveTo>
                  <a:pt x="3486" y="92"/>
                </a:moveTo>
                <a:cubicBezTo>
                  <a:pt x="3497" y="92"/>
                  <a:pt x="3497" y="92"/>
                  <a:pt x="3497" y="92"/>
                </a:cubicBezTo>
                <a:cubicBezTo>
                  <a:pt x="3497" y="0"/>
                  <a:pt x="3497" y="0"/>
                  <a:pt x="3497" y="0"/>
                </a:cubicBezTo>
                <a:cubicBezTo>
                  <a:pt x="3486" y="0"/>
                  <a:pt x="3486" y="0"/>
                  <a:pt x="3486" y="0"/>
                </a:cubicBezTo>
                <a:lnTo>
                  <a:pt x="3486" y="92"/>
                </a:lnTo>
                <a:close/>
                <a:moveTo>
                  <a:pt x="3526" y="92"/>
                </a:moveTo>
                <a:cubicBezTo>
                  <a:pt x="3538" y="92"/>
                  <a:pt x="3538" y="92"/>
                  <a:pt x="3538" y="92"/>
                </a:cubicBezTo>
                <a:cubicBezTo>
                  <a:pt x="3538" y="0"/>
                  <a:pt x="3538" y="0"/>
                  <a:pt x="3538" y="0"/>
                </a:cubicBezTo>
                <a:cubicBezTo>
                  <a:pt x="3526" y="0"/>
                  <a:pt x="3526" y="0"/>
                  <a:pt x="3526" y="0"/>
                </a:cubicBezTo>
                <a:lnTo>
                  <a:pt x="3526" y="92"/>
                </a:lnTo>
                <a:close/>
                <a:moveTo>
                  <a:pt x="3546" y="92"/>
                </a:moveTo>
                <a:cubicBezTo>
                  <a:pt x="3558" y="92"/>
                  <a:pt x="3558" y="92"/>
                  <a:pt x="3558" y="92"/>
                </a:cubicBezTo>
                <a:cubicBezTo>
                  <a:pt x="3558" y="0"/>
                  <a:pt x="3558" y="0"/>
                  <a:pt x="3558" y="0"/>
                </a:cubicBezTo>
                <a:cubicBezTo>
                  <a:pt x="3546" y="0"/>
                  <a:pt x="3546" y="0"/>
                  <a:pt x="3546" y="0"/>
                </a:cubicBezTo>
                <a:lnTo>
                  <a:pt x="3546" y="92"/>
                </a:lnTo>
                <a:close/>
                <a:moveTo>
                  <a:pt x="2845" y="92"/>
                </a:moveTo>
                <a:cubicBezTo>
                  <a:pt x="2856" y="92"/>
                  <a:pt x="2856" y="92"/>
                  <a:pt x="2856" y="92"/>
                </a:cubicBezTo>
                <a:cubicBezTo>
                  <a:pt x="2856" y="0"/>
                  <a:pt x="2856" y="0"/>
                  <a:pt x="2856" y="0"/>
                </a:cubicBezTo>
                <a:cubicBezTo>
                  <a:pt x="2845" y="0"/>
                  <a:pt x="2845" y="0"/>
                  <a:pt x="2845" y="0"/>
                </a:cubicBezTo>
                <a:lnTo>
                  <a:pt x="2845" y="92"/>
                </a:lnTo>
                <a:close/>
                <a:moveTo>
                  <a:pt x="3506" y="92"/>
                </a:moveTo>
                <a:cubicBezTo>
                  <a:pt x="3517" y="92"/>
                  <a:pt x="3517" y="92"/>
                  <a:pt x="3517" y="92"/>
                </a:cubicBezTo>
                <a:cubicBezTo>
                  <a:pt x="3517" y="0"/>
                  <a:pt x="3517" y="0"/>
                  <a:pt x="3517" y="0"/>
                </a:cubicBezTo>
                <a:cubicBezTo>
                  <a:pt x="3506" y="0"/>
                  <a:pt x="3506" y="0"/>
                  <a:pt x="3506" y="0"/>
                </a:cubicBezTo>
                <a:lnTo>
                  <a:pt x="3506" y="92"/>
                </a:lnTo>
                <a:close/>
                <a:moveTo>
                  <a:pt x="3566" y="92"/>
                </a:moveTo>
                <a:cubicBezTo>
                  <a:pt x="3578" y="92"/>
                  <a:pt x="3578" y="92"/>
                  <a:pt x="3578" y="92"/>
                </a:cubicBezTo>
                <a:cubicBezTo>
                  <a:pt x="3578" y="0"/>
                  <a:pt x="3578" y="0"/>
                  <a:pt x="3578" y="0"/>
                </a:cubicBezTo>
                <a:cubicBezTo>
                  <a:pt x="3566" y="0"/>
                  <a:pt x="3566" y="0"/>
                  <a:pt x="3566" y="0"/>
                </a:cubicBezTo>
                <a:lnTo>
                  <a:pt x="3566" y="92"/>
                </a:lnTo>
                <a:close/>
                <a:moveTo>
                  <a:pt x="3145" y="92"/>
                </a:moveTo>
                <a:cubicBezTo>
                  <a:pt x="3157" y="92"/>
                  <a:pt x="3157" y="92"/>
                  <a:pt x="3157" y="92"/>
                </a:cubicBezTo>
                <a:cubicBezTo>
                  <a:pt x="3157" y="0"/>
                  <a:pt x="3157" y="0"/>
                  <a:pt x="3157" y="0"/>
                </a:cubicBezTo>
                <a:cubicBezTo>
                  <a:pt x="3145" y="0"/>
                  <a:pt x="3145" y="0"/>
                  <a:pt x="3145" y="0"/>
                </a:cubicBezTo>
                <a:lnTo>
                  <a:pt x="3145" y="92"/>
                </a:lnTo>
                <a:close/>
                <a:moveTo>
                  <a:pt x="2183" y="92"/>
                </a:moveTo>
                <a:cubicBezTo>
                  <a:pt x="2195" y="92"/>
                  <a:pt x="2195" y="92"/>
                  <a:pt x="2195" y="92"/>
                </a:cubicBezTo>
                <a:cubicBezTo>
                  <a:pt x="2195" y="0"/>
                  <a:pt x="2195" y="0"/>
                  <a:pt x="2195" y="0"/>
                </a:cubicBezTo>
                <a:cubicBezTo>
                  <a:pt x="2183" y="0"/>
                  <a:pt x="2183" y="0"/>
                  <a:pt x="2183" y="0"/>
                </a:cubicBezTo>
                <a:lnTo>
                  <a:pt x="2183" y="92"/>
                </a:lnTo>
                <a:close/>
                <a:moveTo>
                  <a:pt x="2204" y="92"/>
                </a:moveTo>
                <a:cubicBezTo>
                  <a:pt x="2215" y="92"/>
                  <a:pt x="2215" y="92"/>
                  <a:pt x="2215" y="92"/>
                </a:cubicBezTo>
                <a:cubicBezTo>
                  <a:pt x="2215" y="0"/>
                  <a:pt x="2215" y="0"/>
                  <a:pt x="2215" y="0"/>
                </a:cubicBezTo>
                <a:cubicBezTo>
                  <a:pt x="2204" y="0"/>
                  <a:pt x="2204" y="0"/>
                  <a:pt x="2204" y="0"/>
                </a:cubicBezTo>
                <a:lnTo>
                  <a:pt x="2204" y="92"/>
                </a:lnTo>
                <a:close/>
                <a:moveTo>
                  <a:pt x="2224" y="92"/>
                </a:moveTo>
                <a:cubicBezTo>
                  <a:pt x="2235" y="92"/>
                  <a:pt x="2235" y="92"/>
                  <a:pt x="2235" y="92"/>
                </a:cubicBezTo>
                <a:cubicBezTo>
                  <a:pt x="2235" y="0"/>
                  <a:pt x="2235" y="0"/>
                  <a:pt x="2235" y="0"/>
                </a:cubicBezTo>
                <a:cubicBezTo>
                  <a:pt x="2224" y="0"/>
                  <a:pt x="2224" y="0"/>
                  <a:pt x="2224" y="0"/>
                </a:cubicBezTo>
                <a:lnTo>
                  <a:pt x="2224" y="92"/>
                </a:lnTo>
                <a:close/>
                <a:moveTo>
                  <a:pt x="2143" y="92"/>
                </a:moveTo>
                <a:cubicBezTo>
                  <a:pt x="2155" y="92"/>
                  <a:pt x="2155" y="92"/>
                  <a:pt x="2155" y="92"/>
                </a:cubicBezTo>
                <a:cubicBezTo>
                  <a:pt x="2155" y="0"/>
                  <a:pt x="2155" y="0"/>
                  <a:pt x="2155" y="0"/>
                </a:cubicBezTo>
                <a:cubicBezTo>
                  <a:pt x="2143" y="0"/>
                  <a:pt x="2143" y="0"/>
                  <a:pt x="2143" y="0"/>
                </a:cubicBezTo>
                <a:lnTo>
                  <a:pt x="2143" y="92"/>
                </a:lnTo>
                <a:close/>
                <a:moveTo>
                  <a:pt x="2163" y="92"/>
                </a:moveTo>
                <a:cubicBezTo>
                  <a:pt x="2175" y="92"/>
                  <a:pt x="2175" y="92"/>
                  <a:pt x="2175" y="92"/>
                </a:cubicBezTo>
                <a:cubicBezTo>
                  <a:pt x="2175" y="0"/>
                  <a:pt x="2175" y="0"/>
                  <a:pt x="2175" y="0"/>
                </a:cubicBezTo>
                <a:cubicBezTo>
                  <a:pt x="2163" y="0"/>
                  <a:pt x="2163" y="0"/>
                  <a:pt x="2163" y="0"/>
                </a:cubicBezTo>
                <a:lnTo>
                  <a:pt x="2163" y="92"/>
                </a:lnTo>
                <a:close/>
                <a:moveTo>
                  <a:pt x="2304" y="92"/>
                </a:moveTo>
                <a:cubicBezTo>
                  <a:pt x="2316" y="92"/>
                  <a:pt x="2316" y="92"/>
                  <a:pt x="2316" y="92"/>
                </a:cubicBezTo>
                <a:cubicBezTo>
                  <a:pt x="2316" y="0"/>
                  <a:pt x="2316" y="0"/>
                  <a:pt x="2316" y="0"/>
                </a:cubicBezTo>
                <a:cubicBezTo>
                  <a:pt x="2304" y="0"/>
                  <a:pt x="2304" y="0"/>
                  <a:pt x="2304" y="0"/>
                </a:cubicBezTo>
                <a:lnTo>
                  <a:pt x="2304" y="92"/>
                </a:lnTo>
                <a:close/>
                <a:moveTo>
                  <a:pt x="2244" y="92"/>
                </a:moveTo>
                <a:cubicBezTo>
                  <a:pt x="2256" y="92"/>
                  <a:pt x="2256" y="92"/>
                  <a:pt x="2256" y="92"/>
                </a:cubicBezTo>
                <a:cubicBezTo>
                  <a:pt x="2256" y="0"/>
                  <a:pt x="2256" y="0"/>
                  <a:pt x="2256" y="0"/>
                </a:cubicBezTo>
                <a:cubicBezTo>
                  <a:pt x="2244" y="0"/>
                  <a:pt x="2244" y="0"/>
                  <a:pt x="2244" y="0"/>
                </a:cubicBezTo>
                <a:lnTo>
                  <a:pt x="2244" y="92"/>
                </a:lnTo>
                <a:close/>
                <a:moveTo>
                  <a:pt x="2123" y="92"/>
                </a:moveTo>
                <a:cubicBezTo>
                  <a:pt x="2135" y="92"/>
                  <a:pt x="2135" y="92"/>
                  <a:pt x="2135" y="92"/>
                </a:cubicBezTo>
                <a:cubicBezTo>
                  <a:pt x="2135" y="0"/>
                  <a:pt x="2135" y="0"/>
                  <a:pt x="2135" y="0"/>
                </a:cubicBezTo>
                <a:cubicBezTo>
                  <a:pt x="2123" y="0"/>
                  <a:pt x="2123" y="0"/>
                  <a:pt x="2123" y="0"/>
                </a:cubicBezTo>
                <a:lnTo>
                  <a:pt x="2123" y="92"/>
                </a:lnTo>
                <a:close/>
                <a:moveTo>
                  <a:pt x="2324" y="92"/>
                </a:moveTo>
                <a:cubicBezTo>
                  <a:pt x="2336" y="92"/>
                  <a:pt x="2336" y="92"/>
                  <a:pt x="2336" y="92"/>
                </a:cubicBezTo>
                <a:cubicBezTo>
                  <a:pt x="2336" y="0"/>
                  <a:pt x="2336" y="0"/>
                  <a:pt x="2336" y="0"/>
                </a:cubicBezTo>
                <a:cubicBezTo>
                  <a:pt x="2324" y="0"/>
                  <a:pt x="2324" y="0"/>
                  <a:pt x="2324" y="0"/>
                </a:cubicBezTo>
                <a:lnTo>
                  <a:pt x="2324" y="92"/>
                </a:lnTo>
                <a:close/>
                <a:moveTo>
                  <a:pt x="2344" y="92"/>
                </a:moveTo>
                <a:cubicBezTo>
                  <a:pt x="2356" y="92"/>
                  <a:pt x="2356" y="92"/>
                  <a:pt x="2356" y="92"/>
                </a:cubicBezTo>
                <a:cubicBezTo>
                  <a:pt x="2356" y="0"/>
                  <a:pt x="2356" y="0"/>
                  <a:pt x="2356" y="0"/>
                </a:cubicBezTo>
                <a:cubicBezTo>
                  <a:pt x="2344" y="0"/>
                  <a:pt x="2344" y="0"/>
                  <a:pt x="2344" y="0"/>
                </a:cubicBezTo>
                <a:lnTo>
                  <a:pt x="2344" y="92"/>
                </a:lnTo>
                <a:close/>
                <a:moveTo>
                  <a:pt x="2264" y="92"/>
                </a:moveTo>
                <a:cubicBezTo>
                  <a:pt x="2276" y="92"/>
                  <a:pt x="2276" y="92"/>
                  <a:pt x="2276" y="92"/>
                </a:cubicBezTo>
                <a:cubicBezTo>
                  <a:pt x="2276" y="0"/>
                  <a:pt x="2276" y="0"/>
                  <a:pt x="2276" y="0"/>
                </a:cubicBezTo>
                <a:cubicBezTo>
                  <a:pt x="2264" y="0"/>
                  <a:pt x="2264" y="0"/>
                  <a:pt x="2264" y="0"/>
                </a:cubicBezTo>
                <a:lnTo>
                  <a:pt x="2264" y="92"/>
                </a:lnTo>
                <a:close/>
                <a:moveTo>
                  <a:pt x="2284" y="92"/>
                </a:moveTo>
                <a:cubicBezTo>
                  <a:pt x="2296" y="92"/>
                  <a:pt x="2296" y="92"/>
                  <a:pt x="2296" y="92"/>
                </a:cubicBezTo>
                <a:cubicBezTo>
                  <a:pt x="2296" y="0"/>
                  <a:pt x="2296" y="0"/>
                  <a:pt x="2296" y="0"/>
                </a:cubicBezTo>
                <a:cubicBezTo>
                  <a:pt x="2284" y="0"/>
                  <a:pt x="2284" y="0"/>
                  <a:pt x="2284" y="0"/>
                </a:cubicBezTo>
                <a:lnTo>
                  <a:pt x="2284" y="92"/>
                </a:lnTo>
                <a:close/>
                <a:moveTo>
                  <a:pt x="1943" y="92"/>
                </a:moveTo>
                <a:cubicBezTo>
                  <a:pt x="1955" y="92"/>
                  <a:pt x="1955" y="92"/>
                  <a:pt x="1955" y="92"/>
                </a:cubicBezTo>
                <a:cubicBezTo>
                  <a:pt x="1955" y="0"/>
                  <a:pt x="1955" y="0"/>
                  <a:pt x="1955" y="0"/>
                </a:cubicBezTo>
                <a:cubicBezTo>
                  <a:pt x="1943" y="0"/>
                  <a:pt x="1943" y="0"/>
                  <a:pt x="1943" y="0"/>
                </a:cubicBezTo>
                <a:lnTo>
                  <a:pt x="1943" y="92"/>
                </a:lnTo>
                <a:close/>
                <a:moveTo>
                  <a:pt x="1983" y="92"/>
                </a:moveTo>
                <a:cubicBezTo>
                  <a:pt x="1995" y="92"/>
                  <a:pt x="1995" y="92"/>
                  <a:pt x="1995" y="92"/>
                </a:cubicBezTo>
                <a:cubicBezTo>
                  <a:pt x="1995" y="0"/>
                  <a:pt x="1995" y="0"/>
                  <a:pt x="1995" y="0"/>
                </a:cubicBezTo>
                <a:cubicBezTo>
                  <a:pt x="1983" y="0"/>
                  <a:pt x="1983" y="0"/>
                  <a:pt x="1983" y="0"/>
                </a:cubicBezTo>
                <a:lnTo>
                  <a:pt x="1983" y="92"/>
                </a:lnTo>
                <a:close/>
                <a:moveTo>
                  <a:pt x="1963" y="92"/>
                </a:moveTo>
                <a:cubicBezTo>
                  <a:pt x="1975" y="92"/>
                  <a:pt x="1975" y="92"/>
                  <a:pt x="1975" y="92"/>
                </a:cubicBezTo>
                <a:cubicBezTo>
                  <a:pt x="1975" y="0"/>
                  <a:pt x="1975" y="0"/>
                  <a:pt x="1975" y="0"/>
                </a:cubicBezTo>
                <a:cubicBezTo>
                  <a:pt x="1963" y="0"/>
                  <a:pt x="1963" y="0"/>
                  <a:pt x="1963" y="0"/>
                </a:cubicBezTo>
                <a:lnTo>
                  <a:pt x="1963" y="92"/>
                </a:lnTo>
                <a:close/>
                <a:moveTo>
                  <a:pt x="1923" y="92"/>
                </a:moveTo>
                <a:cubicBezTo>
                  <a:pt x="1935" y="92"/>
                  <a:pt x="1935" y="92"/>
                  <a:pt x="1935" y="92"/>
                </a:cubicBezTo>
                <a:cubicBezTo>
                  <a:pt x="1935" y="0"/>
                  <a:pt x="1935" y="0"/>
                  <a:pt x="1935" y="0"/>
                </a:cubicBezTo>
                <a:cubicBezTo>
                  <a:pt x="1923" y="0"/>
                  <a:pt x="1923" y="0"/>
                  <a:pt x="1923" y="0"/>
                </a:cubicBezTo>
                <a:lnTo>
                  <a:pt x="1923" y="92"/>
                </a:lnTo>
                <a:close/>
                <a:moveTo>
                  <a:pt x="1903" y="92"/>
                </a:moveTo>
                <a:cubicBezTo>
                  <a:pt x="1915" y="92"/>
                  <a:pt x="1915" y="92"/>
                  <a:pt x="1915" y="92"/>
                </a:cubicBezTo>
                <a:cubicBezTo>
                  <a:pt x="1915" y="0"/>
                  <a:pt x="1915" y="0"/>
                  <a:pt x="1915" y="0"/>
                </a:cubicBezTo>
                <a:cubicBezTo>
                  <a:pt x="1903" y="0"/>
                  <a:pt x="1903" y="0"/>
                  <a:pt x="1903" y="0"/>
                </a:cubicBezTo>
                <a:lnTo>
                  <a:pt x="1903" y="92"/>
                </a:lnTo>
                <a:close/>
                <a:moveTo>
                  <a:pt x="2003" y="92"/>
                </a:moveTo>
                <a:cubicBezTo>
                  <a:pt x="2015" y="92"/>
                  <a:pt x="2015" y="92"/>
                  <a:pt x="2015" y="92"/>
                </a:cubicBezTo>
                <a:cubicBezTo>
                  <a:pt x="2015" y="0"/>
                  <a:pt x="2015" y="0"/>
                  <a:pt x="2015" y="0"/>
                </a:cubicBezTo>
                <a:cubicBezTo>
                  <a:pt x="2003" y="0"/>
                  <a:pt x="2003" y="0"/>
                  <a:pt x="2003" y="0"/>
                </a:cubicBezTo>
                <a:lnTo>
                  <a:pt x="2003" y="92"/>
                </a:lnTo>
                <a:close/>
                <a:moveTo>
                  <a:pt x="2083" y="92"/>
                </a:moveTo>
                <a:cubicBezTo>
                  <a:pt x="2095" y="92"/>
                  <a:pt x="2095" y="92"/>
                  <a:pt x="2095" y="92"/>
                </a:cubicBezTo>
                <a:cubicBezTo>
                  <a:pt x="2095" y="0"/>
                  <a:pt x="2095" y="0"/>
                  <a:pt x="2095" y="0"/>
                </a:cubicBezTo>
                <a:cubicBezTo>
                  <a:pt x="2083" y="0"/>
                  <a:pt x="2083" y="0"/>
                  <a:pt x="2083" y="0"/>
                </a:cubicBezTo>
                <a:lnTo>
                  <a:pt x="2083" y="92"/>
                </a:lnTo>
                <a:close/>
                <a:moveTo>
                  <a:pt x="2103" y="92"/>
                </a:moveTo>
                <a:cubicBezTo>
                  <a:pt x="2115" y="92"/>
                  <a:pt x="2115" y="92"/>
                  <a:pt x="2115" y="92"/>
                </a:cubicBezTo>
                <a:cubicBezTo>
                  <a:pt x="2115" y="0"/>
                  <a:pt x="2115" y="0"/>
                  <a:pt x="2115" y="0"/>
                </a:cubicBezTo>
                <a:cubicBezTo>
                  <a:pt x="2103" y="0"/>
                  <a:pt x="2103" y="0"/>
                  <a:pt x="2103" y="0"/>
                </a:cubicBezTo>
                <a:lnTo>
                  <a:pt x="2103" y="92"/>
                </a:lnTo>
                <a:close/>
                <a:moveTo>
                  <a:pt x="2063" y="92"/>
                </a:moveTo>
                <a:cubicBezTo>
                  <a:pt x="2075" y="92"/>
                  <a:pt x="2075" y="92"/>
                  <a:pt x="2075" y="92"/>
                </a:cubicBezTo>
                <a:cubicBezTo>
                  <a:pt x="2075" y="0"/>
                  <a:pt x="2075" y="0"/>
                  <a:pt x="2075" y="0"/>
                </a:cubicBezTo>
                <a:cubicBezTo>
                  <a:pt x="2063" y="0"/>
                  <a:pt x="2063" y="0"/>
                  <a:pt x="2063" y="0"/>
                </a:cubicBezTo>
                <a:lnTo>
                  <a:pt x="2063" y="92"/>
                </a:lnTo>
                <a:close/>
                <a:moveTo>
                  <a:pt x="2023" y="92"/>
                </a:moveTo>
                <a:cubicBezTo>
                  <a:pt x="2035" y="92"/>
                  <a:pt x="2035" y="92"/>
                  <a:pt x="2035" y="92"/>
                </a:cubicBezTo>
                <a:cubicBezTo>
                  <a:pt x="2035" y="0"/>
                  <a:pt x="2035" y="0"/>
                  <a:pt x="2035" y="0"/>
                </a:cubicBezTo>
                <a:cubicBezTo>
                  <a:pt x="2023" y="0"/>
                  <a:pt x="2023" y="0"/>
                  <a:pt x="2023" y="0"/>
                </a:cubicBezTo>
                <a:lnTo>
                  <a:pt x="2023" y="92"/>
                </a:lnTo>
                <a:close/>
                <a:moveTo>
                  <a:pt x="2043" y="92"/>
                </a:moveTo>
                <a:cubicBezTo>
                  <a:pt x="2055" y="92"/>
                  <a:pt x="2055" y="92"/>
                  <a:pt x="2055" y="92"/>
                </a:cubicBezTo>
                <a:cubicBezTo>
                  <a:pt x="2055" y="0"/>
                  <a:pt x="2055" y="0"/>
                  <a:pt x="2055" y="0"/>
                </a:cubicBezTo>
                <a:cubicBezTo>
                  <a:pt x="2043" y="0"/>
                  <a:pt x="2043" y="0"/>
                  <a:pt x="2043" y="0"/>
                </a:cubicBezTo>
                <a:lnTo>
                  <a:pt x="2043" y="92"/>
                </a:lnTo>
                <a:close/>
                <a:moveTo>
                  <a:pt x="2564" y="92"/>
                </a:moveTo>
                <a:cubicBezTo>
                  <a:pt x="2576" y="92"/>
                  <a:pt x="2576" y="92"/>
                  <a:pt x="2576" y="92"/>
                </a:cubicBezTo>
                <a:cubicBezTo>
                  <a:pt x="2576" y="0"/>
                  <a:pt x="2576" y="0"/>
                  <a:pt x="2576" y="0"/>
                </a:cubicBezTo>
                <a:cubicBezTo>
                  <a:pt x="2564" y="0"/>
                  <a:pt x="2564" y="0"/>
                  <a:pt x="2564" y="0"/>
                </a:cubicBezTo>
                <a:lnTo>
                  <a:pt x="2564" y="92"/>
                </a:lnTo>
                <a:close/>
                <a:moveTo>
                  <a:pt x="2664" y="92"/>
                </a:moveTo>
                <a:cubicBezTo>
                  <a:pt x="2676" y="92"/>
                  <a:pt x="2676" y="92"/>
                  <a:pt x="2676" y="92"/>
                </a:cubicBezTo>
                <a:cubicBezTo>
                  <a:pt x="2676" y="0"/>
                  <a:pt x="2676" y="0"/>
                  <a:pt x="2676" y="0"/>
                </a:cubicBezTo>
                <a:cubicBezTo>
                  <a:pt x="2664" y="0"/>
                  <a:pt x="2664" y="0"/>
                  <a:pt x="2664" y="0"/>
                </a:cubicBezTo>
                <a:lnTo>
                  <a:pt x="2664" y="92"/>
                </a:lnTo>
                <a:close/>
                <a:moveTo>
                  <a:pt x="2684" y="92"/>
                </a:moveTo>
                <a:cubicBezTo>
                  <a:pt x="2696" y="92"/>
                  <a:pt x="2696" y="92"/>
                  <a:pt x="2696" y="92"/>
                </a:cubicBezTo>
                <a:cubicBezTo>
                  <a:pt x="2696" y="0"/>
                  <a:pt x="2696" y="0"/>
                  <a:pt x="2696" y="0"/>
                </a:cubicBezTo>
                <a:cubicBezTo>
                  <a:pt x="2684" y="0"/>
                  <a:pt x="2684" y="0"/>
                  <a:pt x="2684" y="0"/>
                </a:cubicBezTo>
                <a:lnTo>
                  <a:pt x="2684" y="92"/>
                </a:lnTo>
                <a:close/>
                <a:moveTo>
                  <a:pt x="2604" y="92"/>
                </a:moveTo>
                <a:cubicBezTo>
                  <a:pt x="2616" y="92"/>
                  <a:pt x="2616" y="92"/>
                  <a:pt x="2616" y="92"/>
                </a:cubicBezTo>
                <a:cubicBezTo>
                  <a:pt x="2616" y="0"/>
                  <a:pt x="2616" y="0"/>
                  <a:pt x="2616" y="0"/>
                </a:cubicBezTo>
                <a:cubicBezTo>
                  <a:pt x="2604" y="0"/>
                  <a:pt x="2604" y="0"/>
                  <a:pt x="2604" y="0"/>
                </a:cubicBezTo>
                <a:lnTo>
                  <a:pt x="2604" y="92"/>
                </a:lnTo>
                <a:close/>
                <a:moveTo>
                  <a:pt x="2624" y="92"/>
                </a:moveTo>
                <a:cubicBezTo>
                  <a:pt x="2636" y="92"/>
                  <a:pt x="2636" y="92"/>
                  <a:pt x="2636" y="92"/>
                </a:cubicBezTo>
                <a:cubicBezTo>
                  <a:pt x="2636" y="0"/>
                  <a:pt x="2636" y="0"/>
                  <a:pt x="2636" y="0"/>
                </a:cubicBezTo>
                <a:cubicBezTo>
                  <a:pt x="2624" y="0"/>
                  <a:pt x="2624" y="0"/>
                  <a:pt x="2624" y="0"/>
                </a:cubicBezTo>
                <a:lnTo>
                  <a:pt x="2624" y="92"/>
                </a:lnTo>
                <a:close/>
                <a:moveTo>
                  <a:pt x="2644" y="92"/>
                </a:moveTo>
                <a:cubicBezTo>
                  <a:pt x="2656" y="92"/>
                  <a:pt x="2656" y="92"/>
                  <a:pt x="2656" y="92"/>
                </a:cubicBezTo>
                <a:cubicBezTo>
                  <a:pt x="2656" y="0"/>
                  <a:pt x="2656" y="0"/>
                  <a:pt x="2656" y="0"/>
                </a:cubicBezTo>
                <a:cubicBezTo>
                  <a:pt x="2644" y="0"/>
                  <a:pt x="2644" y="0"/>
                  <a:pt x="2644" y="0"/>
                </a:cubicBezTo>
                <a:lnTo>
                  <a:pt x="2644" y="92"/>
                </a:lnTo>
                <a:close/>
                <a:moveTo>
                  <a:pt x="2704" y="92"/>
                </a:moveTo>
                <a:cubicBezTo>
                  <a:pt x="2716" y="92"/>
                  <a:pt x="2716" y="92"/>
                  <a:pt x="2716" y="92"/>
                </a:cubicBezTo>
                <a:cubicBezTo>
                  <a:pt x="2716" y="0"/>
                  <a:pt x="2716" y="0"/>
                  <a:pt x="2716" y="0"/>
                </a:cubicBezTo>
                <a:cubicBezTo>
                  <a:pt x="2704" y="0"/>
                  <a:pt x="2704" y="0"/>
                  <a:pt x="2704" y="0"/>
                </a:cubicBezTo>
                <a:lnTo>
                  <a:pt x="2704" y="92"/>
                </a:lnTo>
                <a:close/>
                <a:moveTo>
                  <a:pt x="2804" y="92"/>
                </a:moveTo>
                <a:cubicBezTo>
                  <a:pt x="2816" y="92"/>
                  <a:pt x="2816" y="92"/>
                  <a:pt x="2816" y="92"/>
                </a:cubicBezTo>
                <a:cubicBezTo>
                  <a:pt x="2816" y="0"/>
                  <a:pt x="2816" y="0"/>
                  <a:pt x="2816" y="0"/>
                </a:cubicBezTo>
                <a:cubicBezTo>
                  <a:pt x="2804" y="0"/>
                  <a:pt x="2804" y="0"/>
                  <a:pt x="2804" y="0"/>
                </a:cubicBezTo>
                <a:lnTo>
                  <a:pt x="2804" y="92"/>
                </a:lnTo>
                <a:close/>
                <a:moveTo>
                  <a:pt x="2364" y="92"/>
                </a:moveTo>
                <a:cubicBezTo>
                  <a:pt x="2376" y="92"/>
                  <a:pt x="2376" y="92"/>
                  <a:pt x="2376" y="92"/>
                </a:cubicBezTo>
                <a:cubicBezTo>
                  <a:pt x="2376" y="0"/>
                  <a:pt x="2376" y="0"/>
                  <a:pt x="2376" y="0"/>
                </a:cubicBezTo>
                <a:cubicBezTo>
                  <a:pt x="2364" y="0"/>
                  <a:pt x="2364" y="0"/>
                  <a:pt x="2364" y="0"/>
                </a:cubicBezTo>
                <a:lnTo>
                  <a:pt x="2364" y="92"/>
                </a:lnTo>
                <a:close/>
                <a:moveTo>
                  <a:pt x="2764" y="92"/>
                </a:moveTo>
                <a:cubicBezTo>
                  <a:pt x="2776" y="92"/>
                  <a:pt x="2776" y="92"/>
                  <a:pt x="2776" y="92"/>
                </a:cubicBezTo>
                <a:cubicBezTo>
                  <a:pt x="2776" y="0"/>
                  <a:pt x="2776" y="0"/>
                  <a:pt x="2776" y="0"/>
                </a:cubicBezTo>
                <a:cubicBezTo>
                  <a:pt x="2764" y="0"/>
                  <a:pt x="2764" y="0"/>
                  <a:pt x="2764" y="0"/>
                </a:cubicBezTo>
                <a:lnTo>
                  <a:pt x="2764" y="92"/>
                </a:lnTo>
                <a:close/>
                <a:moveTo>
                  <a:pt x="2724" y="92"/>
                </a:moveTo>
                <a:cubicBezTo>
                  <a:pt x="2736" y="92"/>
                  <a:pt x="2736" y="92"/>
                  <a:pt x="2736" y="92"/>
                </a:cubicBezTo>
                <a:cubicBezTo>
                  <a:pt x="2736" y="0"/>
                  <a:pt x="2736" y="0"/>
                  <a:pt x="2736" y="0"/>
                </a:cubicBezTo>
                <a:cubicBezTo>
                  <a:pt x="2724" y="0"/>
                  <a:pt x="2724" y="0"/>
                  <a:pt x="2724" y="0"/>
                </a:cubicBezTo>
                <a:lnTo>
                  <a:pt x="2724" y="92"/>
                </a:lnTo>
                <a:close/>
                <a:moveTo>
                  <a:pt x="2744" y="92"/>
                </a:moveTo>
                <a:cubicBezTo>
                  <a:pt x="2756" y="92"/>
                  <a:pt x="2756" y="92"/>
                  <a:pt x="2756" y="92"/>
                </a:cubicBezTo>
                <a:cubicBezTo>
                  <a:pt x="2756" y="0"/>
                  <a:pt x="2756" y="0"/>
                  <a:pt x="2756" y="0"/>
                </a:cubicBezTo>
                <a:cubicBezTo>
                  <a:pt x="2744" y="0"/>
                  <a:pt x="2744" y="0"/>
                  <a:pt x="2744" y="0"/>
                </a:cubicBezTo>
                <a:lnTo>
                  <a:pt x="2744" y="92"/>
                </a:lnTo>
                <a:close/>
                <a:moveTo>
                  <a:pt x="2784" y="92"/>
                </a:moveTo>
                <a:cubicBezTo>
                  <a:pt x="2796" y="92"/>
                  <a:pt x="2796" y="92"/>
                  <a:pt x="2796" y="92"/>
                </a:cubicBezTo>
                <a:cubicBezTo>
                  <a:pt x="2796" y="0"/>
                  <a:pt x="2796" y="0"/>
                  <a:pt x="2796" y="0"/>
                </a:cubicBezTo>
                <a:cubicBezTo>
                  <a:pt x="2784" y="0"/>
                  <a:pt x="2784" y="0"/>
                  <a:pt x="2784" y="0"/>
                </a:cubicBezTo>
                <a:lnTo>
                  <a:pt x="2784" y="92"/>
                </a:lnTo>
                <a:close/>
                <a:moveTo>
                  <a:pt x="2424" y="92"/>
                </a:moveTo>
                <a:cubicBezTo>
                  <a:pt x="2436" y="92"/>
                  <a:pt x="2436" y="92"/>
                  <a:pt x="2436" y="92"/>
                </a:cubicBezTo>
                <a:cubicBezTo>
                  <a:pt x="2436" y="0"/>
                  <a:pt x="2436" y="0"/>
                  <a:pt x="2436" y="0"/>
                </a:cubicBezTo>
                <a:cubicBezTo>
                  <a:pt x="2424" y="0"/>
                  <a:pt x="2424" y="0"/>
                  <a:pt x="2424" y="0"/>
                </a:cubicBezTo>
                <a:lnTo>
                  <a:pt x="2424" y="92"/>
                </a:lnTo>
                <a:close/>
                <a:moveTo>
                  <a:pt x="2444" y="92"/>
                </a:moveTo>
                <a:cubicBezTo>
                  <a:pt x="2456" y="92"/>
                  <a:pt x="2456" y="92"/>
                  <a:pt x="2456" y="92"/>
                </a:cubicBezTo>
                <a:cubicBezTo>
                  <a:pt x="2456" y="0"/>
                  <a:pt x="2456" y="0"/>
                  <a:pt x="2456" y="0"/>
                </a:cubicBezTo>
                <a:cubicBezTo>
                  <a:pt x="2444" y="0"/>
                  <a:pt x="2444" y="0"/>
                  <a:pt x="2444" y="0"/>
                </a:cubicBezTo>
                <a:lnTo>
                  <a:pt x="2444" y="92"/>
                </a:lnTo>
                <a:close/>
                <a:moveTo>
                  <a:pt x="2464" y="92"/>
                </a:moveTo>
                <a:cubicBezTo>
                  <a:pt x="2476" y="92"/>
                  <a:pt x="2476" y="92"/>
                  <a:pt x="2476" y="92"/>
                </a:cubicBezTo>
                <a:cubicBezTo>
                  <a:pt x="2476" y="0"/>
                  <a:pt x="2476" y="0"/>
                  <a:pt x="2476" y="0"/>
                </a:cubicBezTo>
                <a:cubicBezTo>
                  <a:pt x="2464" y="0"/>
                  <a:pt x="2464" y="0"/>
                  <a:pt x="2464" y="0"/>
                </a:cubicBezTo>
                <a:lnTo>
                  <a:pt x="2464" y="92"/>
                </a:lnTo>
                <a:close/>
                <a:moveTo>
                  <a:pt x="2384" y="92"/>
                </a:moveTo>
                <a:cubicBezTo>
                  <a:pt x="2396" y="92"/>
                  <a:pt x="2396" y="92"/>
                  <a:pt x="2396" y="92"/>
                </a:cubicBezTo>
                <a:cubicBezTo>
                  <a:pt x="2396" y="0"/>
                  <a:pt x="2396" y="0"/>
                  <a:pt x="2396" y="0"/>
                </a:cubicBezTo>
                <a:cubicBezTo>
                  <a:pt x="2384" y="0"/>
                  <a:pt x="2384" y="0"/>
                  <a:pt x="2384" y="0"/>
                </a:cubicBezTo>
                <a:lnTo>
                  <a:pt x="2384" y="92"/>
                </a:lnTo>
                <a:close/>
                <a:moveTo>
                  <a:pt x="2404" y="92"/>
                </a:moveTo>
                <a:cubicBezTo>
                  <a:pt x="2416" y="92"/>
                  <a:pt x="2416" y="92"/>
                  <a:pt x="2416" y="92"/>
                </a:cubicBezTo>
                <a:cubicBezTo>
                  <a:pt x="2416" y="0"/>
                  <a:pt x="2416" y="0"/>
                  <a:pt x="2416" y="0"/>
                </a:cubicBezTo>
                <a:cubicBezTo>
                  <a:pt x="2404" y="0"/>
                  <a:pt x="2404" y="0"/>
                  <a:pt x="2404" y="0"/>
                </a:cubicBezTo>
                <a:lnTo>
                  <a:pt x="2404" y="92"/>
                </a:lnTo>
                <a:close/>
                <a:moveTo>
                  <a:pt x="2524" y="92"/>
                </a:moveTo>
                <a:cubicBezTo>
                  <a:pt x="2536" y="92"/>
                  <a:pt x="2536" y="92"/>
                  <a:pt x="2536" y="92"/>
                </a:cubicBezTo>
                <a:cubicBezTo>
                  <a:pt x="2536" y="0"/>
                  <a:pt x="2536" y="0"/>
                  <a:pt x="2536" y="0"/>
                </a:cubicBezTo>
                <a:cubicBezTo>
                  <a:pt x="2524" y="0"/>
                  <a:pt x="2524" y="0"/>
                  <a:pt x="2524" y="0"/>
                </a:cubicBezTo>
                <a:lnTo>
                  <a:pt x="2524" y="92"/>
                </a:lnTo>
                <a:close/>
                <a:moveTo>
                  <a:pt x="2824" y="92"/>
                </a:moveTo>
                <a:cubicBezTo>
                  <a:pt x="2836" y="92"/>
                  <a:pt x="2836" y="92"/>
                  <a:pt x="2836" y="92"/>
                </a:cubicBezTo>
                <a:cubicBezTo>
                  <a:pt x="2836" y="0"/>
                  <a:pt x="2836" y="0"/>
                  <a:pt x="2836" y="0"/>
                </a:cubicBezTo>
                <a:cubicBezTo>
                  <a:pt x="2824" y="0"/>
                  <a:pt x="2824" y="0"/>
                  <a:pt x="2824" y="0"/>
                </a:cubicBezTo>
                <a:lnTo>
                  <a:pt x="2824" y="92"/>
                </a:lnTo>
                <a:close/>
                <a:moveTo>
                  <a:pt x="2544" y="92"/>
                </a:moveTo>
                <a:cubicBezTo>
                  <a:pt x="2556" y="92"/>
                  <a:pt x="2556" y="92"/>
                  <a:pt x="2556" y="92"/>
                </a:cubicBezTo>
                <a:cubicBezTo>
                  <a:pt x="2556" y="0"/>
                  <a:pt x="2556" y="0"/>
                  <a:pt x="2556" y="0"/>
                </a:cubicBezTo>
                <a:cubicBezTo>
                  <a:pt x="2544" y="0"/>
                  <a:pt x="2544" y="0"/>
                  <a:pt x="2544" y="0"/>
                </a:cubicBezTo>
                <a:lnTo>
                  <a:pt x="2544" y="92"/>
                </a:lnTo>
                <a:close/>
                <a:moveTo>
                  <a:pt x="2504" y="92"/>
                </a:moveTo>
                <a:cubicBezTo>
                  <a:pt x="2516" y="92"/>
                  <a:pt x="2516" y="92"/>
                  <a:pt x="2516" y="92"/>
                </a:cubicBezTo>
                <a:cubicBezTo>
                  <a:pt x="2516" y="0"/>
                  <a:pt x="2516" y="0"/>
                  <a:pt x="2516" y="0"/>
                </a:cubicBezTo>
                <a:cubicBezTo>
                  <a:pt x="2504" y="0"/>
                  <a:pt x="2504" y="0"/>
                  <a:pt x="2504" y="0"/>
                </a:cubicBezTo>
                <a:lnTo>
                  <a:pt x="2504" y="92"/>
                </a:lnTo>
                <a:close/>
                <a:moveTo>
                  <a:pt x="2484" y="92"/>
                </a:moveTo>
                <a:cubicBezTo>
                  <a:pt x="2496" y="92"/>
                  <a:pt x="2496" y="92"/>
                  <a:pt x="2496" y="92"/>
                </a:cubicBezTo>
                <a:cubicBezTo>
                  <a:pt x="2496" y="0"/>
                  <a:pt x="2496" y="0"/>
                  <a:pt x="2496" y="0"/>
                </a:cubicBezTo>
                <a:cubicBezTo>
                  <a:pt x="2484" y="0"/>
                  <a:pt x="2484" y="0"/>
                  <a:pt x="2484" y="0"/>
                </a:cubicBezTo>
                <a:lnTo>
                  <a:pt x="2484" y="92"/>
                </a:lnTo>
                <a:close/>
                <a:moveTo>
                  <a:pt x="2584" y="92"/>
                </a:moveTo>
                <a:cubicBezTo>
                  <a:pt x="2596" y="92"/>
                  <a:pt x="2596" y="92"/>
                  <a:pt x="2596" y="92"/>
                </a:cubicBezTo>
                <a:cubicBezTo>
                  <a:pt x="2596" y="0"/>
                  <a:pt x="2596" y="0"/>
                  <a:pt x="2596" y="0"/>
                </a:cubicBezTo>
                <a:cubicBezTo>
                  <a:pt x="2584" y="0"/>
                  <a:pt x="2584" y="0"/>
                  <a:pt x="2584" y="0"/>
                </a:cubicBezTo>
                <a:lnTo>
                  <a:pt x="2584" y="92"/>
                </a:lnTo>
                <a:close/>
              </a:path>
            </a:pathLst>
          </a:custGeom>
          <a:gradFill>
            <a:gsLst>
              <a:gs pos="0">
                <a:srgbClr val="FEFF00"/>
              </a:gs>
              <a:gs pos="33000">
                <a:srgbClr val="33AD58"/>
              </a:gs>
              <a:gs pos="61000">
                <a:srgbClr val="3EB34A"/>
              </a:gs>
              <a:gs pos="91000">
                <a:srgbClr val="089696"/>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961856" y="114237"/>
            <a:ext cx="2189001" cy="857690"/>
          </a:xfrm>
          <a:prstGeom prst="rect">
            <a:avLst/>
          </a:prstGeom>
        </p:spPr>
      </p:pic>
    </p:spTree>
    <p:extLst>
      <p:ext uri="{BB962C8B-B14F-4D97-AF65-F5344CB8AC3E}">
        <p14:creationId xmlns:p14="http://schemas.microsoft.com/office/powerpoint/2010/main" val="74050096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8" r:id="rId3"/>
    <p:sldLayoutId id="2147483689" r:id="rId4"/>
    <p:sldLayoutId id="2147483690" r:id="rId5"/>
    <p:sldLayoutId id="2147483718" r:id="rId6"/>
    <p:sldLayoutId id="2147483691" r:id="rId7"/>
    <p:sldLayoutId id="2147483693" r:id="rId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gradFill>
            <a:gsLst>
              <a:gs pos="0">
                <a:srgbClr val="3DB44A"/>
              </a:gs>
              <a:gs pos="33000">
                <a:srgbClr val="3DB44A"/>
              </a:gs>
              <a:gs pos="100000">
                <a:srgbClr val="29B9CD"/>
              </a:gs>
            </a:gsLst>
            <a:lin ang="2700000" scaled="1"/>
          </a:gradFill>
          <a:latin typeface="+mj-lt"/>
          <a:ea typeface="+mj-ea"/>
          <a:cs typeface="+mj-cs"/>
        </a:defRPr>
      </a:lvl1pPr>
    </p:titleStyle>
    <p:bodyStyle>
      <a:lvl1pPr marL="228600" indent="-228600" algn="l" defTabSz="914400" rtl="0" eaLnBrk="1" latinLnBrk="0" hangingPunct="1">
        <a:lnSpc>
          <a:spcPct val="100000"/>
        </a:lnSpc>
        <a:spcBef>
          <a:spcPts val="1000"/>
        </a:spcBef>
        <a:spcAft>
          <a:spcPts val="40"/>
        </a:spcAft>
        <a:buFont typeface="Arial" panose="020B0604020202020204" pitchFamily="34" charset="0"/>
        <a:buChar char="•"/>
        <a:defRPr sz="2400" kern="1200">
          <a:solidFill>
            <a:schemeClr val="tx1">
              <a:lumMod val="90000"/>
              <a:lumOff val="10000"/>
            </a:schemeClr>
          </a:solidFill>
          <a:latin typeface="+mn-lt"/>
          <a:ea typeface="+mn-ea"/>
          <a:cs typeface="+mn-cs"/>
        </a:defRPr>
      </a:lvl1pPr>
      <a:lvl2pPr marL="685800" indent="-228600" algn="l" defTabSz="914400" rtl="0" eaLnBrk="1" latinLnBrk="0" hangingPunct="1">
        <a:lnSpc>
          <a:spcPct val="100000"/>
        </a:lnSpc>
        <a:spcBef>
          <a:spcPts val="500"/>
        </a:spcBef>
        <a:spcAft>
          <a:spcPts val="40"/>
        </a:spcAft>
        <a:buFont typeface="Arial" panose="020B0604020202020204" pitchFamily="34" charset="0"/>
        <a:buChar char="•"/>
        <a:defRPr sz="2000" kern="1200">
          <a:solidFill>
            <a:schemeClr val="tx1">
              <a:lumMod val="90000"/>
              <a:lumOff val="10000"/>
            </a:schemeClr>
          </a:solidFill>
          <a:latin typeface="+mn-lt"/>
          <a:ea typeface="+mn-ea"/>
          <a:cs typeface="+mn-cs"/>
        </a:defRPr>
      </a:lvl2pPr>
      <a:lvl3pPr marL="1143000" indent="-228600" algn="l" defTabSz="914400" rtl="0" eaLnBrk="1" latinLnBrk="0" hangingPunct="1">
        <a:lnSpc>
          <a:spcPct val="100000"/>
        </a:lnSpc>
        <a:spcBef>
          <a:spcPts val="500"/>
        </a:spcBef>
        <a:spcAft>
          <a:spcPts val="40"/>
        </a:spcAft>
        <a:buFont typeface="Arial" panose="020B0604020202020204" pitchFamily="34" charset="0"/>
        <a:buChar char="•"/>
        <a:defRPr sz="1800" kern="1200">
          <a:solidFill>
            <a:schemeClr val="tx1">
              <a:lumMod val="90000"/>
              <a:lumOff val="10000"/>
            </a:schemeClr>
          </a:solidFill>
          <a:latin typeface="+mn-lt"/>
          <a:ea typeface="+mn-ea"/>
          <a:cs typeface="+mn-cs"/>
        </a:defRPr>
      </a:lvl3pPr>
      <a:lvl4pPr marL="16002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tx1">
              <a:lumMod val="90000"/>
              <a:lumOff val="10000"/>
            </a:schemeClr>
          </a:solidFill>
          <a:latin typeface="+mn-lt"/>
          <a:ea typeface="+mn-ea"/>
          <a:cs typeface="+mn-cs"/>
        </a:defRPr>
      </a:lvl4pPr>
      <a:lvl5pPr marL="20574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894462"/>
      </p:ext>
    </p:extLst>
  </p:cSld>
  <p:clrMap bg1="lt1" tx1="dk1" bg2="lt2" tx2="dk2" accent1="accent1" accent2="accent2" accent3="accent3" accent4="accent4" accent5="accent5" accent6="accent6" hlink="hlink" folHlink="folHlink"/>
  <p:sldLayoutIdLst>
    <p:sldLayoutId id="2147483715"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C42118-153A-0FC0-9081-6863F567EFBF}"/>
              </a:ext>
            </a:extLst>
          </p:cNvPr>
          <p:cNvSpPr>
            <a:spLocks noGrp="1"/>
          </p:cNvSpPr>
          <p:nvPr>
            <p:ph type="body" sz="quarter" idx="15"/>
          </p:nvPr>
        </p:nvSpPr>
        <p:spPr/>
        <p:txBody>
          <a:bodyPr/>
          <a:lstStyle/>
          <a:p>
            <a:pPr algn="ctr"/>
            <a:r>
              <a:rPr lang="en-US" noProof="1">
                <a:cs typeface="Segoe UI Light"/>
              </a:rPr>
              <a:t>DataOps by DataKitchen</a:t>
            </a:r>
            <a:endParaRPr lang="en-US" noProof="1"/>
          </a:p>
        </p:txBody>
      </p:sp>
      <p:sp>
        <p:nvSpPr>
          <p:cNvPr id="3" name="TextBox 2">
            <a:extLst>
              <a:ext uri="{FF2B5EF4-FFF2-40B4-BE49-F238E27FC236}">
                <a16:creationId xmlns:a16="http://schemas.microsoft.com/office/drawing/2014/main" id="{253FF193-8505-5810-0F3C-A7C86F68916D}"/>
              </a:ext>
            </a:extLst>
          </p:cNvPr>
          <p:cNvSpPr txBox="1"/>
          <p:nvPr/>
        </p:nvSpPr>
        <p:spPr>
          <a:xfrm>
            <a:off x="246346" y="830893"/>
            <a:ext cx="1090599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latin typeface="Verdana"/>
              <a:ea typeface="Verdana"/>
              <a:cs typeface="Arial"/>
            </a:endParaRPr>
          </a:p>
          <a:p>
            <a:pPr algn="ctr"/>
            <a:endParaRPr lang="en-US">
              <a:latin typeface="Verdana"/>
              <a:ea typeface="Verdana"/>
              <a:cs typeface="Arial"/>
            </a:endParaRPr>
          </a:p>
          <a:p>
            <a:pPr algn="just"/>
            <a:r>
              <a:rPr lang="en-US">
                <a:latin typeface="Verdana"/>
                <a:ea typeface="Verdana"/>
                <a:cs typeface="Arial"/>
              </a:rPr>
              <a:t> </a:t>
            </a:r>
            <a:r>
              <a:rPr lang="en-US" noProof="1">
                <a:latin typeface="Verdana"/>
                <a:ea typeface="Verdana"/>
                <a:cs typeface="Arial"/>
              </a:rPr>
              <a:t>DataKitchen</a:t>
            </a:r>
            <a:r>
              <a:rPr lang="en-US">
                <a:latin typeface="Verdana"/>
                <a:ea typeface="Verdana"/>
                <a:cs typeface="Arial"/>
              </a:rPr>
              <a:t> software </a:t>
            </a:r>
          </a:p>
          <a:p>
            <a:pPr algn="just"/>
            <a:endParaRPr lang="en-US">
              <a:latin typeface="Verdana"/>
              <a:ea typeface="Verdana"/>
              <a:cs typeface="Arial"/>
            </a:endParaRPr>
          </a:p>
          <a:p>
            <a:pPr algn="ctr"/>
            <a:r>
              <a:rPr lang="en-US">
                <a:solidFill>
                  <a:srgbClr val="00B0F0"/>
                </a:solidFill>
                <a:latin typeface="Verdana"/>
                <a:ea typeface="Verdana"/>
                <a:cs typeface="Arial"/>
              </a:rPr>
              <a:t>Observe </a:t>
            </a:r>
            <a:endParaRPr lang="en-US">
              <a:solidFill>
                <a:srgbClr val="00B0F0"/>
              </a:solidFill>
              <a:latin typeface="Segoe UI"/>
              <a:ea typeface="Verdana"/>
              <a:cs typeface="Segoe UI"/>
            </a:endParaRPr>
          </a:p>
          <a:p>
            <a:pPr algn="ctr"/>
            <a:r>
              <a:rPr lang="en-US">
                <a:solidFill>
                  <a:srgbClr val="00B0F0"/>
                </a:solidFill>
                <a:latin typeface="Verdana"/>
                <a:ea typeface="Verdana"/>
                <a:cs typeface="Arial"/>
              </a:rPr>
              <a:t> Automate every data journey in an organization</a:t>
            </a:r>
            <a:endParaRPr lang="en-US">
              <a:solidFill>
                <a:srgbClr val="00B0F0"/>
              </a:solidFill>
              <a:latin typeface="Segoe UI"/>
              <a:ea typeface="Verdana"/>
              <a:cs typeface="Segoe UI"/>
            </a:endParaRPr>
          </a:p>
          <a:p>
            <a:pPr algn="ctr"/>
            <a:r>
              <a:rPr lang="en-US">
                <a:solidFill>
                  <a:srgbClr val="00B0F0"/>
                </a:solidFill>
                <a:latin typeface="Verdana"/>
                <a:ea typeface="Verdana"/>
                <a:cs typeface="Arial"/>
              </a:rPr>
              <a:t>from source to customer value</a:t>
            </a:r>
            <a:endParaRPr lang="en-US">
              <a:solidFill>
                <a:srgbClr val="00B0F0"/>
              </a:solidFill>
              <a:latin typeface="Segoe UI"/>
              <a:ea typeface="Verdana"/>
              <a:cs typeface="Segoe UI"/>
            </a:endParaRPr>
          </a:p>
          <a:p>
            <a:pPr algn="ctr"/>
            <a:r>
              <a:rPr lang="en-US">
                <a:solidFill>
                  <a:srgbClr val="00B0F0"/>
                </a:solidFill>
                <a:latin typeface="Verdana"/>
                <a:ea typeface="Verdana"/>
                <a:cs typeface="Arial"/>
              </a:rPr>
              <a:t> in development and production</a:t>
            </a:r>
            <a:endParaRPr lang="en-US">
              <a:solidFill>
                <a:srgbClr val="00B0F0"/>
              </a:solidFill>
              <a:latin typeface="Segoe UI"/>
              <a:ea typeface="Verdana"/>
              <a:cs typeface="Segoe UI"/>
            </a:endParaRPr>
          </a:p>
          <a:p>
            <a:pPr algn="ctr"/>
            <a:endParaRPr lang="en-US">
              <a:latin typeface="Verdana"/>
              <a:ea typeface="Verdana"/>
              <a:cs typeface="Arial"/>
            </a:endParaRPr>
          </a:p>
          <a:p>
            <a:pPr algn="just"/>
            <a:r>
              <a:rPr lang="en-US">
                <a:latin typeface="Verdana"/>
                <a:ea typeface="Verdana"/>
                <a:cs typeface="Arial"/>
              </a:rPr>
              <a:t> so that teams can deliver insight to their customers with few errors and a high rate of new insight creation.​</a:t>
            </a:r>
          </a:p>
          <a:p>
            <a:pPr algn="just"/>
            <a:endParaRPr lang="en-US">
              <a:latin typeface="Verdana"/>
              <a:ea typeface="Verdana"/>
              <a:cs typeface="Arial"/>
            </a:endParaRPr>
          </a:p>
          <a:p>
            <a:pPr algn="just"/>
            <a:r>
              <a:rPr lang="en-US">
                <a:latin typeface="Verdana"/>
                <a:ea typeface="Verdana"/>
                <a:cs typeface="Arial"/>
              </a:rPr>
              <a:t>It allows data and analytic teams to </a:t>
            </a:r>
          </a:p>
          <a:p>
            <a:pPr algn="r"/>
            <a:r>
              <a:rPr lang="en-US">
                <a:solidFill>
                  <a:srgbClr val="00B0F0"/>
                </a:solidFill>
                <a:latin typeface="Verdana"/>
                <a:ea typeface="Verdana"/>
                <a:cs typeface="Arial"/>
              </a:rPr>
              <a:t>    observe </a:t>
            </a:r>
            <a:endParaRPr lang="en-US">
              <a:solidFill>
                <a:srgbClr val="00B0F0"/>
              </a:solidFill>
              <a:latin typeface="Segoe UI"/>
              <a:ea typeface="Verdana"/>
              <a:cs typeface="Segoe UI"/>
            </a:endParaRPr>
          </a:p>
          <a:p>
            <a:pPr algn="r"/>
            <a:r>
              <a:rPr lang="en-US">
                <a:solidFill>
                  <a:srgbClr val="00B0F0"/>
                </a:solidFill>
                <a:latin typeface="Verdana"/>
                <a:ea typeface="Verdana"/>
                <a:cs typeface="Arial"/>
              </a:rPr>
              <a:t>Test</a:t>
            </a:r>
            <a:endParaRPr lang="en-US">
              <a:solidFill>
                <a:srgbClr val="00B0F0"/>
              </a:solidFill>
              <a:latin typeface="Segoe UI"/>
              <a:ea typeface="Verdana"/>
              <a:cs typeface="Segoe UI"/>
            </a:endParaRPr>
          </a:p>
          <a:p>
            <a:pPr algn="r"/>
            <a:r>
              <a:rPr lang="en-US">
                <a:solidFill>
                  <a:srgbClr val="00B0F0"/>
                </a:solidFill>
                <a:latin typeface="Verdana"/>
                <a:ea typeface="Verdana"/>
                <a:cs typeface="Arial"/>
              </a:rPr>
              <a:t>automate the tools, data, processes, and environments</a:t>
            </a:r>
            <a:endParaRPr lang="en-US">
              <a:solidFill>
                <a:srgbClr val="00B0F0"/>
              </a:solidFill>
              <a:latin typeface="Segoe UI"/>
              <a:ea typeface="Verdana"/>
              <a:cs typeface="Segoe UI"/>
            </a:endParaRPr>
          </a:p>
          <a:p>
            <a:pPr algn="r"/>
            <a:r>
              <a:rPr lang="en-US">
                <a:solidFill>
                  <a:srgbClr val="00B0F0"/>
                </a:solidFill>
                <a:latin typeface="Verdana"/>
                <a:ea typeface="Verdana"/>
                <a:cs typeface="Arial"/>
              </a:rPr>
              <a:t> in their entire data analytics organization</a:t>
            </a:r>
            <a:endParaRPr lang="en-US">
              <a:solidFill>
                <a:srgbClr val="00B0F0"/>
              </a:solidFill>
              <a:latin typeface="Segoe UI"/>
              <a:ea typeface="Verdana"/>
              <a:cs typeface="Segoe UI"/>
            </a:endParaRPr>
          </a:p>
          <a:p>
            <a:pPr algn="r"/>
            <a:r>
              <a:rPr lang="en-US">
                <a:solidFill>
                  <a:srgbClr val="00B0F0"/>
                </a:solidFill>
                <a:latin typeface="Verdana"/>
                <a:ea typeface="Verdana"/>
                <a:cs typeface="Arial"/>
              </a:rPr>
              <a:t> providing massive increases in quality, cycle time, and team productivity</a:t>
            </a:r>
            <a:endParaRPr lang="en-US">
              <a:latin typeface="Verdana"/>
              <a:ea typeface="Verdana"/>
              <a:cs typeface="Arial"/>
            </a:endParaRPr>
          </a:p>
          <a:p>
            <a:endParaRPr lang="en-US">
              <a:latin typeface="Verdana"/>
              <a:ea typeface="Verdana"/>
              <a:cs typeface="Arial"/>
            </a:endParaRPr>
          </a:p>
        </p:txBody>
      </p:sp>
    </p:spTree>
    <p:extLst>
      <p:ext uri="{BB962C8B-B14F-4D97-AF65-F5344CB8AC3E}">
        <p14:creationId xmlns:p14="http://schemas.microsoft.com/office/powerpoint/2010/main" val="4085452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ea typeface="+mj-lt"/>
                <a:cs typeface="+mj-lt"/>
              </a:rPr>
              <a:t>DataOps</a:t>
            </a:r>
            <a:r>
              <a:rPr lang="en-US">
                <a:ea typeface="+mj-lt"/>
                <a:cs typeface="+mj-lt"/>
              </a:rPr>
              <a:t>- </a:t>
            </a:r>
            <a:r>
              <a:rPr lang="en-US">
                <a:cs typeface="Segoe UI Semibold"/>
              </a:rPr>
              <a:t>- Problems in Data &amp; Analytical Industry</a:t>
            </a:r>
            <a:endParaRPr lang="en-US">
              <a:ea typeface="+mj-lt"/>
              <a:cs typeface="+mj-lt"/>
            </a:endParaRPr>
          </a:p>
          <a:p>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67849" y="4110624"/>
            <a:ext cx="11429999" cy="5049166"/>
          </a:xfrm>
        </p:spPr>
        <p:txBody>
          <a:bodyPr vert="horz" lIns="91440" tIns="45720" rIns="91440" bIns="45720" rtlCol="0" anchor="t">
            <a:normAutofit/>
          </a:bodyPr>
          <a:lstStyle/>
          <a:p>
            <a:endParaRPr lang="en-US"/>
          </a:p>
          <a:p>
            <a:endParaRPr lang="en-US">
              <a:cs typeface="Segoe UI"/>
            </a:endParaRPr>
          </a:p>
        </p:txBody>
      </p:sp>
      <p:sp>
        <p:nvSpPr>
          <p:cNvPr id="3" name="Rectangle 2">
            <a:extLst>
              <a:ext uri="{FF2B5EF4-FFF2-40B4-BE49-F238E27FC236}">
                <a16:creationId xmlns:a16="http://schemas.microsoft.com/office/drawing/2014/main" id="{13494A19-0D18-8014-D20D-BBDD99F96099}"/>
              </a:ext>
            </a:extLst>
          </p:cNvPr>
          <p:cNvSpPr/>
          <p:nvPr/>
        </p:nvSpPr>
        <p:spPr>
          <a:xfrm>
            <a:off x="3178479" y="1518781"/>
            <a:ext cx="2087670" cy="371605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73CD6A3-56AD-34A9-8349-0880E557718C}"/>
              </a:ext>
            </a:extLst>
          </p:cNvPr>
          <p:cNvSpPr txBox="1"/>
          <p:nvPr/>
        </p:nvSpPr>
        <p:spPr>
          <a:xfrm>
            <a:off x="3178480" y="1831930"/>
            <a:ext cx="1779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New Features</a:t>
            </a:r>
            <a:endParaRPr lang="en-US"/>
          </a:p>
        </p:txBody>
      </p:sp>
      <p:sp>
        <p:nvSpPr>
          <p:cNvPr id="9" name="TextBox 8">
            <a:extLst>
              <a:ext uri="{FF2B5EF4-FFF2-40B4-BE49-F238E27FC236}">
                <a16:creationId xmlns:a16="http://schemas.microsoft.com/office/drawing/2014/main" id="{C07C8781-4CB3-F3B1-5192-8540FEC64B26}"/>
              </a:ext>
            </a:extLst>
          </p:cNvPr>
          <p:cNvSpPr txBox="1"/>
          <p:nvPr/>
        </p:nvSpPr>
        <p:spPr>
          <a:xfrm>
            <a:off x="3303740" y="4023985"/>
            <a:ext cx="1847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Errors &amp; Tasks</a:t>
            </a:r>
            <a:endParaRPr lang="en-US"/>
          </a:p>
        </p:txBody>
      </p:sp>
      <p:cxnSp>
        <p:nvCxnSpPr>
          <p:cNvPr id="10" name="Straight Arrow Connector 9">
            <a:extLst>
              <a:ext uri="{FF2B5EF4-FFF2-40B4-BE49-F238E27FC236}">
                <a16:creationId xmlns:a16="http://schemas.microsoft.com/office/drawing/2014/main" id="{7C4D51C9-68BD-39B4-F29D-383742317FD1}"/>
              </a:ext>
            </a:extLst>
          </p:cNvPr>
          <p:cNvCxnSpPr/>
          <p:nvPr/>
        </p:nvCxnSpPr>
        <p:spPr>
          <a:xfrm flipV="1">
            <a:off x="3176001" y="2853455"/>
            <a:ext cx="2083494" cy="417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B143658C-A3E4-D523-2393-F503A8A404AD}"/>
              </a:ext>
            </a:extLst>
          </p:cNvPr>
          <p:cNvSpPr/>
          <p:nvPr/>
        </p:nvSpPr>
        <p:spPr>
          <a:xfrm>
            <a:off x="1378178" y="1665551"/>
            <a:ext cx="1607189" cy="35281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BE8E621-2F9E-5973-8638-4B214CB44437}"/>
              </a:ext>
            </a:extLst>
          </p:cNvPr>
          <p:cNvSpPr txBox="1"/>
          <p:nvPr/>
        </p:nvSpPr>
        <p:spPr>
          <a:xfrm>
            <a:off x="83508" y="2974930"/>
            <a:ext cx="14248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F0"/>
                </a:solidFill>
                <a:cs typeface="Segoe UI"/>
              </a:rPr>
              <a:t>Percentage teams spends per week</a:t>
            </a:r>
            <a:endParaRPr lang="en-US">
              <a:solidFill>
                <a:srgbClr val="00B0F0"/>
              </a:solidFill>
            </a:endParaRPr>
          </a:p>
        </p:txBody>
      </p:sp>
      <p:sp>
        <p:nvSpPr>
          <p:cNvPr id="15" name="TextBox 14">
            <a:extLst>
              <a:ext uri="{FF2B5EF4-FFF2-40B4-BE49-F238E27FC236}">
                <a16:creationId xmlns:a16="http://schemas.microsoft.com/office/drawing/2014/main" id="{35A4D7A3-E9F5-A231-3958-21C19EA03741}"/>
              </a:ext>
            </a:extLst>
          </p:cNvPr>
          <p:cNvSpPr txBox="1"/>
          <p:nvPr/>
        </p:nvSpPr>
        <p:spPr>
          <a:xfrm>
            <a:off x="7202465" y="1424835"/>
            <a:ext cx="35699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a:cs typeface="Segoe UI"/>
              </a:rPr>
              <a:t>Challenges:</a:t>
            </a:r>
          </a:p>
          <a:p>
            <a:endParaRPr lang="en-US" b="1" u="sng">
              <a:cs typeface="Segoe UI"/>
            </a:endParaRPr>
          </a:p>
          <a:p>
            <a:r>
              <a:rPr lang="en-US" i="1">
                <a:solidFill>
                  <a:srgbClr val="0070C0"/>
                </a:solidFill>
                <a:cs typeface="Segoe UI"/>
              </a:rPr>
              <a:t>Complex Organization &amp; roles</a:t>
            </a:r>
          </a:p>
          <a:p>
            <a:endParaRPr lang="en-US" i="1">
              <a:solidFill>
                <a:srgbClr val="0070C0"/>
              </a:solidFill>
              <a:cs typeface="Segoe UI"/>
            </a:endParaRPr>
          </a:p>
          <a:p>
            <a:r>
              <a:rPr lang="en-US" i="1">
                <a:solidFill>
                  <a:srgbClr val="0070C0"/>
                </a:solidFill>
                <a:cs typeface="Segoe UI"/>
              </a:rPr>
              <a:t>Complex tool chains</a:t>
            </a:r>
          </a:p>
          <a:p>
            <a:endParaRPr lang="en-US" i="1">
              <a:solidFill>
                <a:srgbClr val="0070C0"/>
              </a:solidFill>
              <a:cs typeface="Segoe UI"/>
            </a:endParaRPr>
          </a:p>
          <a:p>
            <a:r>
              <a:rPr lang="en-US" i="1">
                <a:solidFill>
                  <a:srgbClr val="0070C0"/>
                </a:solidFill>
                <a:cs typeface="Segoe UI"/>
              </a:rPr>
              <a:t>Complex data</a:t>
            </a:r>
          </a:p>
          <a:p>
            <a:endParaRPr lang="en-US" i="1">
              <a:solidFill>
                <a:srgbClr val="0070C0"/>
              </a:solidFill>
              <a:cs typeface="Segoe UI"/>
            </a:endParaRPr>
          </a:p>
          <a:p>
            <a:r>
              <a:rPr lang="en-US" i="1">
                <a:solidFill>
                  <a:srgbClr val="0070C0"/>
                </a:solidFill>
                <a:cs typeface="Segoe UI"/>
              </a:rPr>
              <a:t>Complex collaboration and</a:t>
            </a:r>
          </a:p>
          <a:p>
            <a:r>
              <a:rPr lang="en-US" i="1">
                <a:solidFill>
                  <a:srgbClr val="0070C0"/>
                </a:solidFill>
                <a:cs typeface="Segoe UI"/>
              </a:rPr>
              <a:t> coordination across teams, locations, and cloud/data centers</a:t>
            </a:r>
            <a:endParaRPr lang="en-US"/>
          </a:p>
          <a:p>
            <a:endParaRPr lang="en-US" b="1">
              <a:solidFill>
                <a:srgbClr val="0070C0"/>
              </a:solidFill>
              <a:cs typeface="Segoe UI"/>
            </a:endParaRPr>
          </a:p>
        </p:txBody>
      </p:sp>
      <p:sp>
        <p:nvSpPr>
          <p:cNvPr id="16" name="TextBox 15">
            <a:extLst>
              <a:ext uri="{FF2B5EF4-FFF2-40B4-BE49-F238E27FC236}">
                <a16:creationId xmlns:a16="http://schemas.microsoft.com/office/drawing/2014/main" id="{C57E5F10-42F8-5302-3707-1E8FBAE591DB}"/>
              </a:ext>
            </a:extLst>
          </p:cNvPr>
          <p:cNvSpPr txBox="1"/>
          <p:nvPr/>
        </p:nvSpPr>
        <p:spPr>
          <a:xfrm>
            <a:off x="1330890" y="5527109"/>
            <a:ext cx="8329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a:latin typeface="Verdana"/>
                <a:ea typeface="Verdana"/>
              </a:rPr>
              <a:t>Team's time is not really well spent.</a:t>
            </a:r>
            <a:endParaRPr lang="en-US" b="1" i="1">
              <a:ea typeface="+mn-lt"/>
              <a:cs typeface="+mn-lt"/>
            </a:endParaRPr>
          </a:p>
          <a:p>
            <a:pPr algn="l"/>
            <a:endParaRPr lang="en-US">
              <a:cs typeface="Segoe UI"/>
            </a:endParaRPr>
          </a:p>
        </p:txBody>
      </p:sp>
    </p:spTree>
    <p:extLst>
      <p:ext uri="{BB962C8B-B14F-4D97-AF65-F5344CB8AC3E}">
        <p14:creationId xmlns:p14="http://schemas.microsoft.com/office/powerpoint/2010/main" val="1286616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ea typeface="+mj-lt"/>
                <a:cs typeface="+mj-lt"/>
              </a:rPr>
              <a:t>DataOps</a:t>
            </a:r>
            <a:r>
              <a:rPr lang="en-US">
                <a:ea typeface="+mj-lt"/>
                <a:cs typeface="+mj-lt"/>
              </a:rPr>
              <a:t>- </a:t>
            </a:r>
            <a:r>
              <a:rPr lang="en-US">
                <a:cs typeface="Segoe UI Semibold"/>
              </a:rPr>
              <a:t>- Problems in Data &amp; Analytical Industry</a:t>
            </a:r>
            <a:endParaRPr lang="en-US">
              <a:ea typeface="+mj-lt"/>
              <a:cs typeface="+mj-lt"/>
            </a:endParaRP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496866" y="1446756"/>
            <a:ext cx="10582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en-US">
              <a:cs typeface="Segoe UI"/>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6918283A-6840-7243-6593-D12D9CF69DDC}"/>
              </a:ext>
            </a:extLst>
          </p:cNvPr>
          <p:cNvSpPr txBox="1"/>
          <p:nvPr/>
        </p:nvSpPr>
        <p:spPr>
          <a:xfrm>
            <a:off x="820455" y="1154482"/>
            <a:ext cx="1083292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chemeClr val="accent6"/>
                </a:solidFill>
                <a:latin typeface="Verdana"/>
                <a:ea typeface="Verdana"/>
              </a:rPr>
              <a:t>Challenges:</a:t>
            </a:r>
            <a:endParaRPr lang="en-US" i="1">
              <a:solidFill>
                <a:schemeClr val="accent6"/>
              </a:solidFill>
              <a:latin typeface="Verdana"/>
              <a:ea typeface="Verdana"/>
              <a:cs typeface="Segoe UI"/>
            </a:endParaRPr>
          </a:p>
          <a:p>
            <a:endParaRPr lang="en-US">
              <a:latin typeface="Verdana"/>
              <a:ea typeface="Verdana"/>
            </a:endParaRPr>
          </a:p>
          <a:p>
            <a:pPr marL="285750" indent="-285750">
              <a:buFont typeface="Courier New"/>
              <a:buChar char="o"/>
            </a:pPr>
            <a:r>
              <a:rPr lang="en-US">
                <a:latin typeface="Verdana"/>
                <a:ea typeface="Verdana"/>
              </a:rPr>
              <a:t>Complicated organizations and roles between data scientists, and data visualization and engineers.</a:t>
            </a:r>
            <a:endParaRPr lang="en-US">
              <a:latin typeface="Verdana"/>
              <a:ea typeface="Verdana"/>
              <a:cs typeface="Segoe UI"/>
            </a:endParaRPr>
          </a:p>
          <a:p>
            <a:pPr marL="285750" indent="-285750">
              <a:buFont typeface="Courier New"/>
              <a:buChar char="o"/>
            </a:pPr>
            <a:endParaRPr lang="en-US">
              <a:latin typeface="Verdana"/>
              <a:ea typeface="Verdana"/>
            </a:endParaRPr>
          </a:p>
          <a:p>
            <a:pPr marL="285750" indent="-285750">
              <a:buFont typeface="Courier New"/>
              <a:buChar char="o"/>
            </a:pPr>
            <a:r>
              <a:rPr lang="en-US">
                <a:latin typeface="Verdana"/>
                <a:ea typeface="Verdana"/>
              </a:rPr>
              <a:t>There's a complex tool chain-Tool chain is all the tools and engines that people  use to derive data. </a:t>
            </a:r>
            <a:endParaRPr lang="en-US">
              <a:latin typeface="Verdana"/>
              <a:ea typeface="Verdana"/>
              <a:cs typeface="Segoe UI"/>
            </a:endParaRPr>
          </a:p>
          <a:p>
            <a:pPr marL="285750" indent="-285750">
              <a:buFont typeface="Courier New"/>
              <a:buChar char="o"/>
            </a:pPr>
            <a:endParaRPr lang="en-US">
              <a:latin typeface="Verdana"/>
              <a:ea typeface="Verdana"/>
            </a:endParaRPr>
          </a:p>
          <a:p>
            <a:pPr marL="285750" indent="-285750">
              <a:buFont typeface="Courier New"/>
              <a:buChar char="o"/>
            </a:pPr>
            <a:r>
              <a:rPr lang="en-US">
                <a:latin typeface="Verdana"/>
                <a:ea typeface="Verdana"/>
              </a:rPr>
              <a:t>There's obviously complex data, big and small, unshaped and shaped. </a:t>
            </a:r>
            <a:endParaRPr lang="en-US">
              <a:latin typeface="Verdana"/>
              <a:ea typeface="Verdana"/>
              <a:cs typeface="Segoe UI"/>
            </a:endParaRPr>
          </a:p>
          <a:p>
            <a:pPr marL="285750" indent="-285750">
              <a:buFont typeface="Courier New"/>
              <a:buChar char="o"/>
            </a:pPr>
            <a:endParaRPr lang="en-US">
              <a:latin typeface="Verdana"/>
              <a:ea typeface="Verdana"/>
            </a:endParaRPr>
          </a:p>
          <a:p>
            <a:pPr marL="285750" indent="-285750">
              <a:buFont typeface="Courier New"/>
              <a:buChar char="o"/>
            </a:pPr>
            <a:r>
              <a:rPr lang="en-US">
                <a:latin typeface="Verdana"/>
                <a:ea typeface="Verdana"/>
              </a:rPr>
              <a:t>And there's a complex collaboration across people and locations and tool chains.</a:t>
            </a:r>
            <a:endParaRPr lang="en-US">
              <a:latin typeface="Verdana"/>
              <a:ea typeface="Verdana"/>
              <a:cs typeface="Segoe UI"/>
            </a:endParaRPr>
          </a:p>
          <a:p>
            <a:pPr marL="285750" indent="-285750" algn="ctr">
              <a:buFont typeface="Courier New"/>
              <a:buChar char="o"/>
            </a:pPr>
            <a:endParaRPr lang="en-US">
              <a:latin typeface="Verdana"/>
              <a:ea typeface="Verdana"/>
              <a:cs typeface="Segoe UI"/>
            </a:endParaRPr>
          </a:p>
          <a:p>
            <a:pPr algn="ctr"/>
            <a:r>
              <a:rPr lang="en-US" i="1">
                <a:solidFill>
                  <a:schemeClr val="accent6"/>
                </a:solidFill>
                <a:latin typeface="Verdana"/>
                <a:ea typeface="Verdana"/>
                <a:cs typeface="Segoe UI"/>
              </a:rPr>
              <a:t>Teams don't spend enough time on the things that they want to do. </a:t>
            </a:r>
            <a:endParaRPr lang="en-US" i="1">
              <a:solidFill>
                <a:schemeClr val="accent6"/>
              </a:solidFill>
              <a:latin typeface="Segoe UI"/>
              <a:ea typeface="Verdana"/>
              <a:cs typeface="Segoe UI"/>
            </a:endParaRPr>
          </a:p>
          <a:p>
            <a:pPr algn="ctr"/>
            <a:endParaRPr lang="en-US" i="1">
              <a:latin typeface="Verdana"/>
              <a:ea typeface="Verdana"/>
              <a:cs typeface="Segoe UI"/>
            </a:endParaRPr>
          </a:p>
          <a:p>
            <a:pPr algn="ctr"/>
            <a:r>
              <a:rPr lang="en-US" i="1">
                <a:latin typeface="Verdana"/>
                <a:ea typeface="Verdana"/>
                <a:cs typeface="Segoe UI"/>
              </a:rPr>
              <a:t>As per the  survey about data management, and its struggles to balance innovation and control, that talked about that very point. That only 22% of the time is spent on new initiatives and the rest with the operational execution,</a:t>
            </a:r>
            <a:endParaRPr lang="en-US" i="1">
              <a:ea typeface="+mn-lt"/>
              <a:cs typeface="+mn-lt"/>
            </a:endParaRPr>
          </a:p>
          <a:p>
            <a:pPr marL="285750" indent="-285750">
              <a:buFont typeface="Courier New"/>
              <a:buChar char="o"/>
            </a:pPr>
            <a:endParaRPr lang="en-US">
              <a:solidFill>
                <a:srgbClr val="262626"/>
              </a:solidFill>
              <a:latin typeface="Verdana"/>
              <a:ea typeface="Verdana"/>
              <a:cs typeface="Segoe UI"/>
            </a:endParaRPr>
          </a:p>
          <a:p>
            <a:pPr algn="ctr"/>
            <a:r>
              <a:rPr lang="en-US" i="1">
                <a:solidFill>
                  <a:schemeClr val="accent6"/>
                </a:solidFill>
                <a:latin typeface="Verdana"/>
                <a:ea typeface="Verdana"/>
              </a:rPr>
              <a:t>As a result, the innovation that the customer desires can't be delivered. </a:t>
            </a:r>
            <a:endParaRPr lang="en-US" i="1">
              <a:solidFill>
                <a:schemeClr val="accent6"/>
              </a:solidFill>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1226824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653442" y="1290181"/>
            <a:ext cx="104988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accent3"/>
                </a:solidFill>
                <a:latin typeface="Verdana"/>
                <a:cs typeface="Segoe UI"/>
              </a:rPr>
              <a:t>We have lot  people who works with  data.</a:t>
            </a:r>
            <a:r>
              <a:rPr lang="en-US" i="1">
                <a:solidFill>
                  <a:schemeClr val="accent3"/>
                </a:solidFill>
                <a:latin typeface="Verdana"/>
                <a:ea typeface="Verdana"/>
              </a:rPr>
              <a:t> </a:t>
            </a:r>
          </a:p>
          <a:p>
            <a:endParaRPr lang="en-US">
              <a:latin typeface="Verdana"/>
              <a:cs typeface="Segoe UI"/>
            </a:endParaRPr>
          </a:p>
          <a:p>
            <a:pPr marL="285750" indent="-285750">
              <a:buFont typeface="Wingdings"/>
              <a:buChar char="q"/>
            </a:pPr>
            <a:r>
              <a:rPr lang="en-US">
                <a:latin typeface="Verdana"/>
                <a:cs typeface="Segoe UI"/>
              </a:rPr>
              <a:t>Data analysts -who work with tools like </a:t>
            </a:r>
            <a:r>
              <a:rPr lang="en-US" noProof="1">
                <a:latin typeface="Verdana"/>
                <a:cs typeface="Segoe UI"/>
              </a:rPr>
              <a:t>Tableau</a:t>
            </a:r>
            <a:r>
              <a:rPr lang="en-US">
                <a:latin typeface="Verdana"/>
                <a:cs typeface="Segoe UI"/>
              </a:rPr>
              <a:t>,PBI</a:t>
            </a:r>
            <a:r>
              <a:rPr lang="en-US">
                <a:latin typeface="Verdana"/>
                <a:ea typeface="Verdana"/>
              </a:rPr>
              <a:t> </a:t>
            </a:r>
          </a:p>
          <a:p>
            <a:pPr marL="285750" indent="-285750">
              <a:buFont typeface="Wingdings"/>
              <a:buChar char="q"/>
            </a:pPr>
            <a:r>
              <a:rPr lang="en-US">
                <a:latin typeface="Verdana"/>
                <a:cs typeface="Segoe UI"/>
              </a:rPr>
              <a:t>Data engineers- who work with Informatica/Bigdata</a:t>
            </a:r>
            <a:r>
              <a:rPr lang="en-US">
                <a:latin typeface="Verdana"/>
                <a:ea typeface="Verdana"/>
              </a:rPr>
              <a:t> </a:t>
            </a:r>
          </a:p>
          <a:p>
            <a:pPr marL="285750" indent="-285750">
              <a:buFont typeface="Wingdings"/>
              <a:buChar char="q"/>
            </a:pPr>
            <a:r>
              <a:rPr lang="en-US">
                <a:latin typeface="Verdana"/>
                <a:cs typeface="Segoe UI"/>
              </a:rPr>
              <a:t>data architects or database administrators. </a:t>
            </a:r>
            <a:r>
              <a:rPr lang="en-US">
                <a:latin typeface="Verdana"/>
                <a:ea typeface="Verdana"/>
              </a:rPr>
              <a:t> </a:t>
            </a:r>
          </a:p>
          <a:p>
            <a:pPr marL="1371600" indent="-514350">
              <a:buFont typeface="Wingdings"/>
              <a:buChar char="Ø"/>
            </a:pPr>
            <a:endParaRPr lang="en-US">
              <a:latin typeface="Verdana"/>
              <a:cs typeface="Segoe UI"/>
            </a:endParaRPr>
          </a:p>
          <a:p>
            <a:r>
              <a:rPr lang="en-US" i="1">
                <a:solidFill>
                  <a:schemeClr val="accent3"/>
                </a:solidFill>
                <a:latin typeface="Verdana"/>
                <a:cs typeface="Segoe UI"/>
              </a:rPr>
              <a:t>How they source data ? </a:t>
            </a:r>
            <a:endParaRPr lang="en-US" i="1">
              <a:solidFill>
                <a:schemeClr val="accent3"/>
              </a:solidFill>
              <a:latin typeface="Verdana"/>
              <a:ea typeface="Verdana"/>
              <a:cs typeface="Segoe UI"/>
            </a:endParaRPr>
          </a:p>
          <a:p>
            <a:endParaRPr lang="en-US">
              <a:latin typeface="Verdana"/>
              <a:cs typeface="Segoe UI"/>
            </a:endParaRPr>
          </a:p>
          <a:p>
            <a:pPr marL="285750" indent="-285750">
              <a:buFont typeface="Wingdings"/>
              <a:buChar char="q"/>
            </a:pPr>
            <a:r>
              <a:rPr lang="en-US">
                <a:latin typeface="Verdana"/>
                <a:cs typeface="Segoe UI"/>
              </a:rPr>
              <a:t>From internal and external systems</a:t>
            </a:r>
            <a:endParaRPr lang="en-US">
              <a:latin typeface="Segoe UI"/>
              <a:cs typeface="Segoe UI"/>
            </a:endParaRPr>
          </a:p>
          <a:p>
            <a:pPr marL="285750" indent="-285750">
              <a:buFont typeface="Wingdings"/>
              <a:buChar char="q"/>
            </a:pPr>
            <a:r>
              <a:rPr lang="en-US">
                <a:latin typeface="Verdana"/>
                <a:cs typeface="Segoe UI"/>
              </a:rPr>
              <a:t>Lot of data that could come in from inside your company data that could                come from outside of your company like census data or open data</a:t>
            </a:r>
            <a:endParaRPr lang="en-US">
              <a:latin typeface="Segoe UI"/>
              <a:cs typeface="Segoe UI"/>
            </a:endParaRPr>
          </a:p>
          <a:p>
            <a:pPr marL="285750" indent="-285750">
              <a:buFont typeface="Wingdings"/>
              <a:buChar char="q"/>
            </a:pPr>
            <a:r>
              <a:rPr lang="en-US">
                <a:latin typeface="Verdana"/>
                <a:cs typeface="Segoe UI"/>
              </a:rPr>
              <a:t>Overall comes in a lot of different forms.</a:t>
            </a:r>
            <a:r>
              <a:rPr lang="en-US">
                <a:latin typeface="Verdana"/>
                <a:ea typeface="Verdana"/>
              </a:rPr>
              <a:t> </a:t>
            </a:r>
            <a:endParaRPr lang="en-US">
              <a:cs typeface="Segoe UI"/>
            </a:endParaRPr>
          </a:p>
          <a:p>
            <a:endParaRPr lang="en-US">
              <a:solidFill>
                <a:schemeClr val="tx2"/>
              </a:solidFill>
              <a:latin typeface="Verdana"/>
              <a:ea typeface="Verdana"/>
            </a:endParaRPr>
          </a:p>
          <a:p>
            <a:endParaRPr lang="en-US" i="1">
              <a:solidFill>
                <a:schemeClr val="accent3"/>
              </a:solidFill>
              <a:latin typeface="Verdana"/>
              <a:ea typeface="Verdana"/>
              <a:cs typeface="Segoe UI"/>
            </a:endParaRPr>
          </a:p>
        </p:txBody>
      </p:sp>
    </p:spTree>
    <p:extLst>
      <p:ext uri="{BB962C8B-B14F-4D97-AF65-F5344CB8AC3E}">
        <p14:creationId xmlns:p14="http://schemas.microsoft.com/office/powerpoint/2010/main" val="2513279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653442" y="1290181"/>
            <a:ext cx="1049889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accent3"/>
                </a:solidFill>
                <a:latin typeface="Verdana"/>
                <a:ea typeface="Verdana"/>
              </a:rPr>
              <a:t>Peoples Chain </a:t>
            </a:r>
            <a:endParaRPr lang="en-US" i="1">
              <a:solidFill>
                <a:schemeClr val="accent3"/>
              </a:solidFill>
              <a:cs typeface="Segoe UI"/>
            </a:endParaRPr>
          </a:p>
          <a:p>
            <a:endParaRPr lang="en-US" i="1">
              <a:solidFill>
                <a:schemeClr val="accent3"/>
              </a:solidFill>
              <a:latin typeface="Verdana"/>
              <a:cs typeface="Segoe UI"/>
            </a:endParaRPr>
          </a:p>
          <a:p>
            <a:pPr marL="285750" indent="-285750">
              <a:buFont typeface="Wingdings"/>
              <a:buChar char="q"/>
            </a:pPr>
            <a:r>
              <a:rPr lang="en-US">
                <a:latin typeface="Verdana"/>
                <a:cs typeface="Segoe UI"/>
              </a:rPr>
              <a:t>There's a whole chain of different people-who work in different roles, and           they've all got different skills. </a:t>
            </a:r>
            <a:r>
              <a:rPr lang="en-US">
                <a:latin typeface="Verdana"/>
                <a:ea typeface="Verdana"/>
              </a:rPr>
              <a:t> </a:t>
            </a:r>
          </a:p>
          <a:p>
            <a:pPr marL="285750" indent="-285750">
              <a:buFont typeface="Wingdings"/>
              <a:buChar char="q"/>
            </a:pPr>
            <a:r>
              <a:rPr lang="en-US">
                <a:latin typeface="Verdana"/>
                <a:cs typeface="Segoe UI"/>
              </a:rPr>
              <a:t>But if you look at how teams work, they actually kind of work in a linked           process. </a:t>
            </a:r>
            <a:r>
              <a:rPr lang="en-US">
                <a:latin typeface="Verdana"/>
                <a:ea typeface="Verdana"/>
              </a:rPr>
              <a:t> </a:t>
            </a:r>
          </a:p>
          <a:p>
            <a:pPr marL="285750" indent="-285750">
              <a:buFont typeface="Wingdings"/>
              <a:buChar char="q"/>
            </a:pPr>
            <a:endParaRPr lang="en-US">
              <a:latin typeface="Verdana"/>
              <a:ea typeface="Verdana"/>
            </a:endParaRPr>
          </a:p>
          <a:p>
            <a:r>
              <a:rPr lang="en-US" i="1">
                <a:latin typeface="Verdana"/>
                <a:ea typeface="Verdana"/>
              </a:rPr>
              <a:t>For instance, </a:t>
            </a:r>
            <a:endParaRPr lang="en-US" i="1">
              <a:latin typeface="Verdana"/>
              <a:ea typeface="Verdana"/>
              <a:cs typeface="+mn-lt"/>
            </a:endParaRPr>
          </a:p>
          <a:p>
            <a:endParaRPr lang="en-US">
              <a:latin typeface="Verdana"/>
              <a:ea typeface="Verdana"/>
            </a:endParaRPr>
          </a:p>
          <a:p>
            <a:pPr marL="285750" indent="-285750">
              <a:buFont typeface="Wingdings"/>
              <a:buChar char="q"/>
            </a:pPr>
            <a:r>
              <a:rPr lang="en-US">
                <a:latin typeface="Verdana"/>
                <a:ea typeface="Verdana"/>
              </a:rPr>
              <a:t> Data engineer sources a table </a:t>
            </a:r>
            <a:endParaRPr lang="en-US">
              <a:ea typeface="+mn-lt"/>
              <a:cs typeface="+mn-lt"/>
            </a:endParaRPr>
          </a:p>
          <a:p>
            <a:pPr marL="285750" indent="-285750">
              <a:buFont typeface="Wingdings"/>
              <a:buChar char="q"/>
            </a:pPr>
            <a:endParaRPr lang="en-US">
              <a:latin typeface="Verdana"/>
              <a:ea typeface="Verdana"/>
            </a:endParaRPr>
          </a:p>
          <a:p>
            <a:pPr marL="285750" indent="-285750">
              <a:buFont typeface="Wingdings"/>
              <a:buChar char="q"/>
            </a:pPr>
            <a:r>
              <a:rPr lang="en-US">
                <a:latin typeface="Verdana"/>
                <a:ea typeface="Verdana"/>
              </a:rPr>
              <a:t> Data science applies a model to it and creates a segmentation. </a:t>
            </a:r>
            <a:endParaRPr lang="en-US">
              <a:ea typeface="+mn-lt"/>
              <a:cs typeface="+mn-lt"/>
            </a:endParaRPr>
          </a:p>
          <a:p>
            <a:pPr marL="285750" indent="-285750">
              <a:buFont typeface="Wingdings"/>
              <a:buChar char="q"/>
            </a:pPr>
            <a:endParaRPr lang="en-US">
              <a:latin typeface="Verdana"/>
              <a:ea typeface="Verdana"/>
            </a:endParaRPr>
          </a:p>
          <a:p>
            <a:pPr marL="285750" indent="-285750">
              <a:buFont typeface="Wingdings"/>
              <a:buChar char="q"/>
            </a:pPr>
            <a:r>
              <a:rPr lang="en-US">
                <a:latin typeface="Verdana"/>
                <a:ea typeface="Verdana"/>
              </a:rPr>
              <a:t> Someone in visualization may add  and visualize it.  </a:t>
            </a:r>
            <a:endParaRPr lang="en-US">
              <a:ea typeface="+mn-lt"/>
              <a:cs typeface="+mn-lt"/>
            </a:endParaRPr>
          </a:p>
          <a:p>
            <a:pPr marL="285750" indent="-285750">
              <a:buFont typeface="Wingdings"/>
              <a:buChar char="q"/>
            </a:pPr>
            <a:endParaRPr lang="en-US">
              <a:latin typeface="Verdana"/>
              <a:ea typeface="Verdana"/>
            </a:endParaRPr>
          </a:p>
          <a:p>
            <a:pPr marL="285750" indent="-285750">
              <a:buFont typeface="Wingdings"/>
              <a:buChar char="q"/>
            </a:pPr>
            <a:r>
              <a:rPr lang="en-US">
                <a:latin typeface="Verdana"/>
                <a:ea typeface="Verdana"/>
              </a:rPr>
              <a:t>The data governance person tries to actually figure out where all the data comes from.  </a:t>
            </a:r>
            <a:endParaRPr lang="en-US">
              <a:ea typeface="+mn-lt"/>
              <a:cs typeface="+mn-lt"/>
            </a:endParaRPr>
          </a:p>
          <a:p>
            <a:pPr marL="285750" indent="-285750">
              <a:buFont typeface="Wingdings"/>
              <a:buChar char="q"/>
            </a:pPr>
            <a:endParaRPr lang="en-US">
              <a:latin typeface="Verdana"/>
              <a:ea typeface="Verdana"/>
            </a:endParaRPr>
          </a:p>
          <a:p>
            <a:pPr marL="285750" indent="-285750">
              <a:buFont typeface="Wingdings"/>
              <a:buChar char="q"/>
            </a:pPr>
            <a:r>
              <a:rPr lang="en-US">
                <a:latin typeface="Verdana"/>
                <a:ea typeface="Verdana"/>
              </a:rPr>
              <a:t>And then the ops person has to put all that stuff into production.  </a:t>
            </a:r>
            <a:endParaRPr lang="en-US">
              <a:ea typeface="+mn-lt"/>
              <a:cs typeface="+mn-lt"/>
            </a:endParaRPr>
          </a:p>
          <a:p>
            <a:pPr marL="285750" indent="-285750">
              <a:buFont typeface="Wingdings"/>
              <a:buChar char="q"/>
            </a:pPr>
            <a:endParaRPr lang="en-US">
              <a:latin typeface="Verdana"/>
              <a:ea typeface="Verdana"/>
            </a:endParaRPr>
          </a:p>
          <a:p>
            <a:endParaRPr lang="en-US">
              <a:latin typeface="Verdana"/>
              <a:ea typeface="Verdana"/>
            </a:endParaRPr>
          </a:p>
          <a:p>
            <a:pPr marL="228600" indent="-228600">
              <a:buFont typeface="Wingdings,Sans-Serif"/>
              <a:buChar char="Ø"/>
            </a:pPr>
            <a:endParaRPr lang="en-US">
              <a:ea typeface="+mn-lt"/>
              <a:cs typeface="+mn-lt"/>
            </a:endParaRPr>
          </a:p>
          <a:p>
            <a:pPr marL="285750" indent="-285750">
              <a:buFont typeface="Wingdings"/>
              <a:buChar char="q"/>
            </a:pPr>
            <a:endParaRPr lang="en-US">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2282363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1027969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a:solidFill>
                <a:srgbClr val="262626"/>
              </a:solidFill>
              <a:latin typeface="Segoe UI"/>
              <a:ea typeface="Verdana"/>
              <a:cs typeface="Segoe UI"/>
            </a:endParaRPr>
          </a:p>
          <a:p>
            <a:endParaRPr lang="en-US">
              <a:latin typeface="Verdana"/>
              <a:ea typeface="Verdana"/>
              <a:cs typeface="+mn-lt"/>
            </a:endParaRPr>
          </a:p>
          <a:p>
            <a:pPr marL="285750" indent="-285750">
              <a:buFont typeface="Wingdings"/>
              <a:buChar char="q"/>
            </a:pPr>
            <a:r>
              <a:rPr lang="en-US">
                <a:latin typeface="Verdana"/>
                <a:cs typeface="Segoe UI"/>
              </a:rPr>
              <a:t>And if you look at it from a process standpoint, each one of these has their own separate development-production-QA cycle</a:t>
            </a:r>
            <a:endParaRPr lang="en-US">
              <a:latin typeface="Segoe UI"/>
              <a:cs typeface="Segoe UI"/>
            </a:endParaRPr>
          </a:p>
          <a:p>
            <a:pPr marL="285750" indent="-285750">
              <a:buFont typeface="Wingdings"/>
              <a:buChar char="q"/>
            </a:pPr>
            <a:endParaRPr lang="en-US">
              <a:latin typeface="Verdana"/>
              <a:ea typeface="Verdana"/>
              <a:cs typeface="Segoe UI"/>
            </a:endParaRPr>
          </a:p>
          <a:p>
            <a:pPr marL="285750" indent="-285750">
              <a:buFont typeface="Wingdings"/>
              <a:buChar char="q"/>
            </a:pPr>
            <a:r>
              <a:rPr lang="en-US">
                <a:latin typeface="Verdana"/>
                <a:cs typeface="Segoe UI"/>
              </a:rPr>
              <a:t>And each one has their own peculiar challenges</a:t>
            </a:r>
            <a:endParaRPr lang="en-US">
              <a:latin typeface="Segoe UI"/>
              <a:cs typeface="Segoe UI"/>
            </a:endParaRPr>
          </a:p>
          <a:p>
            <a:pPr marL="285750" indent="-285750">
              <a:buFont typeface="Wingdings"/>
              <a:buChar char="q"/>
            </a:pPr>
            <a:endParaRPr lang="en-US">
              <a:latin typeface="Verdana"/>
              <a:ea typeface="Verdana"/>
              <a:cs typeface="Segoe UI"/>
            </a:endParaRPr>
          </a:p>
          <a:p>
            <a:pPr marL="285750" indent="-285750">
              <a:buFont typeface="Wingdings"/>
              <a:buChar char="q"/>
            </a:pPr>
            <a:r>
              <a:rPr lang="en-US">
                <a:latin typeface="Verdana"/>
                <a:cs typeface="Segoe UI"/>
              </a:rPr>
              <a:t> These processes actually have to work together. </a:t>
            </a:r>
            <a:endParaRPr lang="en-US">
              <a:latin typeface="Verdana"/>
              <a:ea typeface="Verdana"/>
              <a:cs typeface="Segoe UI"/>
            </a:endParaRPr>
          </a:p>
          <a:p>
            <a:pPr marL="285750" indent="-285750">
              <a:buFont typeface="Wingdings"/>
              <a:buChar char="q"/>
            </a:pPr>
            <a:endParaRPr lang="en-US">
              <a:cs typeface="Segoe UI"/>
            </a:endParaRPr>
          </a:p>
          <a:p>
            <a:pPr marL="285750" indent="-285750">
              <a:buFont typeface="Wingdings"/>
              <a:buChar char="q"/>
            </a:pPr>
            <a:r>
              <a:rPr lang="en-US">
                <a:latin typeface="Verdana"/>
                <a:ea typeface="Verdana"/>
                <a:cs typeface="Segoe UI"/>
              </a:rPr>
              <a:t>They may work for the same boss, but sometimes they don't.  </a:t>
            </a:r>
            <a:endParaRPr lang="en-US">
              <a:ea typeface="+mn-lt"/>
              <a:cs typeface="+mn-lt"/>
            </a:endParaRPr>
          </a:p>
          <a:p>
            <a:pPr marL="285750" indent="-285750">
              <a:buFont typeface="Wingdings"/>
              <a:buChar char="q"/>
            </a:pPr>
            <a:endParaRPr lang="en-US">
              <a:latin typeface="Verdana"/>
              <a:ea typeface="Verdana"/>
              <a:cs typeface="+mn-lt"/>
            </a:endParaRPr>
          </a:p>
          <a:p>
            <a:r>
              <a:rPr lang="en-US" b="1" i="1">
                <a:solidFill>
                  <a:schemeClr val="accent3"/>
                </a:solidFill>
                <a:latin typeface="Verdana"/>
                <a:ea typeface="Verdana"/>
                <a:cs typeface="Segoe UI"/>
              </a:rPr>
              <a:t>In traditional software development:</a:t>
            </a:r>
            <a:r>
              <a:rPr lang="en-US">
                <a:solidFill>
                  <a:schemeClr val="accent3"/>
                </a:solidFill>
                <a:latin typeface="Verdana"/>
                <a:ea typeface="Verdana"/>
                <a:cs typeface="Segoe UI"/>
              </a:rPr>
              <a:t>  one-to-one relationship</a:t>
            </a:r>
            <a:endParaRPr lang="en-US">
              <a:solidFill>
                <a:schemeClr val="accent3"/>
              </a:solidFill>
              <a:ea typeface="+mn-lt"/>
              <a:cs typeface="+mn-lt"/>
            </a:endParaRPr>
          </a:p>
          <a:p>
            <a:pPr marL="285750" indent="-285750">
              <a:buFont typeface="Arial"/>
              <a:buChar char="•"/>
            </a:pPr>
            <a:endParaRPr lang="en-US">
              <a:ea typeface="+mn-lt"/>
              <a:cs typeface="+mn-lt"/>
            </a:endParaRPr>
          </a:p>
          <a:p>
            <a:pPr marL="285750" indent="-285750">
              <a:buFont typeface="Wingdings"/>
              <a:buChar char="q"/>
            </a:pPr>
            <a:r>
              <a:rPr lang="en-US">
                <a:latin typeface="Verdana"/>
                <a:ea typeface="Verdana"/>
                <a:cs typeface="Segoe UI"/>
              </a:rPr>
              <a:t>The development team writes code  </a:t>
            </a:r>
            <a:endParaRPr lang="en-US">
              <a:ea typeface="+mn-lt"/>
              <a:cs typeface="+mn-lt"/>
            </a:endParaRPr>
          </a:p>
          <a:p>
            <a:pPr marL="285750" indent="-285750">
              <a:buFont typeface="Wingdings"/>
              <a:buChar char="q"/>
            </a:pPr>
            <a:r>
              <a:rPr lang="en-US">
                <a:latin typeface="Verdana"/>
                <a:ea typeface="Verdana"/>
                <a:cs typeface="Segoe UI"/>
              </a:rPr>
              <a:t>The operations team is responsible for deploying and maintaining that code in production.  </a:t>
            </a:r>
            <a:endParaRPr lang="en-US">
              <a:ea typeface="+mn-lt"/>
              <a:cs typeface="+mn-lt"/>
            </a:endParaRPr>
          </a:p>
          <a:p>
            <a:pPr marL="285750" indent="-285750">
              <a:buFont typeface="Wingdings"/>
              <a:buChar char="q"/>
            </a:pPr>
            <a:endParaRPr lang="en-US">
              <a:latin typeface="Verdana"/>
              <a:ea typeface="Verdana"/>
              <a:cs typeface="Segoe UI"/>
            </a:endParaRPr>
          </a:p>
          <a:p>
            <a:r>
              <a:rPr lang="en-US">
                <a:latin typeface="Verdana"/>
                <a:ea typeface="Verdana"/>
                <a:cs typeface="Segoe UI"/>
              </a:rPr>
              <a:t>This is typically a </a:t>
            </a:r>
            <a:r>
              <a:rPr lang="en-US">
                <a:solidFill>
                  <a:schemeClr val="tx2"/>
                </a:solidFill>
                <a:latin typeface="Verdana"/>
                <a:ea typeface="Verdana"/>
                <a:cs typeface="Segoe UI"/>
              </a:rPr>
              <a:t>one-to-one relationship</a:t>
            </a:r>
            <a:r>
              <a:rPr lang="en-US">
                <a:latin typeface="Verdana"/>
                <a:ea typeface="Verdana"/>
                <a:cs typeface="Segoe UI"/>
              </a:rPr>
              <a:t> where each development team  has  corresponding operations team. </a:t>
            </a:r>
            <a:endParaRPr lang="en-US">
              <a:ea typeface="+mn-lt"/>
              <a:cs typeface="+mn-lt"/>
            </a:endParaRPr>
          </a:p>
          <a:p>
            <a:pPr marL="285750" indent="-285750">
              <a:buFont typeface="Wingdings"/>
              <a:buChar char="q"/>
            </a:pPr>
            <a:endParaRPr lang="en-US">
              <a:latin typeface="Verdana"/>
              <a:ea typeface="Verdana"/>
              <a:cs typeface="Segoe UI"/>
            </a:endParaRPr>
          </a:p>
          <a:p>
            <a:pPr marL="285750" indent="-285750">
              <a:buFont typeface="Wingdings"/>
              <a:buChar char="q"/>
            </a:pPr>
            <a:endParaRPr lang="en-US">
              <a:latin typeface="Verdana"/>
              <a:ea typeface="Verdana"/>
              <a:cs typeface="Segoe UI"/>
            </a:endParaRPr>
          </a:p>
          <a:p>
            <a:pPr marL="285750" indent="-285750">
              <a:buFont typeface="Arial"/>
              <a:buChar char="•"/>
            </a:pPr>
            <a:endParaRPr lang="en-US">
              <a:latin typeface="Segoe UI"/>
              <a:ea typeface="Verdana"/>
              <a:cs typeface="Segoe UI"/>
            </a:endParaRPr>
          </a:p>
          <a:p>
            <a:pPr marL="228600" indent="-228600">
              <a:buFont typeface="Wingdings"/>
              <a:buChar char="Ø"/>
            </a:pPr>
            <a:endParaRPr lang="en-US">
              <a:latin typeface="Verdana"/>
              <a:ea typeface="Verdana"/>
              <a:cs typeface="Segoe UI"/>
            </a:endParaRPr>
          </a:p>
        </p:txBody>
      </p:sp>
    </p:spTree>
    <p:extLst>
      <p:ext uri="{BB962C8B-B14F-4D97-AF65-F5344CB8AC3E}">
        <p14:creationId xmlns:p14="http://schemas.microsoft.com/office/powerpoint/2010/main" val="1339115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5" name="TextBox 4">
            <a:extLst>
              <a:ext uri="{FF2B5EF4-FFF2-40B4-BE49-F238E27FC236}">
                <a16:creationId xmlns:a16="http://schemas.microsoft.com/office/drawing/2014/main" id="{C4E25BAF-3B01-9B7C-4A93-ED7E9165F58E}"/>
              </a:ext>
            </a:extLst>
          </p:cNvPr>
          <p:cNvSpPr txBox="1"/>
          <p:nvPr/>
        </p:nvSpPr>
        <p:spPr>
          <a:xfrm>
            <a:off x="329853" y="810016"/>
            <a:ext cx="1129221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endParaRPr>
          </a:p>
          <a:p>
            <a:endParaRPr lang="en-US">
              <a:solidFill>
                <a:schemeClr val="tx2"/>
              </a:solidFill>
              <a:latin typeface="Verdana"/>
              <a:ea typeface="Verdana"/>
              <a:cs typeface="Segoe UI"/>
            </a:endParaRPr>
          </a:p>
          <a:p>
            <a:endParaRPr lang="en-US">
              <a:latin typeface="Verdana"/>
              <a:cs typeface="Segoe UI"/>
            </a:endParaRPr>
          </a:p>
          <a:p>
            <a:r>
              <a:rPr lang="en-US" b="1" i="1">
                <a:solidFill>
                  <a:schemeClr val="accent3"/>
                </a:solidFill>
                <a:latin typeface="Verdana"/>
                <a:cs typeface="Segoe UI"/>
              </a:rPr>
              <a:t>However, in the context of data and analytics : </a:t>
            </a:r>
            <a:r>
              <a:rPr lang="en-US" b="1">
                <a:solidFill>
                  <a:schemeClr val="accent3"/>
                </a:solidFill>
                <a:latin typeface="Verdana"/>
                <a:cs typeface="Segoe UI"/>
              </a:rPr>
              <a:t>many-to-many relationship between </a:t>
            </a:r>
            <a:endParaRPr lang="en-US" b="1">
              <a:solidFill>
                <a:schemeClr val="accent3"/>
              </a:solidFill>
              <a:ea typeface="+mn-lt"/>
              <a:cs typeface="+mn-lt"/>
            </a:endParaRPr>
          </a:p>
          <a:p>
            <a:endParaRPr lang="en-US" b="1" i="1">
              <a:solidFill>
                <a:schemeClr val="accent3"/>
              </a:solidFill>
              <a:latin typeface="Verdana"/>
              <a:ea typeface="Verdana"/>
              <a:cs typeface="Segoe UI"/>
            </a:endParaRPr>
          </a:p>
          <a:p>
            <a:endParaRPr lang="en-US">
              <a:latin typeface="Verdana"/>
              <a:ea typeface="Verdana"/>
            </a:endParaRPr>
          </a:p>
          <a:p>
            <a:pPr marL="285750" indent="-285750">
              <a:buFont typeface="Wingdings"/>
              <a:buChar char="q"/>
            </a:pPr>
            <a:r>
              <a:rPr lang="en-US">
                <a:latin typeface="Verdana"/>
                <a:cs typeface="Segoe UI"/>
              </a:rPr>
              <a:t> There can be many different development teams working on a variety of projects</a:t>
            </a:r>
            <a:endParaRPr lang="en-US">
              <a:latin typeface="Verdana"/>
              <a:ea typeface="Verdana"/>
              <a:cs typeface="Segoe UI"/>
            </a:endParaRPr>
          </a:p>
          <a:p>
            <a:pPr marL="285750" indent="-285750">
              <a:buFont typeface="Wingdings"/>
              <a:buChar char="q"/>
            </a:pPr>
            <a:endParaRPr lang="en-US">
              <a:latin typeface="Verdana"/>
              <a:cs typeface="Segoe UI"/>
            </a:endParaRPr>
          </a:p>
          <a:p>
            <a:pPr marL="285750" indent="-285750">
              <a:buFont typeface="Wingdings"/>
              <a:buChar char="q"/>
            </a:pPr>
            <a:r>
              <a:rPr lang="en-US">
                <a:latin typeface="Verdana"/>
                <a:cs typeface="Segoe UI"/>
              </a:rPr>
              <a:t> Each with their own unique requirements and timelines.</a:t>
            </a:r>
            <a:r>
              <a:rPr lang="en-US">
                <a:latin typeface="Verdana"/>
                <a:ea typeface="Verdana"/>
              </a:rPr>
              <a:t> </a:t>
            </a:r>
          </a:p>
          <a:p>
            <a:pPr marL="285750" indent="-285750">
              <a:buFont typeface="Wingdings"/>
              <a:buChar char="q"/>
            </a:pPr>
            <a:endParaRPr lang="en-US">
              <a:latin typeface="Verdana"/>
              <a:cs typeface="Segoe UI"/>
            </a:endParaRPr>
          </a:p>
          <a:p>
            <a:pPr marL="285750" indent="-285750">
              <a:buFont typeface="Wingdings"/>
              <a:buChar char="q"/>
            </a:pPr>
            <a:r>
              <a:rPr lang="en-US">
                <a:latin typeface="Verdana"/>
                <a:cs typeface="Segoe UI"/>
              </a:rPr>
              <a:t> Similarly,</a:t>
            </a:r>
            <a:r>
              <a:rPr lang="en-US">
                <a:latin typeface="Verdana"/>
                <a:ea typeface="Verdana"/>
              </a:rPr>
              <a:t> </a:t>
            </a:r>
            <a:r>
              <a:rPr lang="en-US">
                <a:latin typeface="Verdana"/>
                <a:cs typeface="Segoe UI"/>
              </a:rPr>
              <a:t> there may be multiple operations teams responsible for deploying and maintaining different parts of the analytics infrastructure, such as data pipelines, storage  systems, and visualization tools.</a:t>
            </a:r>
            <a:r>
              <a:rPr lang="en-US">
                <a:latin typeface="Verdana"/>
                <a:ea typeface="Verdana"/>
              </a:rPr>
              <a:t> </a:t>
            </a:r>
          </a:p>
          <a:p>
            <a:pPr marL="285750" indent="-285750">
              <a:buFont typeface="Wingdings"/>
              <a:buChar char="q"/>
            </a:pPr>
            <a:endParaRPr lang="en-US">
              <a:solidFill>
                <a:srgbClr val="262626"/>
              </a:solidFill>
              <a:latin typeface="Verdana"/>
              <a:cs typeface="Segoe UI"/>
            </a:endParaRPr>
          </a:p>
          <a:p>
            <a:r>
              <a:rPr lang="en-US">
                <a:solidFill>
                  <a:schemeClr val="tx2"/>
                </a:solidFill>
                <a:latin typeface="Verdana"/>
                <a:cs typeface="Segoe UI"/>
              </a:rPr>
              <a:t>This is many-to-many relationship between</a:t>
            </a:r>
            <a:r>
              <a:rPr lang="en-US">
                <a:solidFill>
                  <a:schemeClr val="tx2"/>
                </a:solidFill>
                <a:latin typeface="Verdana"/>
                <a:ea typeface="Verdana"/>
              </a:rPr>
              <a:t> </a:t>
            </a:r>
          </a:p>
          <a:p>
            <a:r>
              <a:rPr lang="en-US">
                <a:latin typeface="Verdana"/>
                <a:cs typeface="Segoe UI"/>
              </a:rPr>
              <a:t> </a:t>
            </a:r>
            <a:r>
              <a:rPr lang="en-US">
                <a:latin typeface="Verdana"/>
                <a:ea typeface="Verdana"/>
              </a:rPr>
              <a:t> </a:t>
            </a: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280599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5" name="TextBox 4">
            <a:extLst>
              <a:ext uri="{FF2B5EF4-FFF2-40B4-BE49-F238E27FC236}">
                <a16:creationId xmlns:a16="http://schemas.microsoft.com/office/drawing/2014/main" id="{C4E25BAF-3B01-9B7C-4A93-ED7E9165F58E}"/>
              </a:ext>
            </a:extLst>
          </p:cNvPr>
          <p:cNvSpPr txBox="1"/>
          <p:nvPr/>
        </p:nvSpPr>
        <p:spPr>
          <a:xfrm>
            <a:off x="716072" y="1248427"/>
            <a:ext cx="10832924"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ea typeface="+mn-lt"/>
              <a:cs typeface="+mn-lt"/>
            </a:endParaRPr>
          </a:p>
          <a:p>
            <a:r>
              <a:rPr lang="en-US" noProof="1">
                <a:solidFill>
                  <a:schemeClr val="accent3"/>
                </a:solidFill>
                <a:latin typeface="Verdana"/>
                <a:ea typeface="Verdana"/>
                <a:cs typeface="+mn-lt"/>
              </a:rPr>
              <a:t>For example </a:t>
            </a:r>
          </a:p>
          <a:p>
            <a:endParaRPr lang="en-US" noProof="1">
              <a:latin typeface="Verdana"/>
              <a:ea typeface="Verdana"/>
              <a:cs typeface="+mn-lt"/>
            </a:endParaRPr>
          </a:p>
          <a:p>
            <a:r>
              <a:rPr lang="en-US" noProof="1">
                <a:latin typeface="Verdana"/>
                <a:ea typeface="+mn-lt"/>
                <a:cs typeface="+mn-lt"/>
              </a:rPr>
              <a:t>Suppose there is a software development company that has</a:t>
            </a:r>
            <a:endParaRPr lang="en-US" noProof="1">
              <a:latin typeface="Segoe UI"/>
              <a:ea typeface="+mn-lt"/>
              <a:cs typeface="+mn-lt"/>
            </a:endParaRPr>
          </a:p>
          <a:p>
            <a:r>
              <a:rPr lang="en-US" noProof="1">
                <a:latin typeface="Verdana"/>
                <a:ea typeface="+mn-lt"/>
                <a:cs typeface="+mn-lt"/>
              </a:rPr>
              <a:t>       </a:t>
            </a:r>
            <a:r>
              <a:rPr lang="en-US" noProof="1">
                <a:solidFill>
                  <a:schemeClr val="accent3"/>
                </a:solidFill>
                <a:latin typeface="Verdana"/>
                <a:ea typeface="+mn-lt"/>
                <a:cs typeface="+mn-lt"/>
              </a:rPr>
              <a:t> 2 Development teams</a:t>
            </a:r>
            <a:endParaRPr lang="en-US" noProof="1">
              <a:solidFill>
                <a:schemeClr val="accent3"/>
              </a:solidFill>
              <a:latin typeface="Segoe UI"/>
              <a:ea typeface="+mn-lt"/>
              <a:cs typeface="+mn-lt"/>
            </a:endParaRPr>
          </a:p>
          <a:p>
            <a:r>
              <a:rPr lang="en-US" noProof="1">
                <a:latin typeface="Verdana"/>
                <a:ea typeface="+mn-lt"/>
                <a:cs typeface="+mn-lt"/>
              </a:rPr>
              <a:t>                               based </a:t>
            </a:r>
            <a:endParaRPr lang="en-US" noProof="1">
              <a:latin typeface="Segoe UI"/>
              <a:ea typeface="+mn-lt"/>
              <a:cs typeface="+mn-lt"/>
            </a:endParaRPr>
          </a:p>
          <a:p>
            <a:r>
              <a:rPr lang="en-US" noProof="1">
                <a:latin typeface="Verdana"/>
                <a:ea typeface="+mn-lt"/>
                <a:cs typeface="+mn-lt"/>
              </a:rPr>
              <a:t>                                           </a:t>
            </a:r>
            <a:r>
              <a:rPr lang="en-US" noProof="1">
                <a:solidFill>
                  <a:schemeClr val="accent3"/>
                </a:solidFill>
                <a:latin typeface="Verdana"/>
                <a:ea typeface="+mn-lt"/>
                <a:cs typeface="+mn-lt"/>
              </a:rPr>
              <a:t>  Banglore </a:t>
            </a:r>
            <a:r>
              <a:rPr lang="en-US" noProof="1">
                <a:latin typeface="Verdana"/>
                <a:ea typeface="+mn-lt"/>
                <a:cs typeface="+mn-lt"/>
              </a:rPr>
              <a:t>  - works on Backend of company web application </a:t>
            </a:r>
            <a:endParaRPr lang="en-US" noProof="1">
              <a:latin typeface="Segoe UI"/>
              <a:ea typeface="+mn-lt"/>
              <a:cs typeface="+mn-lt"/>
            </a:endParaRPr>
          </a:p>
          <a:p>
            <a:r>
              <a:rPr lang="en-US" noProof="1">
                <a:latin typeface="Verdana"/>
                <a:ea typeface="+mn-lt"/>
                <a:cs typeface="+mn-lt"/>
              </a:rPr>
              <a:t>                                         </a:t>
            </a:r>
            <a:r>
              <a:rPr lang="en-US" noProof="1">
                <a:solidFill>
                  <a:schemeClr val="accent3"/>
                </a:solidFill>
                <a:latin typeface="Verdana"/>
                <a:ea typeface="+mn-lt"/>
                <a:cs typeface="+mn-lt"/>
              </a:rPr>
              <a:t>   Hyderabad</a:t>
            </a:r>
            <a:r>
              <a:rPr lang="en-US" noProof="1">
                <a:latin typeface="Verdana"/>
                <a:ea typeface="+mn-lt"/>
                <a:cs typeface="+mn-lt"/>
              </a:rPr>
              <a:t> - </a:t>
            </a:r>
            <a:r>
              <a:rPr lang="en-US" noProof="1">
                <a:latin typeface="Verdana"/>
                <a:ea typeface="Verdana"/>
                <a:cs typeface="+mn-lt"/>
              </a:rPr>
              <a:t>works on Frontend of company web application</a:t>
            </a:r>
            <a:endParaRPr lang="en-US" noProof="1">
              <a:latin typeface="Segoe UI"/>
              <a:ea typeface="+mn-lt"/>
              <a:cs typeface="+mn-lt"/>
            </a:endParaRPr>
          </a:p>
          <a:p>
            <a:endParaRPr lang="en-US" noProof="1">
              <a:latin typeface="Verdana"/>
              <a:ea typeface="Verdana"/>
              <a:cs typeface="+mn-lt"/>
            </a:endParaRPr>
          </a:p>
          <a:p>
            <a:r>
              <a:rPr lang="en-US" i="1" noProof="1">
                <a:latin typeface="Verdana"/>
                <a:ea typeface="+mn-lt"/>
                <a:cs typeface="+mn-lt"/>
              </a:rPr>
              <a:t>Each team has its own set of tools and deployment operations, which can create problems when it comes to collaboration and communication.</a:t>
            </a:r>
          </a:p>
          <a:p>
            <a:endParaRPr lang="en-US" noProof="1">
              <a:latin typeface="Verdana"/>
              <a:ea typeface="+mn-lt"/>
              <a:cs typeface="+mn-lt"/>
            </a:endParaRPr>
          </a:p>
          <a:p>
            <a:r>
              <a:rPr lang="en-US" noProof="1">
                <a:latin typeface="Verdana"/>
                <a:ea typeface="+mn-lt"/>
                <a:cs typeface="+mn-lt"/>
              </a:rPr>
              <a:t> For example:</a:t>
            </a:r>
            <a:endParaRPr lang="en-US" noProof="1">
              <a:latin typeface="Segoe UI"/>
              <a:ea typeface="+mn-lt"/>
              <a:cs typeface="+mn-lt"/>
            </a:endParaRPr>
          </a:p>
          <a:p>
            <a:r>
              <a:rPr lang="en-US" noProof="1">
                <a:latin typeface="Verdana"/>
                <a:ea typeface="+mn-lt"/>
                <a:cs typeface="+mn-lt"/>
              </a:rPr>
              <a:t> if the Banglore team wants to change the database schema, they may not know how it will affect the frontend components that the Hyderabad team is working on.</a:t>
            </a:r>
            <a:endParaRPr lang="en-US" noProof="1">
              <a:latin typeface="Segoe UI"/>
              <a:ea typeface="+mn-lt"/>
              <a:cs typeface="+mn-lt"/>
            </a:endParaRPr>
          </a:p>
          <a:p>
            <a:endParaRPr lang="en-US" noProof="1">
              <a:latin typeface="Verdana"/>
              <a:ea typeface="+mn-lt"/>
              <a:cs typeface="+mn-lt"/>
            </a:endParaRPr>
          </a:p>
          <a:p>
            <a:r>
              <a:rPr lang="en-US" noProof="1">
                <a:latin typeface="Verdana"/>
                <a:ea typeface="+mn-lt"/>
                <a:cs typeface="+mn-lt"/>
              </a:rPr>
              <a:t> Similarly, if the Hyderabad team makes changes to the user interface, the Banglore team may need to update their backend components to match.</a:t>
            </a:r>
            <a:endParaRPr lang="en-US" noProof="1">
              <a:cs typeface="Segoe UI"/>
            </a:endParaRPr>
          </a:p>
          <a:p>
            <a:endParaRPr lang="en-US" noProof="1">
              <a:latin typeface="Verdana"/>
              <a:ea typeface="+mn-lt"/>
              <a:cs typeface="+mn-lt"/>
            </a:endParaRPr>
          </a:p>
          <a:p>
            <a:endParaRPr lang="en-US" noProof="1">
              <a:latin typeface="Verdana"/>
              <a:ea typeface="Verdana"/>
            </a:endParaRPr>
          </a:p>
          <a:p>
            <a:endParaRPr lang="en-US" sz="800" noProof="1">
              <a:latin typeface="Verdana"/>
              <a:ea typeface="Verdana"/>
            </a:endParaRPr>
          </a:p>
        </p:txBody>
      </p:sp>
    </p:spTree>
    <p:extLst>
      <p:ext uri="{BB962C8B-B14F-4D97-AF65-F5344CB8AC3E}">
        <p14:creationId xmlns:p14="http://schemas.microsoft.com/office/powerpoint/2010/main" val="3063075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5" name="TextBox 4">
            <a:extLst>
              <a:ext uri="{FF2B5EF4-FFF2-40B4-BE49-F238E27FC236}">
                <a16:creationId xmlns:a16="http://schemas.microsoft.com/office/drawing/2014/main" id="{C4E25BAF-3B01-9B7C-4A93-ED7E9165F58E}"/>
              </a:ext>
            </a:extLst>
          </p:cNvPr>
          <p:cNvSpPr txBox="1"/>
          <p:nvPr/>
        </p:nvSpPr>
        <p:spPr>
          <a:xfrm>
            <a:off x="716072" y="1248427"/>
            <a:ext cx="10989499"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algn="ctr"/>
            <a:endParaRPr lang="en-US" i="1">
              <a:solidFill>
                <a:schemeClr val="tx2"/>
              </a:solidFill>
              <a:latin typeface="Verdana"/>
              <a:ea typeface="Verdana"/>
              <a:cs typeface="Segoe UI"/>
            </a:endParaRPr>
          </a:p>
          <a:p>
            <a:pPr algn="ctr"/>
            <a:r>
              <a:rPr lang="en-US" i="1">
                <a:solidFill>
                  <a:schemeClr val="tx2"/>
                </a:solidFill>
                <a:latin typeface="Verdana"/>
                <a:ea typeface="+mn-lt"/>
                <a:cs typeface="+mn-lt"/>
              </a:rPr>
              <a:t>To overcome these challenges, the teams need to establish a process for communication and collaboration. </a:t>
            </a:r>
            <a:endParaRPr lang="en-US">
              <a:solidFill>
                <a:schemeClr val="tx2"/>
              </a:solidFill>
              <a:latin typeface="Segoe UI"/>
              <a:ea typeface="+mn-lt"/>
              <a:cs typeface="+mn-lt"/>
            </a:endParaRPr>
          </a:p>
          <a:p>
            <a:r>
              <a:rPr lang="en-US">
                <a:latin typeface="Verdana"/>
                <a:ea typeface="+mn-lt"/>
                <a:cs typeface="+mn-lt"/>
              </a:rPr>
              <a:t>Schedule regular meetings </a:t>
            </a:r>
            <a:endParaRPr lang="en-US">
              <a:latin typeface="Segoe UI"/>
              <a:ea typeface="+mn-lt"/>
              <a:cs typeface="+mn-lt"/>
            </a:endParaRPr>
          </a:p>
          <a:p>
            <a:r>
              <a:rPr lang="en-US">
                <a:latin typeface="Verdana"/>
                <a:ea typeface="+mn-lt"/>
                <a:cs typeface="+mn-lt"/>
              </a:rPr>
              <a:t>Discuss changes and updates, </a:t>
            </a:r>
            <a:endParaRPr lang="en-US">
              <a:latin typeface="Segoe UI"/>
              <a:ea typeface="+mn-lt"/>
              <a:cs typeface="+mn-lt"/>
            </a:endParaRPr>
          </a:p>
          <a:p>
            <a:r>
              <a:rPr lang="en-US">
                <a:latin typeface="Verdana"/>
                <a:ea typeface="+mn-lt"/>
                <a:cs typeface="+mn-lt"/>
              </a:rPr>
              <a:t>Ensure that their tools and deployment operations are compatible with each other.</a:t>
            </a:r>
            <a:endParaRPr lang="en-US">
              <a:latin typeface="Segoe UI"/>
              <a:ea typeface="+mn-lt"/>
              <a:cs typeface="+mn-lt"/>
            </a:endParaRPr>
          </a:p>
          <a:p>
            <a:endParaRPr lang="en-US">
              <a:latin typeface="Segoe UI"/>
              <a:ea typeface="+mn-lt"/>
              <a:cs typeface="+mn-lt"/>
            </a:endParaRPr>
          </a:p>
          <a:p>
            <a:pPr algn="ctr"/>
            <a:r>
              <a:rPr lang="en-US" i="1">
                <a:solidFill>
                  <a:schemeClr val="tx2"/>
                </a:solidFill>
                <a:latin typeface="Verdana"/>
                <a:ea typeface="+mn-lt"/>
                <a:cs typeface="+mn-lt"/>
              </a:rPr>
              <a:t>By working together and establishing clear communication channels, the teams can minimize the risk of conflicts and ensure that their development efforts are aligned towards the same goals.</a:t>
            </a:r>
            <a:endParaRPr lang="en-US" i="1">
              <a:solidFill>
                <a:schemeClr val="tx2"/>
              </a:solidFill>
              <a:cs typeface="Segoe UI"/>
            </a:endParaRPr>
          </a:p>
          <a:p>
            <a:endParaRPr lang="en-US">
              <a:latin typeface="Verdana"/>
              <a:ea typeface="+mn-lt"/>
              <a:cs typeface="+mn-lt"/>
            </a:endParaRPr>
          </a:p>
          <a:p>
            <a:pPr marL="285750" indent="-285750">
              <a:buFont typeface="Wingdings"/>
              <a:buChar char="q"/>
            </a:pPr>
            <a:r>
              <a:rPr lang="en-US">
                <a:latin typeface="Verdana"/>
                <a:ea typeface="+mn-lt"/>
                <a:cs typeface="+mn-lt"/>
              </a:rPr>
              <a:t>In a lot of cases, one of the symptoms of a problematic data and analytics organization is that there's not a trust in data.</a:t>
            </a:r>
          </a:p>
          <a:p>
            <a:pPr marL="285750" indent="-285750">
              <a:buFont typeface="Wingdings"/>
              <a:buChar char="q"/>
            </a:pPr>
            <a:r>
              <a:rPr lang="en-US">
                <a:latin typeface="Verdana"/>
                <a:ea typeface="+mn-lt"/>
                <a:cs typeface="+mn-lt"/>
              </a:rPr>
              <a:t> Data providers give you crappy data</a:t>
            </a:r>
            <a:endParaRPr lang="en-US">
              <a:latin typeface="Segoe UI"/>
              <a:ea typeface="+mn-lt"/>
              <a:cs typeface="+mn-lt"/>
            </a:endParaRPr>
          </a:p>
          <a:p>
            <a:pPr marL="285750" indent="-285750">
              <a:buFont typeface="Wingdings"/>
              <a:buChar char="q"/>
            </a:pPr>
            <a:r>
              <a:rPr lang="en-US">
                <a:latin typeface="Verdana"/>
                <a:ea typeface="+mn-lt"/>
                <a:cs typeface="+mn-lt"/>
              </a:rPr>
              <a:t>And a lot of times people will copy &amp; paste these reports and put them in different locations. </a:t>
            </a:r>
            <a:endParaRPr lang="en-US">
              <a:latin typeface="Segoe UI"/>
              <a:ea typeface="+mn-lt"/>
              <a:cs typeface="+mn-lt"/>
            </a:endParaRPr>
          </a:p>
          <a:p>
            <a:endParaRPr lang="en-US">
              <a:latin typeface="Verdana"/>
              <a:ea typeface="+mn-lt"/>
              <a:cs typeface="+mn-lt"/>
            </a:endParaRPr>
          </a:p>
          <a:p>
            <a:r>
              <a:rPr lang="en-US">
                <a:latin typeface="Verdana"/>
                <a:ea typeface="+mn-lt"/>
                <a:cs typeface="+mn-lt"/>
              </a:rPr>
              <a:t>So these challenges with coordination are quite important. </a:t>
            </a:r>
          </a:p>
          <a:p>
            <a:endParaRPr lang="en-US">
              <a:latin typeface="Verdana"/>
              <a:ea typeface="Verdana"/>
            </a:endParaRPr>
          </a:p>
          <a:p>
            <a:endParaRPr lang="en-US" sz="800">
              <a:latin typeface="Verdana"/>
              <a:ea typeface="Verdana"/>
            </a:endParaRPr>
          </a:p>
        </p:txBody>
      </p:sp>
    </p:spTree>
    <p:extLst>
      <p:ext uri="{BB962C8B-B14F-4D97-AF65-F5344CB8AC3E}">
        <p14:creationId xmlns:p14="http://schemas.microsoft.com/office/powerpoint/2010/main" val="4265602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5" name="TextBox 4">
            <a:extLst>
              <a:ext uri="{FF2B5EF4-FFF2-40B4-BE49-F238E27FC236}">
                <a16:creationId xmlns:a16="http://schemas.microsoft.com/office/drawing/2014/main" id="{C4E25BAF-3B01-9B7C-4A93-ED7E9165F58E}"/>
              </a:ext>
            </a:extLst>
          </p:cNvPr>
          <p:cNvSpPr txBox="1"/>
          <p:nvPr/>
        </p:nvSpPr>
        <p:spPr>
          <a:xfrm>
            <a:off x="716072" y="1248427"/>
            <a:ext cx="902708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cs typeface="+mn-lt"/>
              </a:rPr>
              <a:t>One way to look at these challenges is something called</a:t>
            </a:r>
            <a:r>
              <a:rPr lang="en-US">
                <a:solidFill>
                  <a:schemeClr val="tx2"/>
                </a:solidFill>
                <a:latin typeface="Verdana"/>
                <a:ea typeface="Verdana"/>
                <a:cs typeface="+mn-lt"/>
              </a:rPr>
              <a:t> Conway's Law,</a:t>
            </a:r>
            <a:r>
              <a:rPr lang="en-US">
                <a:latin typeface="Verdana"/>
                <a:ea typeface="Verdana"/>
                <a:cs typeface="+mn-lt"/>
              </a:rPr>
              <a:t> </a:t>
            </a:r>
            <a:endParaRPr lang="en-US">
              <a:latin typeface="Segoe UI"/>
              <a:ea typeface="Verdana"/>
              <a:cs typeface="+mn-lt"/>
            </a:endParaRPr>
          </a:p>
          <a:p>
            <a:endParaRPr lang="en-US">
              <a:latin typeface="Verdana"/>
              <a:ea typeface="Verdana"/>
              <a:cs typeface="+mn-lt"/>
            </a:endParaRPr>
          </a:p>
          <a:p>
            <a:r>
              <a:rPr lang="en-US">
                <a:solidFill>
                  <a:schemeClr val="tx2"/>
                </a:solidFill>
                <a:latin typeface="Verdana"/>
                <a:ea typeface="Verdana"/>
                <a:cs typeface="+mn-lt"/>
              </a:rPr>
              <a:t>which says that any organization that designs a system will inevitably produce a design of that system that is reflecting of the company's communication structure.</a:t>
            </a:r>
            <a:endParaRPr lang="en-US">
              <a:solidFill>
                <a:schemeClr val="tx2"/>
              </a:solidFill>
              <a:latin typeface="Segoe UI"/>
              <a:ea typeface="+mn-lt"/>
              <a:cs typeface="+mn-lt"/>
            </a:endParaRPr>
          </a:p>
          <a:p>
            <a:endParaRPr lang="en-US">
              <a:latin typeface="Verdana"/>
              <a:ea typeface="+mn-lt"/>
              <a:cs typeface="+mn-lt"/>
            </a:endParaRPr>
          </a:p>
          <a:p>
            <a:r>
              <a:rPr lang="en-US">
                <a:latin typeface="Verdana"/>
                <a:ea typeface="+mn-lt"/>
                <a:cs typeface="+mn-lt"/>
              </a:rPr>
              <a:t>let me explain Conway's Law in more detail:</a:t>
            </a:r>
            <a:endParaRPr lang="en-US">
              <a:cs typeface="Segoe UI"/>
            </a:endParaRPr>
          </a:p>
          <a:p>
            <a:endParaRPr lang="en-US">
              <a:latin typeface="Verdana"/>
              <a:ea typeface="+mn-lt"/>
              <a:cs typeface="+mn-lt"/>
            </a:endParaRPr>
          </a:p>
          <a:p>
            <a:r>
              <a:rPr lang="en-US">
                <a:solidFill>
                  <a:srgbClr val="00B0F0"/>
                </a:solidFill>
                <a:latin typeface="Verdana"/>
                <a:ea typeface="+mn-lt"/>
                <a:cs typeface="+mn-lt"/>
              </a:rPr>
              <a:t>Conway's Law is a principle that states that the structure of a system reflects the communication structure of the organization that created it. </a:t>
            </a:r>
          </a:p>
          <a:p>
            <a:endParaRPr lang="en-US">
              <a:latin typeface="Verdana"/>
              <a:ea typeface="+mn-lt"/>
              <a:cs typeface="+mn-lt"/>
            </a:endParaRPr>
          </a:p>
          <a:p>
            <a:r>
              <a:rPr lang="en-US">
                <a:latin typeface="Verdana"/>
                <a:ea typeface="+mn-lt"/>
                <a:cs typeface="+mn-lt"/>
              </a:rPr>
              <a:t>In other words, the way that people within an organization communicate and collaborate with each other will directly impact the way that the products or systems they create are designed and built.</a:t>
            </a:r>
            <a:endParaRPr lang="en-US">
              <a:cs typeface="Segoe UI"/>
            </a:endParaRPr>
          </a:p>
          <a:p>
            <a:endParaRPr lang="en-US">
              <a:latin typeface="Verdana"/>
              <a:ea typeface="+mn-lt"/>
              <a:cs typeface="+mn-lt"/>
            </a:endParaRPr>
          </a:p>
          <a:p>
            <a:r>
              <a:rPr lang="en-US" i="1" noProof="1">
                <a:solidFill>
                  <a:schemeClr val="tx2"/>
                </a:solidFill>
                <a:latin typeface="Verdana"/>
                <a:ea typeface="Verdana"/>
                <a:cs typeface="+mn-lt"/>
              </a:rPr>
              <a:t>DataOps</a:t>
            </a:r>
            <a:r>
              <a:rPr lang="en-US" i="1">
                <a:solidFill>
                  <a:schemeClr val="tx2"/>
                </a:solidFill>
                <a:latin typeface="Verdana"/>
                <a:ea typeface="Verdana"/>
                <a:cs typeface="+mn-lt"/>
              </a:rPr>
              <a:t> follows Conway's Law.</a:t>
            </a:r>
            <a:endParaRPr lang="en-US">
              <a:solidFill>
                <a:schemeClr val="tx2"/>
              </a:solidFill>
            </a:endParaRPr>
          </a:p>
        </p:txBody>
      </p:sp>
    </p:spTree>
    <p:extLst>
      <p:ext uri="{BB962C8B-B14F-4D97-AF65-F5344CB8AC3E}">
        <p14:creationId xmlns:p14="http://schemas.microsoft.com/office/powerpoint/2010/main" val="1001957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5" name="TextBox 4">
            <a:extLst>
              <a:ext uri="{FF2B5EF4-FFF2-40B4-BE49-F238E27FC236}">
                <a16:creationId xmlns:a16="http://schemas.microsoft.com/office/drawing/2014/main" id="{C4E25BAF-3B01-9B7C-4A93-ED7E9165F58E}"/>
              </a:ext>
            </a:extLst>
          </p:cNvPr>
          <p:cNvSpPr txBox="1"/>
          <p:nvPr/>
        </p:nvSpPr>
        <p:spPr>
          <a:xfrm>
            <a:off x="308977" y="1248427"/>
            <a:ext cx="11083444"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tx2"/>
                </a:solidFill>
                <a:latin typeface="Verdana"/>
                <a:ea typeface="+mn-lt"/>
                <a:cs typeface="+mn-lt"/>
              </a:rPr>
              <a:t>For example, </a:t>
            </a:r>
            <a:endParaRPr lang="en-US">
              <a:solidFill>
                <a:schemeClr val="tx2"/>
              </a:solidFill>
            </a:endParaRPr>
          </a:p>
          <a:p>
            <a:endParaRPr lang="en-US">
              <a:latin typeface="Verdana"/>
              <a:ea typeface="+mn-lt"/>
              <a:cs typeface="+mn-lt"/>
            </a:endParaRPr>
          </a:p>
          <a:p>
            <a:r>
              <a:rPr lang="en-US">
                <a:latin typeface="Verdana"/>
                <a:ea typeface="+mn-lt"/>
                <a:cs typeface="+mn-lt"/>
              </a:rPr>
              <a:t>i</a:t>
            </a:r>
            <a:r>
              <a:rPr lang="en-US" i="1">
                <a:latin typeface="Verdana"/>
                <a:ea typeface="+mn-lt"/>
                <a:cs typeface="+mn-lt"/>
              </a:rPr>
              <a:t>f a company has separate teams</a:t>
            </a:r>
            <a:endParaRPr lang="en-US" i="1">
              <a:latin typeface="Segoe UI"/>
              <a:ea typeface="+mn-lt"/>
              <a:cs typeface="+mn-lt"/>
            </a:endParaRPr>
          </a:p>
          <a:p>
            <a:r>
              <a:rPr lang="en-US" i="1">
                <a:latin typeface="Verdana"/>
                <a:ea typeface="+mn-lt"/>
                <a:cs typeface="+mn-lt"/>
              </a:rPr>
              <a:t>                       for </a:t>
            </a:r>
            <a:endParaRPr lang="en-US" i="1">
              <a:latin typeface="Segoe UI"/>
              <a:ea typeface="+mn-lt"/>
              <a:cs typeface="+mn-lt"/>
            </a:endParaRPr>
          </a:p>
          <a:p>
            <a:r>
              <a:rPr lang="en-US" i="1">
                <a:latin typeface="Verdana"/>
                <a:ea typeface="+mn-lt"/>
                <a:cs typeface="+mn-lt"/>
              </a:rPr>
              <a:t>                                                    </a:t>
            </a:r>
            <a:r>
              <a:rPr lang="en-US" i="1">
                <a:solidFill>
                  <a:schemeClr val="tx2"/>
                </a:solidFill>
                <a:latin typeface="Verdana"/>
                <a:ea typeface="+mn-lt"/>
                <a:cs typeface="+mn-lt"/>
              </a:rPr>
              <a:t>frontend  Development </a:t>
            </a:r>
            <a:endParaRPr lang="en-US" i="1">
              <a:solidFill>
                <a:schemeClr val="tx2"/>
              </a:solidFill>
              <a:latin typeface="Segoe UI"/>
              <a:ea typeface="+mn-lt"/>
              <a:cs typeface="+mn-lt"/>
            </a:endParaRPr>
          </a:p>
          <a:p>
            <a:r>
              <a:rPr lang="en-US" i="1">
                <a:solidFill>
                  <a:schemeClr val="tx2"/>
                </a:solidFill>
                <a:latin typeface="Verdana"/>
                <a:ea typeface="+mn-lt"/>
                <a:cs typeface="+mn-lt"/>
              </a:rPr>
              <a:t>                                                     Backend development</a:t>
            </a:r>
            <a:endParaRPr lang="en-US" i="1">
              <a:solidFill>
                <a:schemeClr val="tx2"/>
              </a:solidFill>
              <a:latin typeface="Segoe UI"/>
              <a:ea typeface="+mn-lt"/>
              <a:cs typeface="+mn-lt"/>
            </a:endParaRPr>
          </a:p>
          <a:p>
            <a:endParaRPr lang="en-US">
              <a:latin typeface="Verdana"/>
              <a:ea typeface="+mn-lt"/>
              <a:cs typeface="+mn-lt"/>
            </a:endParaRPr>
          </a:p>
          <a:p>
            <a:r>
              <a:rPr lang="en-US">
                <a:latin typeface="Verdana"/>
                <a:ea typeface="+mn-lt"/>
                <a:cs typeface="+mn-lt"/>
              </a:rPr>
              <a:t> Those teams may end up creating separate components that don't integrate well with each other.</a:t>
            </a:r>
            <a:endParaRPr lang="en-US">
              <a:latin typeface="Segoe UI"/>
              <a:ea typeface="+mn-lt"/>
              <a:cs typeface="+mn-lt"/>
            </a:endParaRPr>
          </a:p>
          <a:p>
            <a:endParaRPr lang="en-US">
              <a:latin typeface="Verdana"/>
              <a:ea typeface="+mn-lt"/>
              <a:cs typeface="+mn-lt"/>
            </a:endParaRPr>
          </a:p>
          <a:p>
            <a:r>
              <a:rPr lang="en-US">
                <a:latin typeface="Verdana"/>
                <a:ea typeface="+mn-lt"/>
                <a:cs typeface="+mn-lt"/>
              </a:rPr>
              <a:t> On the other hand</a:t>
            </a:r>
            <a:endParaRPr lang="en-US">
              <a:latin typeface="Segoe UI"/>
              <a:ea typeface="+mn-lt"/>
              <a:cs typeface="+mn-lt"/>
            </a:endParaRPr>
          </a:p>
          <a:p>
            <a:endParaRPr lang="en-US">
              <a:latin typeface="Verdana"/>
              <a:ea typeface="+mn-lt"/>
              <a:cs typeface="+mn-lt"/>
            </a:endParaRPr>
          </a:p>
          <a:p>
            <a:r>
              <a:rPr lang="en-US">
                <a:latin typeface="Verdana"/>
                <a:ea typeface="+mn-lt"/>
                <a:cs typeface="+mn-lt"/>
              </a:rPr>
              <a:t> if a company has cross-functional teams that work closely together, they may be more likely to create a cohesive and integrated system.</a:t>
            </a:r>
            <a:endParaRPr lang="en-US">
              <a:cs typeface="Segoe UI"/>
            </a:endParaRPr>
          </a:p>
          <a:p>
            <a:endParaRPr lang="en-US">
              <a:latin typeface="Verdana"/>
              <a:ea typeface="+mn-lt"/>
              <a:cs typeface="+mn-lt"/>
            </a:endParaRPr>
          </a:p>
          <a:p>
            <a:endParaRPr lang="en-US" sz="800">
              <a:latin typeface="Segoe UI"/>
              <a:ea typeface="Verdana"/>
              <a:cs typeface="Segoe UI"/>
            </a:endParaRPr>
          </a:p>
          <a:p>
            <a:endParaRPr lang="en-US" sz="800">
              <a:latin typeface="Verdana"/>
              <a:ea typeface="Verdana"/>
            </a:endParaRPr>
          </a:p>
        </p:txBody>
      </p:sp>
    </p:spTree>
    <p:extLst>
      <p:ext uri="{BB962C8B-B14F-4D97-AF65-F5344CB8AC3E}">
        <p14:creationId xmlns:p14="http://schemas.microsoft.com/office/powerpoint/2010/main" val="2777859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a:cs typeface="Segoe UI Light"/>
              </a:rPr>
              <a:t>Fundamentals of </a:t>
            </a:r>
            <a:r>
              <a:rPr lang="en-US" noProof="1">
                <a:cs typeface="Segoe UI Light"/>
              </a:rPr>
              <a:t>DataOps</a:t>
            </a:r>
            <a:r>
              <a:rPr lang="en-US">
                <a:cs typeface="Segoe UI Light"/>
              </a:rPr>
              <a:t>   </a:t>
            </a:r>
            <a:endParaRPr lang="en-US" err="1"/>
          </a:p>
        </p:txBody>
      </p:sp>
      <p:sp>
        <p:nvSpPr>
          <p:cNvPr id="3" name="Content Placeholder 2"/>
          <p:cNvSpPr>
            <a:spLocks noGrp="1"/>
          </p:cNvSpPr>
          <p:nvPr>
            <p:ph sz="quarter" idx="20"/>
          </p:nvPr>
        </p:nvSpPr>
        <p:spPr>
          <a:xfrm>
            <a:off x="381000" y="1146132"/>
            <a:ext cx="11429999" cy="5122234"/>
          </a:xfrm>
        </p:spPr>
        <p:txBody>
          <a:bodyPr vert="horz" lIns="91440" tIns="45720" rIns="91440" bIns="45720" rtlCol="0" anchor="t">
            <a:normAutofit fontScale="92500" lnSpcReduction="20000"/>
          </a:bodyPr>
          <a:lstStyle/>
          <a:p>
            <a:pPr marL="0" indent="0" algn="ctr">
              <a:lnSpc>
                <a:spcPct val="100000"/>
              </a:lnSpc>
              <a:spcBef>
                <a:spcPts val="0"/>
              </a:spcBef>
              <a:spcAft>
                <a:spcPts val="0"/>
              </a:spcAft>
              <a:buNone/>
            </a:pPr>
            <a:r>
              <a:rPr lang="en-US">
                <a:latin typeface="Verdana"/>
                <a:ea typeface="Verdana"/>
                <a:cs typeface="Segoe UI"/>
              </a:rPr>
              <a:t>  </a:t>
            </a:r>
            <a:endParaRPr lang="en-US">
              <a:ea typeface="+mn-lt"/>
              <a:cs typeface="+mn-lt"/>
            </a:endParaRPr>
          </a:p>
          <a:p>
            <a:pPr marL="0" indent="0" algn="ctr">
              <a:lnSpc>
                <a:spcPct val="100000"/>
              </a:lnSpc>
              <a:spcBef>
                <a:spcPts val="0"/>
              </a:spcBef>
              <a:spcAft>
                <a:spcPts val="0"/>
              </a:spcAft>
              <a:buNone/>
            </a:pPr>
            <a:r>
              <a:rPr lang="en-US" b="1">
                <a:latin typeface="Verdana"/>
                <a:ea typeface="Verdana"/>
                <a:cs typeface="Segoe UI"/>
              </a:rPr>
              <a:t>      </a:t>
            </a:r>
            <a:r>
              <a:rPr lang="en-US" sz="1800" b="1">
                <a:latin typeface="Verdana"/>
                <a:ea typeface="Verdana"/>
                <a:cs typeface="Segoe UI"/>
              </a:rPr>
              <a:t>Topics</a:t>
            </a:r>
            <a:endParaRPr lang="en-US" sz="1800">
              <a:latin typeface="Verdana"/>
              <a:ea typeface="+mn-lt"/>
              <a:cs typeface="+mn-lt"/>
            </a:endParaRPr>
          </a:p>
          <a:p>
            <a:pPr algn="ctr">
              <a:lnSpc>
                <a:spcPct val="100000"/>
              </a:lnSpc>
              <a:spcBef>
                <a:spcPts val="0"/>
              </a:spcBef>
              <a:spcAft>
                <a:spcPts val="0"/>
              </a:spcAft>
            </a:pPr>
            <a:endParaRPr lang="en-US" sz="1800">
              <a:latin typeface="Verdana"/>
              <a:ea typeface="+mn-lt"/>
              <a:cs typeface="+mn-lt"/>
            </a:endParaRPr>
          </a:p>
          <a:p>
            <a:pPr>
              <a:lnSpc>
                <a:spcPct val="100000"/>
              </a:lnSpc>
              <a:spcBef>
                <a:spcPts val="0"/>
              </a:spcBef>
              <a:spcAft>
                <a:spcPts val="0"/>
              </a:spcAft>
              <a:buFont typeface="Wingdings" panose="020B0604020202020204" pitchFamily="34" charset="0"/>
              <a:buChar char="q"/>
            </a:pPr>
            <a:r>
              <a:rPr lang="en-US" sz="1800" noProof="1">
                <a:solidFill>
                  <a:schemeClr val="tx2"/>
                </a:solidFill>
                <a:latin typeface="Verdana"/>
                <a:ea typeface="Verdana"/>
                <a:cs typeface="Segoe UI"/>
              </a:rPr>
              <a:t>D</a:t>
            </a:r>
            <a:r>
              <a:rPr lang="en-US" sz="1800" b="1" noProof="1">
                <a:solidFill>
                  <a:schemeClr val="tx2"/>
                </a:solidFill>
                <a:latin typeface="Verdana"/>
                <a:ea typeface="Verdana"/>
                <a:cs typeface="Segoe UI"/>
              </a:rPr>
              <a:t>ataOps</a:t>
            </a:r>
            <a:r>
              <a:rPr lang="en-US" sz="1800" b="1">
                <a:solidFill>
                  <a:schemeClr val="tx2"/>
                </a:solidFill>
                <a:latin typeface="Verdana"/>
                <a:ea typeface="Verdana"/>
                <a:cs typeface="Segoe UI"/>
              </a:rPr>
              <a:t> Intro </a:t>
            </a:r>
            <a:endParaRPr lang="en-US" sz="1800">
              <a:solidFill>
                <a:schemeClr val="tx2"/>
              </a:solidFill>
              <a:latin typeface="Verdana"/>
              <a:ea typeface="+mn-lt"/>
              <a:cs typeface="+mn-lt"/>
            </a:endParaRPr>
          </a:p>
          <a:p>
            <a:pPr>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Verdana"/>
                <a:cs typeface="+mn-lt"/>
              </a:rPr>
              <a:t>Problems in Data &amp; Analytical Industry </a:t>
            </a: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Verdana"/>
                <a:cs typeface="Segoe UI"/>
              </a:rPr>
              <a:t>Root Cause : Organizational complexity </a:t>
            </a:r>
            <a:endParaRPr lang="en-US" sz="1800">
              <a:latin typeface="Verdana"/>
              <a:ea typeface="Verdana"/>
              <a:cs typeface="+mn-lt"/>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Verdana"/>
                <a:cs typeface="+mn-lt"/>
              </a:rPr>
              <a:t>Solution : </a:t>
            </a:r>
            <a:r>
              <a:rPr lang="en-US" sz="1800" noProof="1">
                <a:latin typeface="Verdana"/>
                <a:ea typeface="Verdana"/>
                <a:cs typeface="+mn-lt"/>
              </a:rPr>
              <a:t>DataOps</a:t>
            </a:r>
          </a:p>
          <a:p>
            <a:pPr>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a:lnSpc>
                <a:spcPct val="100000"/>
              </a:lnSpc>
              <a:spcBef>
                <a:spcPts val="0"/>
              </a:spcBef>
              <a:spcAft>
                <a:spcPts val="0"/>
              </a:spcAft>
              <a:buFont typeface="Wingdings" panose="020B0604020202020204" pitchFamily="34" charset="0"/>
              <a:buChar char="q"/>
            </a:pPr>
            <a:r>
              <a:rPr lang="en-US" sz="1800" b="1" noProof="1">
                <a:solidFill>
                  <a:schemeClr val="tx2"/>
                </a:solidFill>
                <a:latin typeface="Verdana"/>
                <a:ea typeface="Verdana"/>
                <a:cs typeface="Segoe UI"/>
              </a:rPr>
              <a:t>DataOps</a:t>
            </a:r>
            <a:r>
              <a:rPr lang="en-US" sz="1800" b="1">
                <a:solidFill>
                  <a:schemeClr val="tx2"/>
                </a:solidFill>
                <a:latin typeface="Verdana"/>
                <a:ea typeface="Verdana"/>
                <a:cs typeface="Segoe UI"/>
              </a:rPr>
              <a:t> Production </a:t>
            </a:r>
            <a:r>
              <a:rPr lang="en-GB" sz="1800" b="1" noProof="1">
                <a:solidFill>
                  <a:schemeClr val="tx2"/>
                </a:solidFill>
                <a:latin typeface="Verdana"/>
                <a:ea typeface="Verdana"/>
                <a:cs typeface="Segoe UI"/>
              </a:rPr>
              <a:t>Pipeline</a:t>
            </a:r>
            <a:endParaRPr lang="en-GB" sz="1800" noProof="1">
              <a:solidFill>
                <a:schemeClr val="tx2"/>
              </a:solidFill>
              <a:latin typeface="Verdana"/>
              <a:ea typeface="+mn-lt"/>
              <a:cs typeface="+mn-lt"/>
            </a:endParaRPr>
          </a:p>
          <a:p>
            <a:pPr>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Verdana"/>
                <a:cs typeface="Segoe UI"/>
              </a:rPr>
              <a:t>Three  </a:t>
            </a:r>
            <a:r>
              <a:rPr lang="en-US" sz="1800" noProof="1">
                <a:latin typeface="Verdana"/>
                <a:ea typeface="Verdana"/>
                <a:cs typeface="Segoe UI"/>
              </a:rPr>
              <a:t>DataOps Pipelines</a:t>
            </a:r>
            <a:endParaRPr lang="en-US" sz="1800" noProof="1">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r>
              <a:rPr lang="en-US" sz="1800" noProof="1">
                <a:latin typeface="Verdana"/>
                <a:ea typeface="+mn-lt"/>
                <a:cs typeface="+mn-lt"/>
              </a:rPr>
              <a:t>Meta-Orchestrate Tools, Teams, &amp; Processes</a:t>
            </a:r>
            <a:endParaRPr lang="en-US" sz="1800" noProof="1">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Automate Tests for Error Detection</a:t>
            </a:r>
            <a:endParaRPr lang="en-US" sz="1800">
              <a:latin typeface="Verdana"/>
              <a:ea typeface="Verdana"/>
              <a:cs typeface="+mn-lt"/>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Types of Tests</a:t>
            </a:r>
            <a:endParaRPr lang="en-US" sz="1800">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Measure Production Processes, Reflect &amp; Improve</a:t>
            </a:r>
            <a:r>
              <a:rPr lang="en-US" sz="1800">
                <a:latin typeface="Verdana"/>
                <a:ea typeface="Verdana"/>
                <a:cs typeface="Segoe UI"/>
              </a:rPr>
              <a:t>  </a:t>
            </a:r>
            <a:endParaRPr lang="en-US" sz="1800">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a:lnSpc>
                <a:spcPct val="100000"/>
              </a:lnSpc>
              <a:spcBef>
                <a:spcPts val="0"/>
              </a:spcBef>
              <a:spcAft>
                <a:spcPts val="0"/>
              </a:spcAft>
              <a:buFont typeface="Wingdings" panose="020B0604020202020204" pitchFamily="34" charset="0"/>
              <a:buChar char="q"/>
            </a:pPr>
            <a:r>
              <a:rPr lang="en-US" sz="1800" b="1" noProof="1">
                <a:solidFill>
                  <a:schemeClr val="tx2"/>
                </a:solidFill>
                <a:latin typeface="Verdana"/>
                <a:ea typeface="Verdana"/>
                <a:cs typeface="+mn-lt"/>
              </a:rPr>
              <a:t>DataOps</a:t>
            </a:r>
            <a:r>
              <a:rPr lang="en-US" sz="1800" b="1">
                <a:solidFill>
                  <a:schemeClr val="tx2"/>
                </a:solidFill>
                <a:latin typeface="Verdana"/>
                <a:ea typeface="Verdana"/>
                <a:cs typeface="+mn-lt"/>
              </a:rPr>
              <a:t> Development Pipeline</a:t>
            </a:r>
            <a:endParaRPr lang="en-US" sz="1800">
              <a:solidFill>
                <a:schemeClr val="tx2"/>
              </a:solidFill>
              <a:latin typeface="Verdana"/>
              <a:ea typeface="+mn-lt"/>
              <a:cs typeface="+mn-lt"/>
            </a:endParaRPr>
          </a:p>
          <a:p>
            <a:pPr>
              <a:lnSpc>
                <a:spcPct val="100000"/>
              </a:lnSpc>
              <a:spcBef>
                <a:spcPts val="0"/>
              </a:spcBef>
              <a:spcAft>
                <a:spcPts val="0"/>
              </a:spcAft>
              <a:buFont typeface="Wingdings" panose="020B0604020202020204" pitchFamily="34" charset="0"/>
              <a:buChar char="q"/>
            </a:pPr>
            <a:endParaRPr lang="en-US" sz="1800" b="1">
              <a:solidFill>
                <a:schemeClr val="tx2"/>
              </a:solidFill>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Development Lifecycle Complexities</a:t>
            </a:r>
            <a:endParaRPr lang="en-US" sz="1800">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Data &amp; Analytics Development</a:t>
            </a:r>
            <a:endParaRPr lang="en-US" sz="1800">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How to Achieve Fast Deployments</a:t>
            </a:r>
            <a:endParaRPr lang="en-US" sz="1800">
              <a:latin typeface="Verdana"/>
              <a:ea typeface="Verdana"/>
              <a:cs typeface="+mn-lt"/>
            </a:endParaRPr>
          </a:p>
          <a:p>
            <a:pPr marL="971550" indent="-285750">
              <a:lnSpc>
                <a:spcPct val="100000"/>
              </a:lnSpc>
              <a:spcBef>
                <a:spcPts val="0"/>
              </a:spcBef>
              <a:spcAft>
                <a:spcPts val="0"/>
              </a:spcAft>
              <a:buFont typeface="Wingdings" panose="020B0604020202020204" pitchFamily="34" charset="0"/>
              <a:buChar char="q"/>
            </a:pPr>
            <a:r>
              <a:rPr lang="en-US" sz="1800" noProof="1">
                <a:latin typeface="Verdana"/>
                <a:ea typeface="+mn-lt"/>
                <a:cs typeface="+mn-lt"/>
              </a:rPr>
              <a:t>DataOps</a:t>
            </a:r>
            <a:r>
              <a:rPr lang="en-US" sz="1800">
                <a:latin typeface="Verdana"/>
                <a:ea typeface="+mn-lt"/>
                <a:cs typeface="+mn-lt"/>
              </a:rPr>
              <a:t> Deployments: Beyond DevOps</a:t>
            </a:r>
            <a:endParaRPr lang="en-US" sz="1800">
              <a:latin typeface="Verdana"/>
              <a:ea typeface="Verdana"/>
              <a:cs typeface="+mn-lt"/>
            </a:endParaRPr>
          </a:p>
          <a:p>
            <a:pPr marL="285750" indent="-285750">
              <a:lnSpc>
                <a:spcPct val="100000"/>
              </a:lnSpc>
              <a:spcBef>
                <a:spcPts val="0"/>
              </a:spcBef>
              <a:spcAft>
                <a:spcPts val="0"/>
              </a:spcAft>
              <a:buFont typeface="Arial,Sans-Serif" panose="020B0604020202020204" pitchFamily="34" charset="0"/>
              <a:buChar char="•"/>
            </a:pPr>
            <a:endParaRPr lang="en-US" sz="1800">
              <a:latin typeface="Verdana"/>
              <a:ea typeface="+mn-lt"/>
              <a:cs typeface="+mn-lt"/>
            </a:endParaRPr>
          </a:p>
          <a:p>
            <a:pPr marL="285750" indent="-285750">
              <a:lnSpc>
                <a:spcPct val="100000"/>
              </a:lnSpc>
              <a:spcBef>
                <a:spcPts val="0"/>
              </a:spcBef>
              <a:spcAft>
                <a:spcPts val="0"/>
              </a:spcAft>
              <a:buFont typeface="Wingdings,Sans-Serif" panose="020B0604020202020204" pitchFamily="34" charset="0"/>
              <a:buChar char="Ø"/>
            </a:pPr>
            <a:endParaRPr lang="en-US" b="1">
              <a:latin typeface="Verdana"/>
              <a:ea typeface="Verdana"/>
              <a:cs typeface="Segoe UI"/>
            </a:endParaRPr>
          </a:p>
        </p:txBody>
      </p:sp>
    </p:spTree>
    <p:extLst>
      <p:ext uri="{BB962C8B-B14F-4D97-AF65-F5344CB8AC3E}">
        <p14:creationId xmlns:p14="http://schemas.microsoft.com/office/powerpoint/2010/main" val="2529921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Root cause : </a:t>
            </a:r>
            <a:r>
              <a:rPr lang="en-US" noProof="1">
                <a:cs typeface="Segoe UI Light"/>
              </a:rPr>
              <a:t>Organisational</a:t>
            </a:r>
            <a:r>
              <a:rPr lang="en-US">
                <a:cs typeface="Segoe UI Light"/>
              </a:rPr>
              <a:t> Complexities</a:t>
            </a:r>
            <a:endParaRPr lang="en-US"/>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Verdana"/>
                <a:cs typeface="Segoe UI"/>
              </a:rPr>
              <a:t>Describing the concept of a "factory of insight" in the context of data analytics.</a:t>
            </a:r>
            <a:endParaRPr lang="en-US">
              <a:solidFill>
                <a:schemeClr val="tx2"/>
              </a:solidFill>
            </a:endParaRPr>
          </a:p>
          <a:p>
            <a:endParaRPr lang="en-US">
              <a:solidFill>
                <a:srgbClr val="374151"/>
              </a:solidFill>
              <a:latin typeface="Verdana"/>
              <a:cs typeface="Segoe UI"/>
            </a:endParaRPr>
          </a:p>
          <a:p>
            <a:r>
              <a:rPr lang="en-US">
                <a:solidFill>
                  <a:srgbClr val="374151"/>
                </a:solidFill>
                <a:latin typeface="Verdana"/>
                <a:cs typeface="Segoe UI"/>
              </a:rPr>
              <a:t> The data goes through a series of steps or pipelines, similar to a manufacturing line, in order to be transformed, visualized, catalogued, or have a predictive model applied. </a:t>
            </a:r>
            <a:endParaRPr lang="en-US">
              <a:solidFill>
                <a:srgbClr val="262626"/>
              </a:solidFill>
              <a:latin typeface="Segoe UI"/>
              <a:cs typeface="Segoe UI"/>
            </a:endParaRPr>
          </a:p>
          <a:p>
            <a:r>
              <a:rPr lang="en-US">
                <a:solidFill>
                  <a:srgbClr val="374151"/>
                </a:solidFill>
                <a:latin typeface="Verdana"/>
                <a:cs typeface="Segoe UI"/>
              </a:rPr>
              <a:t>This factory view is important because it allows organizations to better understand how their pipelines are producing and how to improve them.</a:t>
            </a:r>
            <a:r>
              <a:rPr lang="en-US">
                <a:solidFill>
                  <a:srgbClr val="374151"/>
                </a:solidFill>
                <a:latin typeface="Verdana"/>
                <a:ea typeface="Verdana"/>
              </a:rPr>
              <a:t> </a:t>
            </a:r>
            <a:endParaRPr lang="en-US">
              <a:cs typeface="Segoe UI"/>
            </a:endParaRPr>
          </a:p>
          <a:p>
            <a:endParaRPr lang="en-US">
              <a:solidFill>
                <a:srgbClr val="374151"/>
              </a:solidFill>
              <a:latin typeface="Verdana"/>
              <a:cs typeface="Segoe UI"/>
            </a:endParaRPr>
          </a:p>
          <a:p>
            <a:r>
              <a:rPr lang="en-US">
                <a:solidFill>
                  <a:srgbClr val="374151"/>
                </a:solidFill>
                <a:latin typeface="Verdana"/>
                <a:cs typeface="Segoe UI"/>
              </a:rPr>
              <a:t> Implementing </a:t>
            </a:r>
            <a:r>
              <a:rPr lang="en-US" noProof="1">
                <a:solidFill>
                  <a:srgbClr val="374151"/>
                </a:solidFill>
                <a:latin typeface="Verdana"/>
                <a:cs typeface="Segoe UI"/>
              </a:rPr>
              <a:t>DataOps</a:t>
            </a:r>
            <a:r>
              <a:rPr lang="en-US">
                <a:solidFill>
                  <a:srgbClr val="374151"/>
                </a:solidFill>
                <a:latin typeface="Verdana"/>
                <a:cs typeface="Segoe UI"/>
              </a:rPr>
              <a:t>, which emphasizes feedback, short cycle times, and continuous deployment, can help teams learn more about what their customers want and ultimately produce higher quality data more efficiently.</a:t>
            </a:r>
            <a:r>
              <a:rPr lang="en-US">
                <a:solidFill>
                  <a:srgbClr val="374151"/>
                </a:solidFill>
                <a:latin typeface="Verdana"/>
                <a:ea typeface="Verdana"/>
              </a:rPr>
              <a:t> </a:t>
            </a:r>
            <a:r>
              <a:rPr lang="en-US">
                <a:solidFill>
                  <a:srgbClr val="374151"/>
                </a:solidFill>
                <a:latin typeface="Verdana"/>
                <a:cs typeface="Segoe UI"/>
              </a:rPr>
              <a:t> a lot of potential for improvement in the field of data analytics, and believes that implementing </a:t>
            </a:r>
            <a:r>
              <a:rPr lang="en-US" noProof="1">
                <a:solidFill>
                  <a:srgbClr val="374151"/>
                </a:solidFill>
                <a:latin typeface="Verdana"/>
                <a:cs typeface="Segoe UI"/>
              </a:rPr>
              <a:t>DataOps</a:t>
            </a:r>
            <a:r>
              <a:rPr lang="en-US">
                <a:solidFill>
                  <a:srgbClr val="374151"/>
                </a:solidFill>
                <a:latin typeface="Verdana"/>
                <a:cs typeface="Segoe UI"/>
              </a:rPr>
              <a:t> can help teams overcome the challenges they  are facing  </a:t>
            </a:r>
            <a:endParaRPr lang="en-US">
              <a:solidFill>
                <a:srgbClr val="374151"/>
              </a:solidFill>
              <a:latin typeface="Verdana"/>
              <a:ea typeface="Verdana"/>
              <a:cs typeface="Segoe UI"/>
            </a:endParaRPr>
          </a:p>
        </p:txBody>
      </p:sp>
    </p:spTree>
    <p:extLst>
      <p:ext uri="{BB962C8B-B14F-4D97-AF65-F5344CB8AC3E}">
        <p14:creationId xmlns:p14="http://schemas.microsoft.com/office/powerpoint/2010/main" val="1516603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Solution </a:t>
            </a:r>
            <a:r>
              <a:rPr lang="en-US" noProof="1">
                <a:cs typeface="Segoe UI Light"/>
              </a:rPr>
              <a:t>Dataops</a:t>
            </a:r>
            <a:endParaRPr lang="en-US" noProof="1"/>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solidFill>
                  <a:srgbClr val="374151"/>
                </a:solidFill>
                <a:latin typeface="Verdana"/>
                <a:ea typeface="Verdana"/>
              </a:rPr>
              <a:t>To summarize, the perspective of DataOps is focused on how you do something rather than what you do. </a:t>
            </a:r>
            <a:endParaRPr lang="en-US" noProof="1">
              <a:solidFill>
                <a:srgbClr val="262626"/>
              </a:solidFill>
              <a:latin typeface="Verdana"/>
              <a:ea typeface="Verdana"/>
              <a:cs typeface="Segoe UI"/>
            </a:endParaRPr>
          </a:p>
          <a:p>
            <a:r>
              <a:rPr lang="en-US" noProof="1">
                <a:solidFill>
                  <a:srgbClr val="374151"/>
                </a:solidFill>
                <a:latin typeface="Verdana"/>
                <a:ea typeface="Verdana"/>
              </a:rPr>
              <a:t>This perspective comes from manufacturing, where building the machine that makes the machine is crucial. </a:t>
            </a:r>
            <a:endParaRPr lang="en-US" noProof="1">
              <a:solidFill>
                <a:srgbClr val="262626"/>
              </a:solidFill>
              <a:latin typeface="Verdana"/>
              <a:ea typeface="Verdana"/>
              <a:cs typeface="Segoe UI"/>
            </a:endParaRPr>
          </a:p>
          <a:p>
            <a:endParaRPr lang="en-US" noProof="1">
              <a:solidFill>
                <a:srgbClr val="374151"/>
              </a:solidFill>
              <a:latin typeface="Verdana"/>
              <a:ea typeface="Verdana"/>
            </a:endParaRPr>
          </a:p>
          <a:p>
            <a:r>
              <a:rPr lang="en-US" noProof="1">
                <a:solidFill>
                  <a:schemeClr val="tx2"/>
                </a:solidFill>
                <a:latin typeface="Verdana"/>
                <a:ea typeface="Verdana"/>
              </a:rPr>
              <a:t>In DataOps, the focus is on</a:t>
            </a:r>
            <a:r>
              <a:rPr lang="en-US" noProof="1">
                <a:solidFill>
                  <a:srgbClr val="374151"/>
                </a:solidFill>
                <a:latin typeface="Verdana"/>
                <a:ea typeface="Verdana"/>
              </a:rPr>
              <a:t> :</a:t>
            </a:r>
            <a:endParaRPr lang="en-US" noProof="1">
              <a:solidFill>
                <a:srgbClr val="262626"/>
              </a:solidFill>
              <a:latin typeface="Verdana"/>
              <a:ea typeface="Verdana"/>
              <a:cs typeface="Segoe UI"/>
            </a:endParaRPr>
          </a:p>
          <a:p>
            <a:pPr algn="ctr"/>
            <a:r>
              <a:rPr lang="en-US" noProof="1">
                <a:solidFill>
                  <a:srgbClr val="374151"/>
                </a:solidFill>
                <a:latin typeface="Verdana"/>
                <a:ea typeface="Verdana"/>
              </a:rPr>
              <a:t>people</a:t>
            </a:r>
            <a:endParaRPr lang="en-US" noProof="1">
              <a:solidFill>
                <a:srgbClr val="262626"/>
              </a:solidFill>
              <a:latin typeface="Verdana"/>
              <a:ea typeface="Verdana"/>
              <a:cs typeface="Segoe UI"/>
            </a:endParaRPr>
          </a:p>
          <a:p>
            <a:pPr algn="ctr"/>
            <a:r>
              <a:rPr lang="en-US" noProof="1">
                <a:solidFill>
                  <a:srgbClr val="374151"/>
                </a:solidFill>
                <a:latin typeface="Verdana"/>
                <a:ea typeface="Verdana"/>
              </a:rPr>
              <a:t> Processes</a:t>
            </a:r>
            <a:endParaRPr lang="en-US" noProof="1">
              <a:solidFill>
                <a:srgbClr val="262626"/>
              </a:solidFill>
              <a:latin typeface="Verdana"/>
              <a:ea typeface="Verdana"/>
              <a:cs typeface="Segoe UI"/>
            </a:endParaRPr>
          </a:p>
          <a:p>
            <a:pPr algn="ctr"/>
            <a:r>
              <a:rPr lang="en-US" noProof="1">
                <a:solidFill>
                  <a:srgbClr val="374151"/>
                </a:solidFill>
                <a:latin typeface="Verdana"/>
                <a:ea typeface="Verdana"/>
              </a:rPr>
              <a:t>Pipelines</a:t>
            </a:r>
            <a:endParaRPr lang="en-US" noProof="1">
              <a:solidFill>
                <a:srgbClr val="262626"/>
              </a:solidFill>
              <a:latin typeface="Verdana"/>
              <a:ea typeface="Verdana"/>
              <a:cs typeface="Segoe UI"/>
            </a:endParaRPr>
          </a:p>
          <a:p>
            <a:pPr algn="ctr"/>
            <a:endParaRPr lang="en-US" noProof="1">
              <a:solidFill>
                <a:srgbClr val="374151"/>
              </a:solidFill>
              <a:latin typeface="Verdana"/>
              <a:ea typeface="Verdana"/>
            </a:endParaRPr>
          </a:p>
          <a:p>
            <a:r>
              <a:rPr lang="en-US" noProof="1">
                <a:solidFill>
                  <a:srgbClr val="374151"/>
                </a:solidFill>
                <a:latin typeface="Verdana"/>
                <a:ea typeface="Verdana"/>
              </a:rPr>
              <a:t>That make the whole team work together and give customer value.</a:t>
            </a:r>
            <a:endParaRPr lang="en-US" noProof="1">
              <a:solidFill>
                <a:srgbClr val="262626"/>
              </a:solidFill>
              <a:latin typeface="Verdana"/>
              <a:ea typeface="Verdana"/>
              <a:cs typeface="Segoe UI"/>
            </a:endParaRPr>
          </a:p>
          <a:p>
            <a:endParaRPr lang="en-US" noProof="1">
              <a:solidFill>
                <a:srgbClr val="3EB44A"/>
              </a:solidFill>
              <a:latin typeface="Verdana"/>
              <a:ea typeface="Verdana"/>
              <a:cs typeface="Segoe UI"/>
            </a:endParaRPr>
          </a:p>
          <a:p>
            <a:r>
              <a:rPr lang="en-US" noProof="1">
                <a:solidFill>
                  <a:srgbClr val="374151"/>
                </a:solidFill>
                <a:latin typeface="Verdana"/>
                <a:ea typeface="Verdana"/>
              </a:rPr>
              <a:t>The idea is to</a:t>
            </a:r>
            <a:endParaRPr lang="en-US" noProof="1">
              <a:solidFill>
                <a:srgbClr val="3EB44A"/>
              </a:solidFill>
              <a:latin typeface="Verdana"/>
              <a:ea typeface="Verdana"/>
              <a:cs typeface="Segoe UI"/>
            </a:endParaRPr>
          </a:p>
          <a:p>
            <a:r>
              <a:rPr lang="en-US" noProof="1">
                <a:solidFill>
                  <a:schemeClr val="tx2"/>
                </a:solidFill>
                <a:latin typeface="Verdana"/>
                <a:ea typeface="Verdana"/>
              </a:rPr>
              <a:t>lower error rates</a:t>
            </a:r>
            <a:endParaRPr lang="en-US" noProof="1">
              <a:solidFill>
                <a:schemeClr val="tx2"/>
              </a:solidFill>
              <a:latin typeface="Verdana"/>
              <a:ea typeface="Verdana"/>
              <a:cs typeface="Segoe UI"/>
            </a:endParaRPr>
          </a:p>
          <a:p>
            <a:r>
              <a:rPr lang="en-US" noProof="1">
                <a:solidFill>
                  <a:schemeClr val="tx2"/>
                </a:solidFill>
                <a:latin typeface="Verdana"/>
                <a:ea typeface="Verdana"/>
              </a:rPr>
              <a:t>Decrease cycle time of change</a:t>
            </a:r>
            <a:endParaRPr lang="en-US" noProof="1">
              <a:solidFill>
                <a:schemeClr val="tx2"/>
              </a:solidFill>
              <a:latin typeface="Verdana"/>
              <a:ea typeface="Verdana"/>
              <a:cs typeface="Segoe UI"/>
            </a:endParaRPr>
          </a:p>
          <a:p>
            <a:r>
              <a:rPr lang="en-US" noProof="1">
                <a:solidFill>
                  <a:schemeClr val="tx2"/>
                </a:solidFill>
                <a:latin typeface="Verdana"/>
                <a:ea typeface="Verdana"/>
              </a:rPr>
              <a:t>Empower people to change with safety and control.</a:t>
            </a:r>
            <a:endParaRPr lang="en-US" noProof="1">
              <a:solidFill>
                <a:schemeClr val="tx2"/>
              </a:solidFill>
              <a:latin typeface="Segoe UI"/>
              <a:ea typeface="Verdana"/>
              <a:cs typeface="Segoe UI"/>
            </a:endParaRPr>
          </a:p>
          <a:p>
            <a:pPr algn="ctr"/>
            <a:endParaRPr lang="en-US" i="1" noProof="1">
              <a:solidFill>
                <a:schemeClr val="accent3"/>
              </a:solidFill>
              <a:latin typeface="Verdana"/>
              <a:ea typeface="Verdana"/>
            </a:endParaRPr>
          </a:p>
          <a:p>
            <a:pPr algn="ctr"/>
            <a:r>
              <a:rPr lang="en-US" i="1" noProof="1">
                <a:solidFill>
                  <a:schemeClr val="accent3"/>
                </a:solidFill>
                <a:latin typeface="Verdana"/>
                <a:ea typeface="Verdana"/>
              </a:rPr>
              <a:t>"DataOps is a solution to poor processes, and it provides a set of technical practices, cultural norms, and architecture patterns that focus on rapid cycles of innovation, low error rates, collaboration, and clear measurement and monitoring of results".</a:t>
            </a:r>
            <a:endParaRPr lang="en-US" i="1" noProof="1">
              <a:solidFill>
                <a:schemeClr val="accent3"/>
              </a:solidFill>
              <a:ea typeface="+mn-lt"/>
              <a:cs typeface="+mn-lt"/>
            </a:endParaRPr>
          </a:p>
          <a:p>
            <a:pPr algn="just"/>
            <a:endParaRPr lang="en-US" noProof="1">
              <a:ea typeface="+mn-lt"/>
              <a:cs typeface="+mn-lt"/>
            </a:endParaRPr>
          </a:p>
          <a:p>
            <a:endParaRPr lang="en-US" noProof="1">
              <a:solidFill>
                <a:srgbClr val="374151"/>
              </a:solidFill>
              <a:latin typeface="Verdana"/>
              <a:ea typeface="Verdana"/>
              <a:cs typeface="Segoe UI"/>
            </a:endParaRPr>
          </a:p>
        </p:txBody>
      </p:sp>
    </p:spTree>
    <p:extLst>
      <p:ext uri="{BB962C8B-B14F-4D97-AF65-F5344CB8AC3E}">
        <p14:creationId xmlns:p14="http://schemas.microsoft.com/office/powerpoint/2010/main" val="413847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19414" y="2438400"/>
            <a:ext cx="1137572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pPr algn="ctr"/>
            <a:r>
              <a:rPr lang="en-US" noProof="1">
                <a:solidFill>
                  <a:srgbClr val="00B0F0"/>
                </a:solidFill>
                <a:latin typeface="Verdana"/>
                <a:ea typeface="Verdana"/>
                <a:cs typeface="Segoe UI"/>
              </a:rPr>
              <a:t>We have the following Pipelines </a:t>
            </a:r>
            <a:endParaRPr lang="en-US">
              <a:solidFill>
                <a:srgbClr val="00B0F0"/>
              </a:solidFill>
              <a:cs typeface="Segoe UI"/>
            </a:endParaRPr>
          </a:p>
          <a:p>
            <a:pPr algn="ctr"/>
            <a:endParaRPr lang="en-US" noProof="1">
              <a:latin typeface="Verdana"/>
              <a:ea typeface="Verdana"/>
              <a:cs typeface="Segoe UI"/>
            </a:endParaRPr>
          </a:p>
          <a:p>
            <a:pPr algn="ctr"/>
            <a:endParaRPr lang="en-US" noProof="1">
              <a:latin typeface="Verdana"/>
              <a:ea typeface="Verdana"/>
              <a:cs typeface="Segoe UI"/>
            </a:endParaRPr>
          </a:p>
          <a:p>
            <a:pPr algn="ctr"/>
            <a:endParaRPr lang="en-US" noProof="1">
              <a:latin typeface="Verdana"/>
              <a:ea typeface="Verdana"/>
              <a:cs typeface="Segoe UI"/>
            </a:endParaRPr>
          </a:p>
          <a:p>
            <a:pPr marL="342900" indent="-342900" algn="ctr">
              <a:buAutoNum type="arabicPeriod"/>
            </a:pPr>
            <a:r>
              <a:rPr lang="en-US" b="1" noProof="1">
                <a:latin typeface="Verdana"/>
                <a:ea typeface="Verdana"/>
                <a:cs typeface="Segoe UI"/>
              </a:rPr>
              <a:t>Value Pipeline / Production </a:t>
            </a:r>
          </a:p>
          <a:p>
            <a:pPr marL="342900" indent="-342900" algn="ctr">
              <a:buAutoNum type="arabicPeriod"/>
            </a:pPr>
            <a:endParaRPr lang="en-US" b="1" noProof="1">
              <a:latin typeface="Verdana"/>
              <a:ea typeface="Verdana"/>
              <a:cs typeface="Segoe UI"/>
            </a:endParaRPr>
          </a:p>
          <a:p>
            <a:pPr marL="342900" indent="-342900" algn="ctr">
              <a:buAutoNum type="arabicPeriod"/>
            </a:pPr>
            <a:r>
              <a:rPr lang="en-US" b="1" noProof="1">
                <a:latin typeface="Verdana"/>
                <a:ea typeface="Verdana"/>
                <a:cs typeface="Segoe UI"/>
              </a:rPr>
              <a:t>Innovation Pipeline / Deployment</a:t>
            </a:r>
          </a:p>
          <a:p>
            <a:pPr marL="342900" indent="-342900" algn="ctr">
              <a:buAutoNum type="arabicPeriod"/>
            </a:pPr>
            <a:endParaRPr lang="en-US" b="1" noProof="1">
              <a:latin typeface="Verdana"/>
              <a:ea typeface="Verdana"/>
              <a:cs typeface="Segoe UI"/>
            </a:endParaRPr>
          </a:p>
          <a:p>
            <a:pPr marL="342900" indent="-342900" algn="ctr">
              <a:buAutoNum type="arabicPeriod"/>
            </a:pPr>
            <a:r>
              <a:rPr lang="en-US" b="1" noProof="1">
                <a:latin typeface="Verdana"/>
                <a:ea typeface="Verdana"/>
                <a:cs typeface="Segoe UI"/>
              </a:rPr>
              <a:t>Environment Pipeline /  ( Production &amp; Deployment )</a:t>
            </a:r>
          </a:p>
          <a:p>
            <a:endParaRPr lang="en-US" noProof="1">
              <a:latin typeface="Verdana"/>
              <a:ea typeface="Verdana"/>
              <a:cs typeface="Segoe UI"/>
            </a:endParaRPr>
          </a:p>
        </p:txBody>
      </p:sp>
    </p:spTree>
    <p:extLst>
      <p:ext uri="{BB962C8B-B14F-4D97-AF65-F5344CB8AC3E}">
        <p14:creationId xmlns:p14="http://schemas.microsoft.com/office/powerpoint/2010/main" val="988680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00205" y="-1061581"/>
            <a:ext cx="9753599" cy="933450"/>
          </a:xfrm>
        </p:spPr>
        <p:txBody>
          <a:bodyPr/>
          <a:lstStyle/>
          <a:p>
            <a:endParaRPr lang="en-US" noProof="1">
              <a:cs typeface="Segoe UI Light"/>
            </a:endParaRPr>
          </a:p>
          <a:p>
            <a:endParaRPr lang="en-US" noProof="1">
              <a:cs typeface="Segoe UI Light"/>
            </a:endParaRPr>
          </a:p>
          <a:p>
            <a:endParaRPr lang="en-US" noProof="1">
              <a:cs typeface="Segoe UI Light"/>
            </a:endParaRPr>
          </a:p>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a:t>
            </a:r>
            <a:endParaRPr lang="en-US"/>
          </a:p>
          <a:p>
            <a:r>
              <a:rPr lang="en-US" b="1">
                <a:ea typeface="+mj-lt"/>
                <a:cs typeface="+mj-lt"/>
              </a:rPr>
              <a:t>The Three </a:t>
            </a:r>
            <a:r>
              <a:rPr lang="en-US" b="1" noProof="1">
                <a:ea typeface="+mj-lt"/>
                <a:cs typeface="+mj-lt"/>
              </a:rPr>
              <a:t>DataOps</a:t>
            </a:r>
            <a:r>
              <a:rPr lang="en-US" b="1">
                <a:ea typeface="+mj-lt"/>
                <a:cs typeface="+mj-lt"/>
              </a:rPr>
              <a:t>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339246" y="2200405"/>
            <a:ext cx="11429999" cy="5049166"/>
          </a:xfrm>
        </p:spPr>
        <p:txBody>
          <a:bodyPr vert="horz" lIns="91440" tIns="45720" rIns="91440" bIns="45720" rtlCol="0" anchor="t">
            <a:normAutofit/>
          </a:bodyPr>
          <a:lstStyle/>
          <a:p>
            <a:endParaRPr lang="en-US"/>
          </a:p>
          <a:p>
            <a:endParaRPr lang="en-US">
              <a:cs typeface="Segoe UI"/>
            </a:endParaRPr>
          </a:p>
        </p:txBody>
      </p:sp>
      <p:sp>
        <p:nvSpPr>
          <p:cNvPr id="8" name="Rectangle 7">
            <a:extLst>
              <a:ext uri="{FF2B5EF4-FFF2-40B4-BE49-F238E27FC236}">
                <a16:creationId xmlns:a16="http://schemas.microsoft.com/office/drawing/2014/main" id="{BAFADA21-E7DD-9B8A-55AC-593228B4248B}"/>
              </a:ext>
            </a:extLst>
          </p:cNvPr>
          <p:cNvSpPr/>
          <p:nvPr/>
        </p:nvSpPr>
        <p:spPr>
          <a:xfrm>
            <a:off x="1409177" y="2244246"/>
            <a:ext cx="8319369" cy="140917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D70DA13-2757-446A-1800-67BB2EE4B4F5}"/>
              </a:ext>
            </a:extLst>
          </p:cNvPr>
          <p:cNvCxnSpPr/>
          <p:nvPr/>
        </p:nvCxnSpPr>
        <p:spPr>
          <a:xfrm flipH="1">
            <a:off x="7499829" y="2269168"/>
            <a:ext cx="4174" cy="1352810"/>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EB48B9B2-7EFA-9703-5989-40AB6A7F691D}"/>
              </a:ext>
            </a:extLst>
          </p:cNvPr>
          <p:cNvCxnSpPr>
            <a:cxnSpLocks/>
          </p:cNvCxnSpPr>
          <p:nvPr/>
        </p:nvCxnSpPr>
        <p:spPr>
          <a:xfrm flipH="1">
            <a:off x="3700268" y="2300482"/>
            <a:ext cx="4174" cy="1352810"/>
          </a:xfrm>
          <a:prstGeom prst="straightConnector1">
            <a:avLst/>
          </a:prstGeom>
          <a:ln/>
        </p:spPr>
        <p:style>
          <a:lnRef idx="2">
            <a:schemeClr val="dk1"/>
          </a:lnRef>
          <a:fillRef idx="0">
            <a:schemeClr val="dk1"/>
          </a:fillRef>
          <a:effectRef idx="1">
            <a:schemeClr val="dk1"/>
          </a:effectRef>
          <a:fontRef idx="minor">
            <a:schemeClr val="tx1"/>
          </a:fontRef>
        </p:style>
      </p:cxnSp>
      <p:sp>
        <p:nvSpPr>
          <p:cNvPr id="12" name="Arrow: Pentagon 11">
            <a:extLst>
              <a:ext uri="{FF2B5EF4-FFF2-40B4-BE49-F238E27FC236}">
                <a16:creationId xmlns:a16="http://schemas.microsoft.com/office/drawing/2014/main" id="{4B8F9FF2-2664-C57D-63D0-E09C22AC2579}"/>
              </a:ext>
            </a:extLst>
          </p:cNvPr>
          <p:cNvSpPr/>
          <p:nvPr/>
        </p:nvSpPr>
        <p:spPr>
          <a:xfrm>
            <a:off x="1675355" y="2635685"/>
            <a:ext cx="2025041" cy="73068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9E7D3EC8-31B3-3583-188E-83D6EEF9A1A5}"/>
              </a:ext>
            </a:extLst>
          </p:cNvPr>
          <p:cNvSpPr/>
          <p:nvPr/>
        </p:nvSpPr>
        <p:spPr>
          <a:xfrm>
            <a:off x="4117930" y="2635684"/>
            <a:ext cx="2505204" cy="720246"/>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8034C25B-D4E3-BDFB-E6A0-EE84140FE781}"/>
              </a:ext>
            </a:extLst>
          </p:cNvPr>
          <p:cNvSpPr/>
          <p:nvPr/>
        </p:nvSpPr>
        <p:spPr>
          <a:xfrm>
            <a:off x="7562587" y="2635684"/>
            <a:ext cx="1837150" cy="709808"/>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6DED89-3F62-A7DC-3BFB-F5316DD050A5}"/>
              </a:ext>
            </a:extLst>
          </p:cNvPr>
          <p:cNvSpPr txBox="1"/>
          <p:nvPr/>
        </p:nvSpPr>
        <p:spPr>
          <a:xfrm>
            <a:off x="1847589" y="2823575"/>
            <a:ext cx="1346547" cy="375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r>
              <a:rPr lang="en-US" b="1">
                <a:cs typeface="Segoe UI"/>
              </a:rPr>
              <a:t>   DATA</a:t>
            </a:r>
            <a:endParaRPr lang="en-US" b="1"/>
          </a:p>
        </p:txBody>
      </p:sp>
      <p:sp>
        <p:nvSpPr>
          <p:cNvPr id="17" name="TextBox 16">
            <a:extLst>
              <a:ext uri="{FF2B5EF4-FFF2-40B4-BE49-F238E27FC236}">
                <a16:creationId xmlns:a16="http://schemas.microsoft.com/office/drawing/2014/main" id="{A5773DAB-7661-0105-75B9-D8AB81D82447}"/>
              </a:ext>
            </a:extLst>
          </p:cNvPr>
          <p:cNvSpPr txBox="1"/>
          <p:nvPr/>
        </p:nvSpPr>
        <p:spPr>
          <a:xfrm>
            <a:off x="4404985" y="2792259"/>
            <a:ext cx="1920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r>
              <a:rPr lang="en-US" b="1">
                <a:cs typeface="Segoe UI"/>
              </a:rPr>
              <a:t>  PRODUCTION</a:t>
            </a:r>
            <a:endParaRPr lang="en-US" b="1"/>
          </a:p>
        </p:txBody>
      </p:sp>
      <p:sp>
        <p:nvSpPr>
          <p:cNvPr id="18" name="TextBox 17">
            <a:extLst>
              <a:ext uri="{FF2B5EF4-FFF2-40B4-BE49-F238E27FC236}">
                <a16:creationId xmlns:a16="http://schemas.microsoft.com/office/drawing/2014/main" id="{FEFF8319-3541-D4BE-DECE-C9ED1252CC09}"/>
              </a:ext>
            </a:extLst>
          </p:cNvPr>
          <p:cNvSpPr txBox="1"/>
          <p:nvPr/>
        </p:nvSpPr>
        <p:spPr>
          <a:xfrm>
            <a:off x="7713944" y="2792259"/>
            <a:ext cx="1346547" cy="375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r>
              <a:rPr lang="en-US" b="1">
                <a:cs typeface="Segoe UI"/>
              </a:rPr>
              <a:t>   VALUE</a:t>
            </a:r>
            <a:endParaRPr lang="en-US" b="1"/>
          </a:p>
        </p:txBody>
      </p:sp>
      <p:sp>
        <p:nvSpPr>
          <p:cNvPr id="21" name="Rectangle: Rounded Corners 20">
            <a:extLst>
              <a:ext uri="{FF2B5EF4-FFF2-40B4-BE49-F238E27FC236}">
                <a16:creationId xmlns:a16="http://schemas.microsoft.com/office/drawing/2014/main" id="{9C1E1976-BA01-D2AB-4F94-3F86ACC369D3}"/>
              </a:ext>
            </a:extLst>
          </p:cNvPr>
          <p:cNvSpPr/>
          <p:nvPr/>
        </p:nvSpPr>
        <p:spPr>
          <a:xfrm>
            <a:off x="2515644" y="3658643"/>
            <a:ext cx="1096027" cy="65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7FBCA79-F147-D578-AFCE-534D53BDE53D}"/>
              </a:ext>
            </a:extLst>
          </p:cNvPr>
          <p:cNvSpPr/>
          <p:nvPr/>
        </p:nvSpPr>
        <p:spPr>
          <a:xfrm>
            <a:off x="3695177" y="3627327"/>
            <a:ext cx="1096027" cy="65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800" u="sng">
                <a:solidFill>
                  <a:schemeClr val="tx1"/>
                </a:solidFill>
                <a:ea typeface="+mn-lt"/>
                <a:cs typeface="+mn-lt"/>
              </a:rPr>
              <a:t>Transform:</a:t>
            </a:r>
            <a:endParaRPr lang="en-US" sz="800">
              <a:solidFill>
                <a:schemeClr val="tx1"/>
              </a:solidFill>
              <a:ea typeface="+mn-lt"/>
              <a:cs typeface="+mn-lt"/>
            </a:endParaRPr>
          </a:p>
          <a:p>
            <a:r>
              <a:rPr lang="en-US" sz="800">
                <a:solidFill>
                  <a:schemeClr val="tx1"/>
                </a:solidFill>
                <a:cs typeface="Segoe UI"/>
              </a:rPr>
              <a:t>SQL </a:t>
            </a:r>
            <a:r>
              <a:rPr lang="en-US" sz="800" noProof="1">
                <a:solidFill>
                  <a:schemeClr val="tx1"/>
                </a:solidFill>
                <a:cs typeface="Segoe UI"/>
              </a:rPr>
              <a:t>code</a:t>
            </a:r>
            <a:r>
              <a:rPr lang="en-US" sz="800">
                <a:solidFill>
                  <a:schemeClr val="tx1"/>
                </a:solidFill>
                <a:cs typeface="Segoe UI"/>
              </a:rPr>
              <a:t>,ETL</a:t>
            </a:r>
            <a:endParaRPr lang="en-US">
              <a:solidFill>
                <a:schemeClr val="tx1"/>
              </a:solidFill>
              <a:cs typeface="Segoe UI"/>
            </a:endParaRPr>
          </a:p>
        </p:txBody>
      </p:sp>
      <p:sp>
        <p:nvSpPr>
          <p:cNvPr id="24" name="Rectangle: Rounded Corners 23">
            <a:extLst>
              <a:ext uri="{FF2B5EF4-FFF2-40B4-BE49-F238E27FC236}">
                <a16:creationId xmlns:a16="http://schemas.microsoft.com/office/drawing/2014/main" id="{4881F2AF-6F68-25B5-1CFE-9BE7B55C09F2}"/>
              </a:ext>
            </a:extLst>
          </p:cNvPr>
          <p:cNvSpPr/>
          <p:nvPr/>
        </p:nvSpPr>
        <p:spPr>
          <a:xfrm>
            <a:off x="4843397" y="3627327"/>
            <a:ext cx="1096027" cy="65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u="sng">
                <a:solidFill>
                  <a:schemeClr val="tx1"/>
                </a:solidFill>
                <a:cs typeface="Segoe UI"/>
              </a:rPr>
              <a:t>model:</a:t>
            </a:r>
            <a:endParaRPr lang="en-US" sz="800">
              <a:solidFill>
                <a:schemeClr val="tx1"/>
              </a:solidFill>
              <a:ea typeface="+mn-lt"/>
              <a:cs typeface="+mn-lt"/>
            </a:endParaRPr>
          </a:p>
          <a:p>
            <a:pPr algn="ctr"/>
            <a:r>
              <a:rPr lang="en-US" sz="800">
                <a:solidFill>
                  <a:schemeClr val="tx1"/>
                </a:solidFill>
                <a:cs typeface="Segoe UI"/>
              </a:rPr>
              <a:t>R code</a:t>
            </a:r>
          </a:p>
        </p:txBody>
      </p:sp>
      <p:sp>
        <p:nvSpPr>
          <p:cNvPr id="25" name="Rectangle: Rounded Corners 24">
            <a:extLst>
              <a:ext uri="{FF2B5EF4-FFF2-40B4-BE49-F238E27FC236}">
                <a16:creationId xmlns:a16="http://schemas.microsoft.com/office/drawing/2014/main" id="{59BFDED1-3101-FC28-EDAD-CD1845DC8F09}"/>
              </a:ext>
            </a:extLst>
          </p:cNvPr>
          <p:cNvSpPr/>
          <p:nvPr/>
        </p:nvSpPr>
        <p:spPr>
          <a:xfrm>
            <a:off x="6054246" y="3658642"/>
            <a:ext cx="1096027" cy="65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u="sng">
                <a:solidFill>
                  <a:schemeClr val="tx1"/>
                </a:solidFill>
                <a:latin typeface="Verdana"/>
                <a:ea typeface="Verdana"/>
                <a:cs typeface="Segoe UI"/>
              </a:rPr>
              <a:t>Prep:</a:t>
            </a:r>
          </a:p>
          <a:p>
            <a:pPr algn="ctr"/>
            <a:r>
              <a:rPr lang="en-US" sz="800" u="sng">
                <a:solidFill>
                  <a:schemeClr val="tx1"/>
                </a:solidFill>
                <a:latin typeface="Verdana"/>
                <a:ea typeface="Verdana"/>
                <a:cs typeface="Segoe UI"/>
              </a:rPr>
              <a:t>Workbook</a:t>
            </a:r>
          </a:p>
        </p:txBody>
      </p:sp>
      <p:sp>
        <p:nvSpPr>
          <p:cNvPr id="26" name="Rectangle: Rounded Corners 25">
            <a:extLst>
              <a:ext uri="{FF2B5EF4-FFF2-40B4-BE49-F238E27FC236}">
                <a16:creationId xmlns:a16="http://schemas.microsoft.com/office/drawing/2014/main" id="{112EC6B7-26B5-BF8F-C474-D842411895EF}"/>
              </a:ext>
            </a:extLst>
          </p:cNvPr>
          <p:cNvSpPr/>
          <p:nvPr/>
        </p:nvSpPr>
        <p:spPr>
          <a:xfrm>
            <a:off x="7296409" y="3627327"/>
            <a:ext cx="1096027" cy="65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u="sng">
                <a:solidFill>
                  <a:schemeClr val="tx1"/>
                </a:solidFill>
                <a:latin typeface="Verdana"/>
                <a:ea typeface="Verdana"/>
              </a:rPr>
              <a:t>Report:</a:t>
            </a:r>
            <a:endParaRPr lang="en-US" sz="800">
              <a:solidFill>
                <a:schemeClr val="tx1"/>
              </a:solidFill>
              <a:ea typeface="+mn-lt"/>
              <a:cs typeface="+mn-lt"/>
            </a:endParaRPr>
          </a:p>
          <a:p>
            <a:pPr algn="ctr"/>
            <a:r>
              <a:rPr lang="en-US" sz="800" noProof="1">
                <a:solidFill>
                  <a:schemeClr val="tx1"/>
                </a:solidFill>
                <a:latin typeface="Verdana"/>
                <a:ea typeface="Verdana"/>
              </a:rPr>
              <a:t>Tableu</a:t>
            </a:r>
            <a:endParaRPr lang="en-US" sz="800" u="sng" noProof="1">
              <a:solidFill>
                <a:schemeClr val="tx1"/>
              </a:solidFill>
              <a:latin typeface="Verdana"/>
              <a:ea typeface="Verdana"/>
            </a:endParaRPr>
          </a:p>
        </p:txBody>
      </p:sp>
      <p:sp>
        <p:nvSpPr>
          <p:cNvPr id="27" name="TextBox 26">
            <a:extLst>
              <a:ext uri="{FF2B5EF4-FFF2-40B4-BE49-F238E27FC236}">
                <a16:creationId xmlns:a16="http://schemas.microsoft.com/office/drawing/2014/main" id="{87B65832-295C-77A7-0902-8A2C2D16B52E}"/>
              </a:ext>
            </a:extLst>
          </p:cNvPr>
          <p:cNvSpPr txBox="1"/>
          <p:nvPr/>
        </p:nvSpPr>
        <p:spPr>
          <a:xfrm>
            <a:off x="2661781" y="3825657"/>
            <a:ext cx="8298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u="sng" noProof="1">
                <a:cs typeface="Segoe UI"/>
              </a:rPr>
              <a:t>Acess</a:t>
            </a:r>
            <a:r>
              <a:rPr lang="en-US" sz="800" u="sng">
                <a:cs typeface="Segoe UI"/>
              </a:rPr>
              <a:t>:</a:t>
            </a:r>
          </a:p>
          <a:p>
            <a:r>
              <a:rPr lang="en-US" sz="800" u="sng">
                <a:cs typeface="Segoe UI"/>
              </a:rPr>
              <a:t>Python code</a:t>
            </a:r>
          </a:p>
        </p:txBody>
      </p:sp>
      <p:sp>
        <p:nvSpPr>
          <p:cNvPr id="28" name="Right Bracket 27">
            <a:extLst>
              <a:ext uri="{FF2B5EF4-FFF2-40B4-BE49-F238E27FC236}">
                <a16:creationId xmlns:a16="http://schemas.microsoft.com/office/drawing/2014/main" id="{F5D6ABFA-BF8D-9F23-78E5-06E1F9E7528D}"/>
              </a:ext>
            </a:extLst>
          </p:cNvPr>
          <p:cNvSpPr/>
          <p:nvPr/>
        </p:nvSpPr>
        <p:spPr>
          <a:xfrm rot="5400000">
            <a:off x="3439438" y="4097055"/>
            <a:ext cx="584547" cy="1022958"/>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ket 28">
            <a:extLst>
              <a:ext uri="{FF2B5EF4-FFF2-40B4-BE49-F238E27FC236}">
                <a16:creationId xmlns:a16="http://schemas.microsoft.com/office/drawing/2014/main" id="{AC7739A9-F121-B52B-E9C7-D171D5A8B1D2}"/>
              </a:ext>
            </a:extLst>
          </p:cNvPr>
          <p:cNvSpPr/>
          <p:nvPr/>
        </p:nvSpPr>
        <p:spPr>
          <a:xfrm rot="5400000">
            <a:off x="5078259" y="4065740"/>
            <a:ext cx="584547" cy="1022958"/>
          </a:xfrm>
          <a:prstGeom prst="righ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ket 29">
            <a:extLst>
              <a:ext uri="{FF2B5EF4-FFF2-40B4-BE49-F238E27FC236}">
                <a16:creationId xmlns:a16="http://schemas.microsoft.com/office/drawing/2014/main" id="{208472AE-2363-0274-5F37-98234C8A1FEE}"/>
              </a:ext>
            </a:extLst>
          </p:cNvPr>
          <p:cNvSpPr/>
          <p:nvPr/>
        </p:nvSpPr>
        <p:spPr>
          <a:xfrm rot="5400000">
            <a:off x="7160711" y="3883069"/>
            <a:ext cx="584547" cy="1430053"/>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Callout: Up Arrow 30">
            <a:extLst>
              <a:ext uri="{FF2B5EF4-FFF2-40B4-BE49-F238E27FC236}">
                <a16:creationId xmlns:a16="http://schemas.microsoft.com/office/drawing/2014/main" id="{A0E1F3AD-815B-3AE5-0F49-08061730E349}"/>
              </a:ext>
            </a:extLst>
          </p:cNvPr>
          <p:cNvSpPr/>
          <p:nvPr/>
        </p:nvSpPr>
        <p:spPr>
          <a:xfrm>
            <a:off x="2787041" y="4937342"/>
            <a:ext cx="1816273" cy="141961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Segoe UI"/>
              </a:rPr>
              <a:t>IT TEAM </a:t>
            </a:r>
          </a:p>
        </p:txBody>
      </p:sp>
      <p:sp>
        <p:nvSpPr>
          <p:cNvPr id="33" name="Callout: Up Arrow 32">
            <a:extLst>
              <a:ext uri="{FF2B5EF4-FFF2-40B4-BE49-F238E27FC236}">
                <a16:creationId xmlns:a16="http://schemas.microsoft.com/office/drawing/2014/main" id="{AF857529-A823-696F-AD5D-5A9C0451F268}"/>
              </a:ext>
            </a:extLst>
          </p:cNvPr>
          <p:cNvSpPr/>
          <p:nvPr/>
        </p:nvSpPr>
        <p:spPr>
          <a:xfrm>
            <a:off x="4665944" y="4895589"/>
            <a:ext cx="1816273" cy="141961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Segoe UI"/>
              </a:rPr>
              <a:t>DATA SCIENCE TEAM</a:t>
            </a:r>
          </a:p>
        </p:txBody>
      </p:sp>
      <p:sp>
        <p:nvSpPr>
          <p:cNvPr id="34" name="Callout: Up Arrow 33">
            <a:extLst>
              <a:ext uri="{FF2B5EF4-FFF2-40B4-BE49-F238E27FC236}">
                <a16:creationId xmlns:a16="http://schemas.microsoft.com/office/drawing/2014/main" id="{AA8F1E86-9331-355E-76F6-6A333ABCF0EB}"/>
              </a:ext>
            </a:extLst>
          </p:cNvPr>
          <p:cNvSpPr/>
          <p:nvPr/>
        </p:nvSpPr>
        <p:spPr>
          <a:xfrm>
            <a:off x="6659670" y="4864274"/>
            <a:ext cx="1816273" cy="141961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Segoe UI"/>
              </a:rPr>
              <a:t>LINES OF BUSINESS</a:t>
            </a:r>
          </a:p>
        </p:txBody>
      </p:sp>
      <p:sp>
        <p:nvSpPr>
          <p:cNvPr id="35" name="TextBox 34">
            <a:extLst>
              <a:ext uri="{FF2B5EF4-FFF2-40B4-BE49-F238E27FC236}">
                <a16:creationId xmlns:a16="http://schemas.microsoft.com/office/drawing/2014/main" id="{5CA530B1-BB3A-7773-4B67-8DBD4183C7A5}"/>
              </a:ext>
            </a:extLst>
          </p:cNvPr>
          <p:cNvSpPr txBox="1"/>
          <p:nvPr/>
        </p:nvSpPr>
        <p:spPr>
          <a:xfrm>
            <a:off x="1941534" y="1315233"/>
            <a:ext cx="76095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Segoe UI"/>
              </a:rPr>
              <a:t>VALUE PIPELINE / PRODUCTION PIPELINE</a:t>
            </a:r>
            <a:endParaRPr lang="en-US"/>
          </a:p>
        </p:txBody>
      </p:sp>
    </p:spTree>
    <p:extLst>
      <p:ext uri="{BB962C8B-B14F-4D97-AF65-F5344CB8AC3E}">
        <p14:creationId xmlns:p14="http://schemas.microsoft.com/office/powerpoint/2010/main" val="2045313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a:t>
            </a:r>
            <a:endParaRPr lang="en-US"/>
          </a:p>
          <a:p>
            <a:r>
              <a:rPr lang="en-US" b="1">
                <a:ea typeface="+mj-lt"/>
                <a:cs typeface="+mj-lt"/>
              </a:rPr>
              <a:t>The Three </a:t>
            </a:r>
            <a:r>
              <a:rPr lang="en-US" b="1" err="1">
                <a:ea typeface="+mj-lt"/>
                <a:cs typeface="+mj-lt"/>
              </a:rPr>
              <a:t>DataOps</a:t>
            </a:r>
            <a:r>
              <a:rPr lang="en-US" b="1">
                <a:ea typeface="+mj-lt"/>
                <a:cs typeface="+mj-lt"/>
              </a:rPr>
              <a:t>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noProof="1">
              <a:latin typeface="Verdana"/>
              <a:ea typeface="Verdana"/>
              <a:cs typeface="Segoe UI"/>
            </a:endParaRPr>
          </a:p>
          <a:p>
            <a:endParaRPr lang="en-US" noProof="1">
              <a:latin typeface="Verdana"/>
              <a:ea typeface="Verdana"/>
              <a:cs typeface="Segoe UI"/>
            </a:endParaRPr>
          </a:p>
          <a:p>
            <a:pPr algn="ctr"/>
            <a:r>
              <a:rPr lang="en-US" i="1" noProof="1">
                <a:solidFill>
                  <a:srgbClr val="00B0F0"/>
                </a:solidFill>
                <a:latin typeface="Verdana"/>
                <a:ea typeface="+mn-lt"/>
                <a:cs typeface="+mn-lt"/>
              </a:rPr>
              <a:t>Value  pipeline is focused on orchestrating data to customer value. </a:t>
            </a:r>
            <a:endParaRPr lang="en-US" i="1">
              <a:solidFill>
                <a:srgbClr val="00B0F0"/>
              </a:solidFill>
              <a:latin typeface="Verdana"/>
              <a:ea typeface="+mn-lt"/>
              <a:cs typeface="+mn-lt"/>
            </a:endParaRPr>
          </a:p>
          <a:p>
            <a:pPr algn="ctr"/>
            <a:endParaRPr lang="en-US" i="1" noProof="1">
              <a:solidFill>
                <a:srgbClr val="00B0F0"/>
              </a:solidFill>
              <a:latin typeface="Verdana"/>
              <a:ea typeface="+mn-lt"/>
              <a:cs typeface="+mn-lt"/>
            </a:endParaRPr>
          </a:p>
          <a:p>
            <a:r>
              <a:rPr lang="en-US" noProof="1">
                <a:latin typeface="Verdana"/>
                <a:ea typeface="+mn-lt"/>
                <a:cs typeface="+mn-lt"/>
              </a:rPr>
              <a:t>This is akin to a manufacturing process, </a:t>
            </a:r>
            <a:endParaRPr lang="en-US">
              <a:latin typeface="Verdana"/>
              <a:ea typeface="+mn-lt"/>
              <a:cs typeface="+mn-lt"/>
            </a:endParaRPr>
          </a:p>
          <a:p>
            <a:r>
              <a:rPr lang="en-US" noProof="1">
                <a:latin typeface="Verdana"/>
                <a:ea typeface="+mn-lt"/>
                <a:cs typeface="+mn-lt"/>
              </a:rPr>
              <a:t>where data is taken on the left-hand side and transformed into </a:t>
            </a:r>
            <a:endParaRPr lang="en-US">
              <a:latin typeface="Verdana"/>
              <a:ea typeface="+mn-lt"/>
              <a:cs typeface="+mn-lt"/>
            </a:endParaRPr>
          </a:p>
          <a:p>
            <a:pPr algn="r"/>
            <a:r>
              <a:rPr lang="en-US" noProof="1">
                <a:latin typeface="Verdana"/>
                <a:ea typeface="+mn-lt"/>
                <a:cs typeface="+mn-lt"/>
              </a:rPr>
              <a:t>                                                                                                       </a:t>
            </a:r>
            <a:r>
              <a:rPr lang="en-US" noProof="1">
                <a:solidFill>
                  <a:srgbClr val="00B0F0"/>
                </a:solidFill>
                <a:latin typeface="Verdana"/>
                <a:ea typeface="+mn-lt"/>
                <a:cs typeface="+mn-lt"/>
              </a:rPr>
              <a:t>Artifacts such as charts                                                                                                                                  Graphs </a:t>
            </a:r>
            <a:endParaRPr lang="en-US">
              <a:solidFill>
                <a:srgbClr val="00B0F0"/>
              </a:solidFill>
              <a:latin typeface="Verdana"/>
              <a:ea typeface="+mn-lt"/>
              <a:cs typeface="+mn-lt"/>
            </a:endParaRPr>
          </a:p>
          <a:p>
            <a:pPr algn="r"/>
            <a:r>
              <a:rPr lang="en-US" noProof="1">
                <a:solidFill>
                  <a:srgbClr val="00B0F0"/>
                </a:solidFill>
                <a:latin typeface="Verdana"/>
                <a:ea typeface="+mn-lt"/>
                <a:cs typeface="+mn-lt"/>
              </a:rPr>
              <a:t>                                                                                                          Refined datasets</a:t>
            </a:r>
            <a:r>
              <a:rPr lang="en-US" noProof="1">
                <a:latin typeface="Verdana"/>
                <a:ea typeface="+mn-lt"/>
                <a:cs typeface="+mn-lt"/>
              </a:rPr>
              <a:t> </a:t>
            </a:r>
            <a:endParaRPr lang="en-US">
              <a:latin typeface="Verdana"/>
              <a:ea typeface="+mn-lt"/>
              <a:cs typeface="+mn-lt"/>
            </a:endParaRPr>
          </a:p>
          <a:p>
            <a:r>
              <a:rPr lang="en-US" noProof="1">
                <a:latin typeface="Verdana"/>
                <a:ea typeface="+mn-lt"/>
                <a:cs typeface="+mn-lt"/>
              </a:rPr>
              <a:t>that are delivered to the customer on the right-hand side.</a:t>
            </a:r>
            <a:endParaRPr lang="en-US">
              <a:latin typeface="Verdana"/>
              <a:ea typeface="+mn-lt"/>
              <a:cs typeface="+mn-lt"/>
            </a:endParaRPr>
          </a:p>
          <a:p>
            <a:endParaRPr lang="en-US" noProof="1">
              <a:latin typeface="Verdana"/>
              <a:ea typeface="+mn-lt"/>
              <a:cs typeface="+mn-lt"/>
            </a:endParaRPr>
          </a:p>
          <a:p>
            <a:r>
              <a:rPr lang="en-US" noProof="1">
                <a:latin typeface="Verdana"/>
                <a:ea typeface="+mn-lt"/>
                <a:cs typeface="+mn-lt"/>
              </a:rPr>
              <a:t> </a:t>
            </a:r>
            <a:r>
              <a:rPr lang="en-US" i="1" noProof="1">
                <a:latin typeface="Verdana"/>
                <a:ea typeface="+mn-lt"/>
                <a:cs typeface="+mn-lt"/>
              </a:rPr>
              <a:t>This value or production pipeline is made up of different manufacturing stations</a:t>
            </a:r>
            <a:r>
              <a:rPr lang="en-US" noProof="1">
                <a:latin typeface="Verdana"/>
                <a:ea typeface="+mn-lt"/>
                <a:cs typeface="+mn-lt"/>
              </a:rPr>
              <a:t> </a:t>
            </a:r>
            <a:endParaRPr lang="en-US">
              <a:latin typeface="Verdana"/>
              <a:ea typeface="Verdana"/>
              <a:cs typeface="+mn-lt"/>
            </a:endParaRPr>
          </a:p>
          <a:p>
            <a:r>
              <a:rPr lang="en-US" noProof="1">
                <a:latin typeface="Verdana"/>
                <a:ea typeface="+mn-lt"/>
                <a:cs typeface="+mn-lt"/>
              </a:rPr>
              <a:t>where data can be</a:t>
            </a:r>
            <a:endParaRPr lang="en-US">
              <a:latin typeface="Verdana"/>
              <a:ea typeface="Verdana"/>
              <a:cs typeface="+mn-lt"/>
            </a:endParaRPr>
          </a:p>
          <a:p>
            <a:r>
              <a:rPr lang="en-US" noProof="1">
                <a:latin typeface="Verdana"/>
                <a:ea typeface="+mn-lt"/>
                <a:cs typeface="+mn-lt"/>
              </a:rPr>
              <a:t>                               </a:t>
            </a:r>
            <a:r>
              <a:rPr lang="en-US" noProof="1">
                <a:solidFill>
                  <a:srgbClr val="00B0F0"/>
                </a:solidFill>
                <a:latin typeface="Verdana"/>
                <a:ea typeface="+mn-lt"/>
                <a:cs typeface="+mn-lt"/>
              </a:rPr>
              <a:t>Accessed</a:t>
            </a:r>
            <a:endParaRPr lang="en-US">
              <a:solidFill>
                <a:srgbClr val="00B0F0"/>
              </a:solidFill>
              <a:latin typeface="Verdana"/>
              <a:ea typeface="Verdana"/>
              <a:cs typeface="+mn-lt"/>
            </a:endParaRPr>
          </a:p>
          <a:p>
            <a:r>
              <a:rPr lang="en-US" noProof="1">
                <a:solidFill>
                  <a:srgbClr val="00B0F0"/>
                </a:solidFill>
                <a:latin typeface="Verdana"/>
                <a:ea typeface="+mn-lt"/>
                <a:cs typeface="+mn-lt"/>
              </a:rPr>
              <a:t>                           Transformed</a:t>
            </a:r>
            <a:endParaRPr lang="en-US">
              <a:solidFill>
                <a:srgbClr val="00B0F0"/>
              </a:solidFill>
              <a:latin typeface="Verdana"/>
              <a:ea typeface="Verdana"/>
              <a:cs typeface="+mn-lt"/>
            </a:endParaRPr>
          </a:p>
          <a:p>
            <a:r>
              <a:rPr lang="en-US" noProof="1">
                <a:solidFill>
                  <a:srgbClr val="00B0F0"/>
                </a:solidFill>
                <a:latin typeface="Verdana"/>
                <a:ea typeface="+mn-lt"/>
                <a:cs typeface="+mn-lt"/>
              </a:rPr>
              <a:t>                                 Modeled</a:t>
            </a:r>
            <a:endParaRPr lang="en-US">
              <a:solidFill>
                <a:srgbClr val="00B0F0"/>
              </a:solidFill>
              <a:latin typeface="Verdana"/>
              <a:ea typeface="Verdana"/>
              <a:cs typeface="+mn-lt"/>
            </a:endParaRPr>
          </a:p>
          <a:p>
            <a:r>
              <a:rPr lang="en-US" noProof="1">
                <a:solidFill>
                  <a:srgbClr val="00B0F0"/>
                </a:solidFill>
                <a:latin typeface="Verdana"/>
                <a:ea typeface="+mn-lt"/>
                <a:cs typeface="+mn-lt"/>
              </a:rPr>
              <a:t>                               Visualized</a:t>
            </a:r>
            <a:endParaRPr lang="en-US">
              <a:solidFill>
                <a:srgbClr val="00B0F0"/>
              </a:solidFill>
              <a:latin typeface="Verdana"/>
              <a:ea typeface="Verdana"/>
              <a:cs typeface="+mn-lt"/>
            </a:endParaRPr>
          </a:p>
          <a:p>
            <a:endParaRPr lang="en-US" noProof="1">
              <a:latin typeface="Verdana"/>
              <a:ea typeface="+mn-lt"/>
              <a:cs typeface="+mn-lt"/>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Tree>
    <p:extLst>
      <p:ext uri="{BB962C8B-B14F-4D97-AF65-F5344CB8AC3E}">
        <p14:creationId xmlns:p14="http://schemas.microsoft.com/office/powerpoint/2010/main" val="1333462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121085" y="1478071"/>
            <a:ext cx="1154273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262626"/>
              </a:solidFill>
              <a:latin typeface="Verdana"/>
              <a:ea typeface="+mn-lt"/>
              <a:cs typeface="+mn-lt"/>
            </a:endParaRPr>
          </a:p>
          <a:p>
            <a:r>
              <a:rPr lang="en-US" noProof="1">
                <a:solidFill>
                  <a:srgbClr val="262626"/>
                </a:solidFill>
                <a:latin typeface="Verdana"/>
                <a:ea typeface="+mn-lt"/>
                <a:cs typeface="+mn-lt"/>
              </a:rPr>
              <a:t>There</a:t>
            </a:r>
            <a:r>
              <a:rPr lang="en-US" noProof="1">
                <a:latin typeface="Verdana"/>
                <a:ea typeface="+mn-lt"/>
                <a:cs typeface="+mn-lt"/>
              </a:rPr>
              <a:t> are various tools that can be used at each station</a:t>
            </a:r>
            <a:endParaRPr lang="en-US">
              <a:latin typeface="Verdana"/>
              <a:ea typeface="Verdana"/>
              <a:cs typeface="+mn-lt"/>
            </a:endParaRPr>
          </a:p>
          <a:p>
            <a:r>
              <a:rPr lang="en-US" noProof="1">
                <a:latin typeface="Verdana"/>
                <a:ea typeface="+mn-lt"/>
                <a:cs typeface="+mn-lt"/>
              </a:rPr>
              <a:t>                                                                     such as     </a:t>
            </a:r>
            <a:endParaRPr lang="en-US">
              <a:latin typeface="Verdana"/>
              <a:ea typeface="Verdana"/>
              <a:cs typeface="+mn-lt"/>
            </a:endParaRPr>
          </a:p>
          <a:p>
            <a:r>
              <a:rPr lang="en-US" noProof="1">
                <a:latin typeface="Verdana"/>
                <a:ea typeface="+mn-lt"/>
                <a:cs typeface="+mn-lt"/>
              </a:rPr>
              <a:t>                                                                                     Data visualization tools</a:t>
            </a:r>
            <a:endParaRPr lang="en-US">
              <a:latin typeface="Verdana"/>
              <a:ea typeface="Verdana"/>
              <a:cs typeface="+mn-lt"/>
            </a:endParaRPr>
          </a:p>
          <a:p>
            <a:r>
              <a:rPr lang="en-US" noProof="1">
                <a:latin typeface="Verdana"/>
                <a:ea typeface="+mn-lt"/>
                <a:cs typeface="+mn-lt"/>
              </a:rPr>
              <a:t>                                                                                     Data science tools</a:t>
            </a:r>
            <a:endParaRPr lang="en-US">
              <a:latin typeface="Verdana"/>
              <a:ea typeface="Verdana"/>
              <a:cs typeface="+mn-lt"/>
            </a:endParaRPr>
          </a:p>
          <a:p>
            <a:r>
              <a:rPr lang="en-US" noProof="1">
                <a:latin typeface="Verdana"/>
                <a:ea typeface="+mn-lt"/>
                <a:cs typeface="+mn-lt"/>
              </a:rPr>
              <a:t>                                                                                     Data catalog tools</a:t>
            </a:r>
            <a:endParaRPr lang="en-US">
              <a:latin typeface="Verdana"/>
              <a:ea typeface="Verdana"/>
              <a:cs typeface="+mn-lt"/>
            </a:endParaRPr>
          </a:p>
          <a:p>
            <a:r>
              <a:rPr lang="en-US" noProof="1">
                <a:latin typeface="Verdana"/>
                <a:ea typeface="+mn-lt"/>
                <a:cs typeface="+mn-lt"/>
              </a:rPr>
              <a:t>                                                                                     Data pipeline tools.</a:t>
            </a:r>
            <a:endParaRPr lang="en-US">
              <a:latin typeface="Verdana"/>
              <a:ea typeface="Verdana"/>
              <a:cs typeface="Segoe UI"/>
            </a:endParaRPr>
          </a:p>
          <a:p>
            <a:pPr algn="just"/>
            <a:endParaRPr lang="en-US" noProof="1">
              <a:latin typeface="Verdana"/>
              <a:ea typeface="+mn-lt"/>
              <a:cs typeface="+mn-lt"/>
            </a:endParaRPr>
          </a:p>
          <a:p>
            <a:pPr algn="just"/>
            <a:r>
              <a:rPr lang="en-US" noProof="1">
                <a:latin typeface="Verdana"/>
                <a:ea typeface="+mn-lt"/>
                <a:cs typeface="+mn-lt"/>
              </a:rPr>
              <a:t>It's important to note that these pipelines are often distributed and not owned by a single team. </a:t>
            </a:r>
            <a:endParaRPr lang="en-US">
              <a:latin typeface="Verdana"/>
              <a:ea typeface="+mn-lt"/>
              <a:cs typeface="+mn-lt"/>
            </a:endParaRPr>
          </a:p>
          <a:p>
            <a:pPr algn="just"/>
            <a:endParaRPr lang="en-US" noProof="1">
              <a:latin typeface="Verdana"/>
              <a:ea typeface="+mn-lt"/>
              <a:cs typeface="+mn-lt"/>
            </a:endParaRPr>
          </a:p>
          <a:p>
            <a:pPr algn="just"/>
            <a:r>
              <a:rPr lang="en-US" noProof="1">
                <a:latin typeface="Verdana"/>
                <a:ea typeface="+mn-lt"/>
                <a:cs typeface="+mn-lt"/>
              </a:rPr>
              <a:t>For example,       IT team may own                     one part of the pipeline </a:t>
            </a:r>
            <a:endParaRPr lang="en-US">
              <a:latin typeface="Verdana"/>
              <a:ea typeface="+mn-lt"/>
              <a:cs typeface="+mn-lt"/>
            </a:endParaRPr>
          </a:p>
          <a:p>
            <a:pPr algn="just"/>
            <a:r>
              <a:rPr lang="en-US" noProof="1">
                <a:latin typeface="Verdana"/>
                <a:ea typeface="+mn-lt"/>
                <a:cs typeface="+mn-lt"/>
              </a:rPr>
              <a:t>                         Data team                                may own another part</a:t>
            </a:r>
            <a:endParaRPr lang="en-US">
              <a:latin typeface="Verdana"/>
              <a:ea typeface="+mn-lt"/>
              <a:cs typeface="+mn-lt"/>
            </a:endParaRPr>
          </a:p>
          <a:p>
            <a:pPr algn="just"/>
            <a:endParaRPr lang="en-US" noProof="1">
              <a:latin typeface="Verdana"/>
              <a:ea typeface="+mn-lt"/>
              <a:cs typeface="+mn-lt"/>
            </a:endParaRPr>
          </a:p>
          <a:p>
            <a:endParaRPr lang="en-US" noProof="1">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Tree>
    <p:extLst>
      <p:ext uri="{BB962C8B-B14F-4D97-AF65-F5344CB8AC3E}">
        <p14:creationId xmlns:p14="http://schemas.microsoft.com/office/powerpoint/2010/main" val="3442586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r>
              <a:rPr lang="en-US" b="1" noProof="1">
                <a:latin typeface="Verdana"/>
                <a:ea typeface="Verdana"/>
                <a:cs typeface="Segoe UI"/>
              </a:rPr>
              <a:t>                      Innovation Pipeline                 / Deployment Pipeline </a:t>
            </a:r>
            <a:endParaRPr lang="en-US" noProof="1">
              <a:ea typeface="+mn-lt"/>
              <a:cs typeface="+mn-lt"/>
            </a:endParaRPr>
          </a:p>
          <a:p>
            <a:endParaRPr lang="en-US" noProof="1">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
        <p:nvSpPr>
          <p:cNvPr id="8" name="Rectangle 7">
            <a:extLst>
              <a:ext uri="{FF2B5EF4-FFF2-40B4-BE49-F238E27FC236}">
                <a16:creationId xmlns:a16="http://schemas.microsoft.com/office/drawing/2014/main" id="{585AA5C2-5EAB-606C-A4E9-D4A6B5D722A5}"/>
              </a:ext>
            </a:extLst>
          </p:cNvPr>
          <p:cNvSpPr/>
          <p:nvPr/>
        </p:nvSpPr>
        <p:spPr>
          <a:xfrm>
            <a:off x="1691013" y="2411260"/>
            <a:ext cx="3810000" cy="38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Up Arrow 8">
            <a:extLst>
              <a:ext uri="{FF2B5EF4-FFF2-40B4-BE49-F238E27FC236}">
                <a16:creationId xmlns:a16="http://schemas.microsoft.com/office/drawing/2014/main" id="{6F363E71-F4E3-D3A2-A16C-39AA8005F406}"/>
              </a:ext>
            </a:extLst>
          </p:cNvPr>
          <p:cNvSpPr/>
          <p:nvPr/>
        </p:nvSpPr>
        <p:spPr>
          <a:xfrm>
            <a:off x="2411260" y="5041725"/>
            <a:ext cx="2599150" cy="866383"/>
          </a:xfrm>
          <a:prstGeom prst="up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llout: Up Arrow 11">
            <a:extLst>
              <a:ext uri="{FF2B5EF4-FFF2-40B4-BE49-F238E27FC236}">
                <a16:creationId xmlns:a16="http://schemas.microsoft.com/office/drawing/2014/main" id="{135F15B2-AD12-389A-87CD-79CC2AF74FAF}"/>
              </a:ext>
            </a:extLst>
          </p:cNvPr>
          <p:cNvSpPr/>
          <p:nvPr/>
        </p:nvSpPr>
        <p:spPr>
          <a:xfrm>
            <a:off x="2411259" y="4050080"/>
            <a:ext cx="2599150" cy="866383"/>
          </a:xfrm>
          <a:prstGeom prst="up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86023F-E584-B64A-E685-FFD5734EEA9D}"/>
              </a:ext>
            </a:extLst>
          </p:cNvPr>
          <p:cNvSpPr txBox="1"/>
          <p:nvPr/>
        </p:nvSpPr>
        <p:spPr>
          <a:xfrm>
            <a:off x="2599150" y="5464479"/>
            <a:ext cx="2270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Segoe UI"/>
              </a:rPr>
              <a:t>IDEA</a:t>
            </a:r>
          </a:p>
        </p:txBody>
      </p:sp>
      <p:sp>
        <p:nvSpPr>
          <p:cNvPr id="15" name="TextBox 14">
            <a:extLst>
              <a:ext uri="{FF2B5EF4-FFF2-40B4-BE49-F238E27FC236}">
                <a16:creationId xmlns:a16="http://schemas.microsoft.com/office/drawing/2014/main" id="{844CAF9D-31AD-301D-0A27-0488CEBDC2C1}"/>
              </a:ext>
            </a:extLst>
          </p:cNvPr>
          <p:cNvSpPr txBox="1"/>
          <p:nvPr/>
        </p:nvSpPr>
        <p:spPr>
          <a:xfrm>
            <a:off x="2599150" y="4431082"/>
            <a:ext cx="2239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Segoe UI"/>
              </a:rPr>
              <a:t>DEVELOPMENT</a:t>
            </a:r>
          </a:p>
        </p:txBody>
      </p:sp>
      <p:sp>
        <p:nvSpPr>
          <p:cNvPr id="16" name="Rectangle 15">
            <a:extLst>
              <a:ext uri="{FF2B5EF4-FFF2-40B4-BE49-F238E27FC236}">
                <a16:creationId xmlns:a16="http://schemas.microsoft.com/office/drawing/2014/main" id="{E18AD9E1-DC82-F85E-74A3-1F9E043301C9}"/>
              </a:ext>
            </a:extLst>
          </p:cNvPr>
          <p:cNvSpPr/>
          <p:nvPr/>
        </p:nvSpPr>
        <p:spPr>
          <a:xfrm>
            <a:off x="2379945" y="2849670"/>
            <a:ext cx="2588712" cy="741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EFEC0DC-62A8-575E-21ED-F102D46E3F37}"/>
              </a:ext>
            </a:extLst>
          </p:cNvPr>
          <p:cNvSpPr txBox="1"/>
          <p:nvPr/>
        </p:nvSpPr>
        <p:spPr>
          <a:xfrm>
            <a:off x="2630465" y="3006247"/>
            <a:ext cx="2113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Segoe UI"/>
              </a:rPr>
              <a:t>PRODUCTION</a:t>
            </a:r>
          </a:p>
        </p:txBody>
      </p:sp>
      <p:sp>
        <p:nvSpPr>
          <p:cNvPr id="18" name="Callout: Left Arrow 17">
            <a:extLst>
              <a:ext uri="{FF2B5EF4-FFF2-40B4-BE49-F238E27FC236}">
                <a16:creationId xmlns:a16="http://schemas.microsoft.com/office/drawing/2014/main" id="{4F4AA84C-F28D-2308-6377-AE7B80F3B8CD}"/>
              </a:ext>
            </a:extLst>
          </p:cNvPr>
          <p:cNvSpPr/>
          <p:nvPr/>
        </p:nvSpPr>
        <p:spPr>
          <a:xfrm>
            <a:off x="5469698" y="5652370"/>
            <a:ext cx="4582437" cy="59498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llout: Left Arrow 10">
            <a:extLst>
              <a:ext uri="{FF2B5EF4-FFF2-40B4-BE49-F238E27FC236}">
                <a16:creationId xmlns:a16="http://schemas.microsoft.com/office/drawing/2014/main" id="{43D103C1-83FA-36C2-D508-5FC2094E6722}"/>
              </a:ext>
            </a:extLst>
          </p:cNvPr>
          <p:cNvSpPr/>
          <p:nvPr/>
        </p:nvSpPr>
        <p:spPr>
          <a:xfrm>
            <a:off x="5469697" y="4211875"/>
            <a:ext cx="4582437" cy="59498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llout: Left Arrow 12">
            <a:extLst>
              <a:ext uri="{FF2B5EF4-FFF2-40B4-BE49-F238E27FC236}">
                <a16:creationId xmlns:a16="http://schemas.microsoft.com/office/drawing/2014/main" id="{0F62DBB6-D488-8D00-561B-DDE772A0BB6E}"/>
              </a:ext>
            </a:extLst>
          </p:cNvPr>
          <p:cNvSpPr/>
          <p:nvPr/>
        </p:nvSpPr>
        <p:spPr>
          <a:xfrm>
            <a:off x="5511450" y="2708753"/>
            <a:ext cx="4582437" cy="59498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8D2903A-4FFE-9BB3-875B-33355F39371A}"/>
              </a:ext>
            </a:extLst>
          </p:cNvPr>
          <p:cNvSpPr txBox="1"/>
          <p:nvPr/>
        </p:nvSpPr>
        <p:spPr>
          <a:xfrm>
            <a:off x="7202466" y="2066794"/>
            <a:ext cx="2740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Diverse Customers</a:t>
            </a:r>
            <a:endParaRPr lang="en-US"/>
          </a:p>
        </p:txBody>
      </p:sp>
      <p:sp>
        <p:nvSpPr>
          <p:cNvPr id="21" name="TextBox 20">
            <a:extLst>
              <a:ext uri="{FF2B5EF4-FFF2-40B4-BE49-F238E27FC236}">
                <a16:creationId xmlns:a16="http://schemas.microsoft.com/office/drawing/2014/main" id="{0CF48493-79B0-1A1A-5787-D6A315336B2D}"/>
              </a:ext>
            </a:extLst>
          </p:cNvPr>
          <p:cNvSpPr txBox="1"/>
          <p:nvPr/>
        </p:nvSpPr>
        <p:spPr>
          <a:xfrm>
            <a:off x="7202465" y="3590793"/>
            <a:ext cx="2740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Diverse  Team</a:t>
            </a:r>
            <a:endParaRPr lang="en-US"/>
          </a:p>
        </p:txBody>
      </p:sp>
      <p:sp>
        <p:nvSpPr>
          <p:cNvPr id="22" name="TextBox 21">
            <a:extLst>
              <a:ext uri="{FF2B5EF4-FFF2-40B4-BE49-F238E27FC236}">
                <a16:creationId xmlns:a16="http://schemas.microsoft.com/office/drawing/2014/main" id="{C4F4C4C2-0D10-B3A9-CD1A-73A1D41FD947}"/>
              </a:ext>
            </a:extLst>
          </p:cNvPr>
          <p:cNvSpPr txBox="1"/>
          <p:nvPr/>
        </p:nvSpPr>
        <p:spPr>
          <a:xfrm>
            <a:off x="7494739" y="4989533"/>
            <a:ext cx="2740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Diverse Tools</a:t>
            </a:r>
            <a:endParaRPr lang="en-US"/>
          </a:p>
        </p:txBody>
      </p:sp>
    </p:spTree>
    <p:extLst>
      <p:ext uri="{BB962C8B-B14F-4D97-AF65-F5344CB8AC3E}">
        <p14:creationId xmlns:p14="http://schemas.microsoft.com/office/powerpoint/2010/main" val="4220835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52185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noProof="1">
              <a:latin typeface="Verdana"/>
              <a:ea typeface="Verdana"/>
              <a:cs typeface="Segoe UI"/>
            </a:endParaRPr>
          </a:p>
          <a:p>
            <a:endParaRPr lang="en-US" b="1" noProof="1">
              <a:latin typeface="Verdana"/>
              <a:ea typeface="Verdana"/>
              <a:cs typeface="Segoe UI"/>
            </a:endParaRPr>
          </a:p>
          <a:p>
            <a:endParaRPr lang="en-US" noProof="1">
              <a:latin typeface="Verdana"/>
              <a:ea typeface="+mn-lt"/>
              <a:cs typeface="+mn-lt"/>
            </a:endParaRPr>
          </a:p>
          <a:p>
            <a:r>
              <a:rPr lang="en-US" noProof="1">
                <a:latin typeface="Verdana"/>
                <a:ea typeface="+mn-lt"/>
                <a:cs typeface="+mn-lt"/>
              </a:rPr>
              <a:t>The innovation pipeline is used to get new features and improvements into production. </a:t>
            </a:r>
            <a:endParaRPr lang="en-US">
              <a:latin typeface="Verdana"/>
              <a:ea typeface="Verdana"/>
              <a:cs typeface="+mn-lt"/>
            </a:endParaRPr>
          </a:p>
          <a:p>
            <a:r>
              <a:rPr lang="en-US" noProof="1">
                <a:latin typeface="Verdana"/>
                <a:ea typeface="+mn-lt"/>
                <a:cs typeface="+mn-lt"/>
              </a:rPr>
              <a:t>It is similar to software development, with a focus on deploying code and continuously integrating new changes. </a:t>
            </a:r>
            <a:endParaRPr lang="en-US">
              <a:latin typeface="Verdana"/>
              <a:ea typeface="Verdana"/>
              <a:cs typeface="+mn-lt"/>
            </a:endParaRPr>
          </a:p>
          <a:p>
            <a:endParaRPr lang="en-US" noProof="1">
              <a:latin typeface="Segoe UI"/>
              <a:ea typeface="Verdana"/>
              <a:cs typeface="+mn-lt"/>
            </a:endParaRPr>
          </a:p>
          <a:p>
            <a:r>
              <a:rPr lang="en-US" i="1" noProof="1">
                <a:solidFill>
                  <a:schemeClr val="accent2"/>
                </a:solidFill>
                <a:latin typeface="Verdana"/>
                <a:ea typeface="+mn-lt"/>
                <a:cs typeface="+mn-lt"/>
              </a:rPr>
              <a:t>The team may use a diverse set of tools and techniques, such as R, Python, Tableau, or Looker, to create and configure new features.</a:t>
            </a:r>
            <a:endParaRPr lang="en-US" i="1">
              <a:solidFill>
                <a:schemeClr val="accent2"/>
              </a:solidFill>
              <a:latin typeface="Verdana"/>
              <a:ea typeface="Verdana"/>
            </a:endParaRPr>
          </a:p>
          <a:p>
            <a:endParaRPr lang="en-US" noProof="1">
              <a:latin typeface="Verdana"/>
              <a:ea typeface="+mn-lt"/>
              <a:cs typeface="+mn-lt"/>
            </a:endParaRPr>
          </a:p>
          <a:p>
            <a:r>
              <a:rPr lang="en-US" noProof="1">
                <a:solidFill>
                  <a:schemeClr val="accent3">
                    <a:lumMod val="75000"/>
                  </a:schemeClr>
                </a:solidFill>
                <a:latin typeface="Verdana"/>
                <a:ea typeface="+mn-lt"/>
                <a:cs typeface="+mn-lt"/>
              </a:rPr>
              <a:t>The deployment process involves moving code from </a:t>
            </a:r>
            <a:endParaRPr lang="en-US">
              <a:solidFill>
                <a:schemeClr val="accent3">
                  <a:lumMod val="75000"/>
                </a:schemeClr>
              </a:solidFill>
              <a:latin typeface="Verdana"/>
              <a:ea typeface="Verdana"/>
              <a:cs typeface="+mn-lt"/>
            </a:endParaRPr>
          </a:p>
          <a:p>
            <a:pPr algn="r"/>
            <a:r>
              <a:rPr lang="en-US" noProof="1">
                <a:latin typeface="Verdana"/>
                <a:ea typeface="+mn-lt"/>
                <a:cs typeface="+mn-lt"/>
              </a:rPr>
              <a:t> </a:t>
            </a:r>
            <a:r>
              <a:rPr lang="en-US" noProof="1">
                <a:solidFill>
                  <a:srgbClr val="00B0F0"/>
                </a:solidFill>
                <a:latin typeface="Verdana"/>
                <a:ea typeface="+mn-lt"/>
                <a:cs typeface="+mn-lt"/>
              </a:rPr>
              <a:t>Development team to production</a:t>
            </a:r>
            <a:endParaRPr lang="en-US">
              <a:solidFill>
                <a:srgbClr val="00B0F0"/>
              </a:solidFill>
              <a:latin typeface="Verdana"/>
              <a:ea typeface="Verdana"/>
              <a:cs typeface="+mn-lt"/>
            </a:endParaRPr>
          </a:p>
          <a:p>
            <a:pPr algn="r"/>
            <a:r>
              <a:rPr lang="en-US" noProof="1">
                <a:solidFill>
                  <a:srgbClr val="00B0F0"/>
                </a:solidFill>
                <a:latin typeface="Verdana"/>
                <a:ea typeface="+mn-lt"/>
                <a:cs typeface="+mn-lt"/>
              </a:rPr>
              <a:t>  without breaking anything </a:t>
            </a:r>
            <a:endParaRPr lang="en-US">
              <a:solidFill>
                <a:srgbClr val="00B0F0"/>
              </a:solidFill>
              <a:latin typeface="Verdana"/>
              <a:ea typeface="Verdana"/>
              <a:cs typeface="+mn-lt"/>
            </a:endParaRPr>
          </a:p>
          <a:p>
            <a:pPr algn="r"/>
            <a:r>
              <a:rPr lang="en-US" noProof="1">
                <a:solidFill>
                  <a:srgbClr val="00B0F0"/>
                </a:solidFill>
                <a:latin typeface="Verdana"/>
                <a:ea typeface="+mn-lt"/>
                <a:cs typeface="+mn-lt"/>
              </a:rPr>
              <a:t> with low errors and </a:t>
            </a:r>
            <a:endParaRPr lang="en-US">
              <a:solidFill>
                <a:srgbClr val="00B0F0"/>
              </a:solidFill>
              <a:latin typeface="Verdana"/>
              <a:ea typeface="Verdana"/>
              <a:cs typeface="+mn-lt"/>
            </a:endParaRPr>
          </a:p>
          <a:p>
            <a:pPr algn="r"/>
            <a:r>
              <a:rPr lang="en-US" noProof="1">
                <a:solidFill>
                  <a:srgbClr val="00B0F0"/>
                </a:solidFill>
                <a:latin typeface="Verdana"/>
                <a:ea typeface="+mn-lt"/>
                <a:cs typeface="+mn-lt"/>
              </a:rPr>
              <a:t>fast cycle time. </a:t>
            </a:r>
            <a:endParaRPr lang="en-US">
              <a:solidFill>
                <a:srgbClr val="00B0F0"/>
              </a:solidFill>
              <a:latin typeface="Verdana"/>
              <a:ea typeface="Verdana"/>
              <a:cs typeface="+mn-lt"/>
            </a:endParaRPr>
          </a:p>
          <a:p>
            <a:endParaRPr lang="en-US" noProof="1">
              <a:latin typeface="Verdana"/>
              <a:ea typeface="+mn-lt"/>
              <a:cs typeface="+mn-lt"/>
            </a:endParaRPr>
          </a:p>
          <a:p>
            <a:r>
              <a:rPr lang="en-US" noProof="1">
                <a:latin typeface="Verdana"/>
                <a:ea typeface="+mn-lt"/>
                <a:cs typeface="+mn-lt"/>
              </a:rPr>
              <a:t>It requires collaboration and high measurement to ensure that the code works as intended and provides value to the customer.</a:t>
            </a:r>
            <a:endParaRPr lang="en-US">
              <a:latin typeface="Verdana"/>
              <a:ea typeface="Verdana"/>
            </a:endParaRPr>
          </a:p>
          <a:p>
            <a:endParaRPr lang="en-US" noProof="1">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Tree>
    <p:extLst>
      <p:ext uri="{BB962C8B-B14F-4D97-AF65-F5344CB8AC3E}">
        <p14:creationId xmlns:p14="http://schemas.microsoft.com/office/powerpoint/2010/main" val="4235223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noProof="1">
              <a:latin typeface="Verdana"/>
              <a:ea typeface="Verdana"/>
              <a:cs typeface="Segoe UI"/>
            </a:endParaRPr>
          </a:p>
          <a:p>
            <a:endParaRPr lang="en-US" b="1" noProof="1">
              <a:latin typeface="Verdana"/>
              <a:ea typeface="Verdana"/>
              <a:cs typeface="Segoe UI"/>
            </a:endParaRPr>
          </a:p>
          <a:p>
            <a:endParaRPr lang="en-US" noProof="1">
              <a:latin typeface="Verdana"/>
              <a:ea typeface="+mn-lt"/>
              <a:cs typeface="+mn-lt"/>
            </a:endParaRPr>
          </a:p>
          <a:p>
            <a:r>
              <a:rPr lang="en-US" b="1" noProof="1">
                <a:latin typeface="Verdana"/>
                <a:ea typeface="Verdana"/>
                <a:cs typeface="Segoe UI"/>
              </a:rPr>
              <a:t>Environment Pipeline:</a:t>
            </a:r>
            <a:endParaRPr lang="en-US">
              <a:cs typeface="Segoe UI"/>
            </a:endParaRPr>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pic>
        <p:nvPicPr>
          <p:cNvPr id="8" name="Picture 8" descr="Diagram&#10;&#10;Description automatically generated">
            <a:extLst>
              <a:ext uri="{FF2B5EF4-FFF2-40B4-BE49-F238E27FC236}">
                <a16:creationId xmlns:a16="http://schemas.microsoft.com/office/drawing/2014/main" id="{B07915F2-9C80-9841-EAA2-09CFDE81D76E}"/>
              </a:ext>
            </a:extLst>
          </p:cNvPr>
          <p:cNvPicPr>
            <a:picLocks noChangeAspect="1"/>
          </p:cNvPicPr>
          <p:nvPr/>
        </p:nvPicPr>
        <p:blipFill>
          <a:blip r:embed="rId2"/>
          <a:stretch>
            <a:fillRect/>
          </a:stretch>
        </p:blipFill>
        <p:spPr>
          <a:xfrm>
            <a:off x="382044" y="2613620"/>
            <a:ext cx="4350706" cy="2883364"/>
          </a:xfrm>
          <a:prstGeom prst="rect">
            <a:avLst/>
          </a:prstGeom>
        </p:spPr>
      </p:pic>
      <p:pic>
        <p:nvPicPr>
          <p:cNvPr id="10" name="Picture 10" descr="Diagram&#10;&#10;Description automatically generated">
            <a:extLst>
              <a:ext uri="{FF2B5EF4-FFF2-40B4-BE49-F238E27FC236}">
                <a16:creationId xmlns:a16="http://schemas.microsoft.com/office/drawing/2014/main" id="{F0A31CD7-31BE-977E-73F2-18547F923220}"/>
              </a:ext>
            </a:extLst>
          </p:cNvPr>
          <p:cNvPicPr>
            <a:picLocks noChangeAspect="1"/>
          </p:cNvPicPr>
          <p:nvPr/>
        </p:nvPicPr>
        <p:blipFill>
          <a:blip r:embed="rId3"/>
          <a:stretch>
            <a:fillRect/>
          </a:stretch>
        </p:blipFill>
        <p:spPr>
          <a:xfrm>
            <a:off x="4724400" y="2512127"/>
            <a:ext cx="2743200" cy="3107227"/>
          </a:xfrm>
          <a:prstGeom prst="rect">
            <a:avLst/>
          </a:prstGeom>
        </p:spPr>
      </p:pic>
      <p:pic>
        <p:nvPicPr>
          <p:cNvPr id="11" name="Picture 11" descr="Diagram&#10;&#10;Description automatically generated">
            <a:extLst>
              <a:ext uri="{FF2B5EF4-FFF2-40B4-BE49-F238E27FC236}">
                <a16:creationId xmlns:a16="http://schemas.microsoft.com/office/drawing/2014/main" id="{6447E32F-5CB2-C2BD-E4B7-C7F5CF3CCA68}"/>
              </a:ext>
            </a:extLst>
          </p:cNvPr>
          <p:cNvPicPr>
            <a:picLocks noChangeAspect="1"/>
          </p:cNvPicPr>
          <p:nvPr/>
        </p:nvPicPr>
        <p:blipFill>
          <a:blip r:embed="rId4"/>
          <a:stretch>
            <a:fillRect/>
          </a:stretch>
        </p:blipFill>
        <p:spPr>
          <a:xfrm>
            <a:off x="8158619" y="2913209"/>
            <a:ext cx="3338186" cy="2952239"/>
          </a:xfrm>
          <a:prstGeom prst="rect">
            <a:avLst/>
          </a:prstGeom>
        </p:spPr>
      </p:pic>
      <p:sp>
        <p:nvSpPr>
          <p:cNvPr id="12" name="TextBox 11">
            <a:extLst>
              <a:ext uri="{FF2B5EF4-FFF2-40B4-BE49-F238E27FC236}">
                <a16:creationId xmlns:a16="http://schemas.microsoft.com/office/drawing/2014/main" id="{6FC2B728-6A01-8C07-424E-52D66F7D3E08}"/>
              </a:ext>
            </a:extLst>
          </p:cNvPr>
          <p:cNvSpPr txBox="1"/>
          <p:nvPr/>
        </p:nvSpPr>
        <p:spPr>
          <a:xfrm>
            <a:off x="8141917" y="2489547"/>
            <a:ext cx="31158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Verdana"/>
                <a:ea typeface="Verdana"/>
              </a:rPr>
              <a:t>Environment Pipeline</a:t>
            </a:r>
            <a:endParaRPr lang="en-US"/>
          </a:p>
        </p:txBody>
      </p:sp>
    </p:spTree>
    <p:extLst>
      <p:ext uri="{BB962C8B-B14F-4D97-AF65-F5344CB8AC3E}">
        <p14:creationId xmlns:p14="http://schemas.microsoft.com/office/powerpoint/2010/main" val="3676971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a:t>
            </a:r>
            <a:endParaRPr lang="en-US"/>
          </a:p>
          <a:p>
            <a:r>
              <a:rPr lang="en-US" b="1">
                <a:ea typeface="+mj-lt"/>
                <a:cs typeface="+mj-lt"/>
              </a:rPr>
              <a:t>The Three </a:t>
            </a:r>
            <a:r>
              <a:rPr lang="en-US" b="1" err="1">
                <a:ea typeface="+mj-lt"/>
                <a:cs typeface="+mj-lt"/>
              </a:rPr>
              <a:t>DataOps</a:t>
            </a:r>
            <a:r>
              <a:rPr lang="en-US" b="1">
                <a:ea typeface="+mj-lt"/>
                <a:cs typeface="+mj-lt"/>
              </a:rPr>
              <a:t>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noProof="1">
              <a:latin typeface="Verdana"/>
              <a:ea typeface="Verdana"/>
              <a:cs typeface="Segoe UI"/>
            </a:endParaRPr>
          </a:p>
          <a:p>
            <a:endParaRPr lang="en-US" b="1" noProof="1">
              <a:latin typeface="Verdana"/>
              <a:ea typeface="Verdana"/>
              <a:cs typeface="Segoe UI"/>
            </a:endParaRPr>
          </a:p>
          <a:p>
            <a:endParaRPr lang="en-US" noProof="1">
              <a:latin typeface="Verdana"/>
              <a:ea typeface="+mn-lt"/>
              <a:cs typeface="+mn-lt"/>
            </a:endParaRPr>
          </a:p>
          <a:p>
            <a:r>
              <a:rPr lang="en-US" i="1" noProof="1">
                <a:latin typeface="Verdana"/>
                <a:ea typeface="+mn-lt"/>
                <a:cs typeface="+mn-lt"/>
              </a:rPr>
              <a:t>The environment pipeline is focused on </a:t>
            </a:r>
            <a:endParaRPr lang="en-US" i="1">
              <a:latin typeface="Verdana"/>
              <a:ea typeface="Verdana"/>
              <a:cs typeface="+mn-lt"/>
            </a:endParaRPr>
          </a:p>
          <a:p>
            <a:r>
              <a:rPr lang="en-US" i="1" noProof="1">
                <a:latin typeface="Verdana"/>
                <a:ea typeface="+mn-lt"/>
                <a:cs typeface="+mn-lt"/>
              </a:rPr>
              <a:t>                          creating environments that reflect both</a:t>
            </a:r>
            <a:r>
              <a:rPr lang="en-US" noProof="1">
                <a:latin typeface="Verdana"/>
                <a:ea typeface="+mn-lt"/>
                <a:cs typeface="+mn-lt"/>
              </a:rPr>
              <a:t> </a:t>
            </a:r>
            <a:endParaRPr lang="en-US">
              <a:latin typeface="Verdana"/>
              <a:ea typeface="Verdana"/>
              <a:cs typeface="+mn-lt"/>
            </a:endParaRPr>
          </a:p>
          <a:p>
            <a:r>
              <a:rPr lang="en-US" noProof="1">
                <a:latin typeface="Verdana"/>
                <a:ea typeface="+mn-lt"/>
                <a:cs typeface="+mn-lt"/>
              </a:rPr>
              <a:t>                                                                                             </a:t>
            </a:r>
            <a:r>
              <a:rPr lang="en-US" noProof="1">
                <a:solidFill>
                  <a:srgbClr val="00B0F0"/>
                </a:solidFill>
                <a:latin typeface="Verdana"/>
                <a:ea typeface="+mn-lt"/>
                <a:cs typeface="+mn-lt"/>
              </a:rPr>
              <a:t> Development</a:t>
            </a:r>
            <a:endParaRPr lang="en-US">
              <a:solidFill>
                <a:srgbClr val="00B0F0"/>
              </a:solidFill>
              <a:latin typeface="Verdana"/>
              <a:ea typeface="Verdana"/>
              <a:cs typeface="+mn-lt"/>
            </a:endParaRPr>
          </a:p>
          <a:p>
            <a:r>
              <a:rPr lang="en-US" noProof="1">
                <a:solidFill>
                  <a:srgbClr val="00B0F0"/>
                </a:solidFill>
                <a:latin typeface="Verdana"/>
                <a:ea typeface="+mn-lt"/>
                <a:cs typeface="+mn-lt"/>
              </a:rPr>
              <a:t>                                                                                               Production environments </a:t>
            </a:r>
            <a:endParaRPr lang="en-US">
              <a:solidFill>
                <a:srgbClr val="00B0F0"/>
              </a:solidFill>
              <a:latin typeface="Verdana"/>
              <a:ea typeface="Verdana"/>
              <a:cs typeface="+mn-lt"/>
            </a:endParaRPr>
          </a:p>
          <a:p>
            <a:endParaRPr lang="en-US" noProof="1">
              <a:latin typeface="Segoe UI"/>
              <a:ea typeface="Verdana"/>
              <a:cs typeface="+mn-lt"/>
            </a:endParaRPr>
          </a:p>
          <a:p>
            <a:r>
              <a:rPr lang="en-US" noProof="1">
                <a:latin typeface="Verdana"/>
                <a:ea typeface="+mn-lt"/>
                <a:cs typeface="+mn-lt"/>
              </a:rPr>
              <a:t>This  involves building </a:t>
            </a:r>
            <a:endParaRPr lang="en-US">
              <a:latin typeface="Verdana"/>
              <a:ea typeface="Verdana"/>
              <a:cs typeface="+mn-lt"/>
            </a:endParaRPr>
          </a:p>
          <a:p>
            <a:r>
              <a:rPr lang="en-US" noProof="1">
                <a:latin typeface="Verdana"/>
                <a:ea typeface="+mn-lt"/>
                <a:cs typeface="+mn-lt"/>
              </a:rPr>
              <a:t>                                        </a:t>
            </a:r>
            <a:r>
              <a:rPr lang="en-US" noProof="1">
                <a:solidFill>
                  <a:srgbClr val="00B0F0"/>
                </a:solidFill>
                <a:latin typeface="Verdana"/>
                <a:ea typeface="+mn-lt"/>
                <a:cs typeface="+mn-lt"/>
              </a:rPr>
              <a:t> sandboxes </a:t>
            </a:r>
            <a:endParaRPr lang="en-US">
              <a:solidFill>
                <a:srgbClr val="00B0F0"/>
              </a:solidFill>
              <a:latin typeface="Verdana"/>
              <a:ea typeface="Verdana"/>
              <a:cs typeface="+mn-lt"/>
            </a:endParaRPr>
          </a:p>
          <a:p>
            <a:r>
              <a:rPr lang="en-US" noProof="1">
                <a:solidFill>
                  <a:srgbClr val="00B0F0"/>
                </a:solidFill>
                <a:latin typeface="Verdana"/>
                <a:ea typeface="+mn-lt"/>
                <a:cs typeface="+mn-lt"/>
              </a:rPr>
              <a:t>                                         creating the necessary hardware</a:t>
            </a:r>
            <a:endParaRPr lang="en-US">
              <a:solidFill>
                <a:srgbClr val="00B0F0"/>
              </a:solidFill>
              <a:latin typeface="Verdana"/>
              <a:ea typeface="Verdana"/>
              <a:cs typeface="+mn-lt"/>
            </a:endParaRPr>
          </a:p>
          <a:p>
            <a:r>
              <a:rPr lang="en-US" noProof="1">
                <a:solidFill>
                  <a:srgbClr val="00B0F0"/>
                </a:solidFill>
                <a:latin typeface="Verdana"/>
                <a:ea typeface="+mn-lt"/>
                <a:cs typeface="+mn-lt"/>
              </a:rPr>
              <a:t>                                         Software</a:t>
            </a:r>
            <a:endParaRPr lang="en-US">
              <a:solidFill>
                <a:srgbClr val="00B0F0"/>
              </a:solidFill>
              <a:latin typeface="Verdana"/>
              <a:ea typeface="Verdana"/>
              <a:cs typeface="+mn-lt"/>
            </a:endParaRPr>
          </a:p>
          <a:p>
            <a:r>
              <a:rPr lang="en-US" noProof="1">
                <a:solidFill>
                  <a:srgbClr val="00B0F0"/>
                </a:solidFill>
                <a:latin typeface="Verdana"/>
                <a:ea typeface="+mn-lt"/>
                <a:cs typeface="+mn-lt"/>
              </a:rPr>
              <a:t>                                         Data-security environments </a:t>
            </a:r>
            <a:endParaRPr lang="en-US">
              <a:solidFill>
                <a:srgbClr val="00B0F0"/>
              </a:solidFill>
              <a:latin typeface="Verdana"/>
              <a:ea typeface="Verdana"/>
              <a:cs typeface="+mn-lt"/>
            </a:endParaRPr>
          </a:p>
          <a:p>
            <a:endParaRPr lang="en-US" noProof="1">
              <a:latin typeface="Segoe UI"/>
              <a:ea typeface="Verdana"/>
              <a:cs typeface="+mn-lt"/>
            </a:endParaRPr>
          </a:p>
          <a:p>
            <a:endParaRPr lang="en-US" noProof="1">
              <a:latin typeface="Verdana"/>
              <a:ea typeface="+mn-lt"/>
              <a:cs typeface="+mn-lt"/>
            </a:endParaRPr>
          </a:p>
          <a:p>
            <a:r>
              <a:rPr lang="en-US" noProof="1">
                <a:latin typeface="Verdana"/>
                <a:ea typeface="+mn-lt"/>
                <a:cs typeface="+mn-lt"/>
              </a:rPr>
              <a:t>That are required to support the development and deployment of new features and improvements</a:t>
            </a:r>
            <a:endParaRPr lang="en-US">
              <a:latin typeface="Verdana"/>
              <a:ea typeface="Verdana"/>
              <a:cs typeface="+mn-lt"/>
            </a:endParaRPr>
          </a:p>
          <a:p>
            <a:endParaRPr lang="en-US" noProof="1">
              <a:latin typeface="Verdana"/>
              <a:ea typeface="+mn-lt"/>
              <a:cs typeface="+mn-lt"/>
            </a:endParaRPr>
          </a:p>
          <a:p>
            <a:endParaRPr lang="en-US" noProof="1">
              <a:latin typeface="Verdana"/>
              <a:ea typeface="+mn-lt"/>
              <a:cs typeface="+mn-lt"/>
            </a:endParaRPr>
          </a:p>
          <a:p>
            <a:endParaRPr lang="en-US" noProof="1">
              <a:latin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Tree>
    <p:extLst>
      <p:ext uri="{BB962C8B-B14F-4D97-AF65-F5344CB8AC3E}">
        <p14:creationId xmlns:p14="http://schemas.microsoft.com/office/powerpoint/2010/main" val="3855342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81000" y="76200"/>
            <a:ext cx="9753599" cy="964765"/>
          </a:xfrm>
        </p:spPr>
        <p:txBody>
          <a:bodyPr/>
          <a:lstStyle/>
          <a:p>
            <a:endParaRPr lang="en-US">
              <a:ea typeface="+mj-lt"/>
              <a:cs typeface="+mj-lt"/>
            </a:endParaRPr>
          </a:p>
          <a:p>
            <a:r>
              <a:rPr lang="en-US">
                <a:ea typeface="+mj-lt"/>
                <a:cs typeface="+mj-lt"/>
              </a:rPr>
              <a:t>Fundamentals of </a:t>
            </a:r>
            <a:r>
              <a:rPr lang="en-US" noProof="1">
                <a:ea typeface="+mj-lt"/>
                <a:cs typeface="+mj-lt"/>
              </a:rPr>
              <a:t>DataOps</a:t>
            </a:r>
            <a:r>
              <a:rPr lang="en-US">
                <a:ea typeface="+mj-lt"/>
                <a:cs typeface="+mj-lt"/>
              </a:rPr>
              <a:t>   </a:t>
            </a:r>
            <a:endParaRPr lang="en-US"/>
          </a:p>
          <a:p>
            <a:endParaRPr lang="en-US">
              <a:cs typeface="Segoe UI Semibold"/>
            </a:endParaRPr>
          </a:p>
        </p:txBody>
      </p:sp>
      <p:sp>
        <p:nvSpPr>
          <p:cNvPr id="3" name="Content Placeholder 2"/>
          <p:cNvSpPr>
            <a:spLocks noGrp="1"/>
          </p:cNvSpPr>
          <p:nvPr>
            <p:ph sz="quarter" idx="20"/>
          </p:nvPr>
        </p:nvSpPr>
        <p:spPr>
          <a:xfrm>
            <a:off x="381000" y="1657610"/>
            <a:ext cx="11429999" cy="4610756"/>
          </a:xfrm>
        </p:spPr>
        <p:txBody>
          <a:bodyPr vert="horz" lIns="91440" tIns="45720" rIns="91440" bIns="45720" rtlCol="0" anchor="t">
            <a:normAutofit/>
          </a:bodyPr>
          <a:lstStyle/>
          <a:p>
            <a:pPr>
              <a:lnSpc>
                <a:spcPct val="100000"/>
              </a:lnSpc>
              <a:spcBef>
                <a:spcPts val="0"/>
              </a:spcBef>
              <a:spcAft>
                <a:spcPts val="0"/>
              </a:spcAft>
              <a:buFont typeface="Wingdings" panose="020B0604020202020204" pitchFamily="34" charset="0"/>
              <a:buChar char="q"/>
            </a:pPr>
            <a:r>
              <a:rPr lang="en-US" sz="1800" b="1" noProof="1">
                <a:solidFill>
                  <a:schemeClr val="tx2"/>
                </a:solidFill>
                <a:latin typeface="Verdana"/>
                <a:ea typeface="Verdana"/>
                <a:cs typeface="Segoe UI"/>
              </a:rPr>
              <a:t>DataOps</a:t>
            </a:r>
            <a:r>
              <a:rPr lang="en-US" sz="1800" b="1">
                <a:solidFill>
                  <a:schemeClr val="tx2"/>
                </a:solidFill>
                <a:latin typeface="Verdana"/>
                <a:ea typeface="Verdana"/>
                <a:cs typeface="Segoe UI"/>
              </a:rPr>
              <a:t> Environment Pipeline </a:t>
            </a:r>
            <a:endParaRPr lang="en-US" sz="1800">
              <a:solidFill>
                <a:schemeClr val="tx2"/>
              </a:solidFill>
              <a:latin typeface="Verdana"/>
              <a:ea typeface="+mn-lt"/>
              <a:cs typeface="+mn-lt"/>
            </a:endParaRPr>
          </a:p>
          <a:p>
            <a:pPr>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r>
              <a:rPr lang="en-US" sz="1800" noProof="1">
                <a:latin typeface="Verdana"/>
                <a:ea typeface="+mn-lt"/>
                <a:cs typeface="+mn-lt"/>
              </a:rPr>
              <a:t>DataOps Environment Challenges</a:t>
            </a:r>
            <a:endParaRPr lang="en-US" sz="1800" noProof="1">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Environment Management: Components</a:t>
            </a: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Principles of </a:t>
            </a:r>
            <a:r>
              <a:rPr lang="en-US" sz="1800" noProof="1">
                <a:latin typeface="Verdana"/>
                <a:ea typeface="+mn-lt"/>
                <a:cs typeface="+mn-lt"/>
              </a:rPr>
              <a:t>DataOps</a:t>
            </a:r>
            <a:r>
              <a:rPr lang="en-US" sz="1800">
                <a:latin typeface="Verdana"/>
                <a:ea typeface="+mn-lt"/>
                <a:cs typeface="+mn-lt"/>
              </a:rPr>
              <a:t> Environments</a:t>
            </a:r>
          </a:p>
          <a:p>
            <a:pPr marL="971550" indent="-285750">
              <a:lnSpc>
                <a:spcPct val="100000"/>
              </a:lnSpc>
              <a:spcBef>
                <a:spcPts val="0"/>
              </a:spcBef>
              <a:spcAft>
                <a:spcPts val="0"/>
              </a:spcAft>
              <a:buFont typeface="Wingdings" panose="020B0604020202020204" pitchFamily="34" charset="0"/>
              <a:buChar char="q"/>
            </a:pPr>
            <a:endParaRPr lang="en-US" sz="1800">
              <a:latin typeface="Verdana"/>
              <a:ea typeface="Verdana"/>
              <a:cs typeface="+mn-lt"/>
            </a:endParaRPr>
          </a:p>
          <a:p>
            <a:pPr>
              <a:lnSpc>
                <a:spcPct val="100000"/>
              </a:lnSpc>
              <a:spcBef>
                <a:spcPts val="0"/>
              </a:spcBef>
              <a:spcAft>
                <a:spcPts val="0"/>
              </a:spcAft>
              <a:buFont typeface="Wingdings" panose="020B0604020202020204" pitchFamily="34" charset="0"/>
              <a:buChar char="q"/>
            </a:pPr>
            <a:r>
              <a:rPr lang="en-US" sz="1800" b="1" noProof="1">
                <a:solidFill>
                  <a:schemeClr val="tx2"/>
                </a:solidFill>
                <a:latin typeface="Verdana"/>
                <a:ea typeface="Verdana"/>
                <a:cs typeface="Segoe UI"/>
              </a:rPr>
              <a:t>DataOps</a:t>
            </a:r>
            <a:r>
              <a:rPr lang="en-US" sz="1800" b="1">
                <a:solidFill>
                  <a:schemeClr val="tx2"/>
                </a:solidFill>
                <a:latin typeface="Verdana"/>
                <a:ea typeface="Verdana"/>
                <a:cs typeface="Segoe UI"/>
              </a:rPr>
              <a:t> Implementation </a:t>
            </a:r>
            <a:endParaRPr lang="en-US" sz="1800">
              <a:solidFill>
                <a:schemeClr val="tx2"/>
              </a:solidFill>
              <a:latin typeface="Verdana"/>
              <a:ea typeface="+mn-lt"/>
              <a:cs typeface="+mn-lt"/>
            </a:endParaRPr>
          </a:p>
          <a:p>
            <a:pPr>
              <a:lnSpc>
                <a:spcPct val="100000"/>
              </a:lnSpc>
              <a:spcBef>
                <a:spcPts val="0"/>
              </a:spcBef>
              <a:spcAft>
                <a:spcPts val="0"/>
              </a:spcAft>
              <a:buFont typeface="Wingdings" panose="020B0604020202020204" pitchFamily="34" charset="0"/>
              <a:buChar char="q"/>
            </a:pPr>
            <a:endParaRPr lang="en-US" sz="1800">
              <a:latin typeface="Verdana"/>
              <a:ea typeface="+mn-lt"/>
              <a:cs typeface="+mn-lt"/>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Lean </a:t>
            </a:r>
            <a:r>
              <a:rPr lang="en-US" sz="1800" noProof="1">
                <a:latin typeface="Verdana"/>
                <a:ea typeface="+mn-lt"/>
                <a:cs typeface="+mn-lt"/>
              </a:rPr>
              <a:t>DataOps</a:t>
            </a:r>
            <a:r>
              <a:rPr lang="en-US" sz="1800">
                <a:latin typeface="Verdana"/>
                <a:ea typeface="+mn-lt"/>
                <a:cs typeface="+mn-lt"/>
              </a:rPr>
              <a:t> Implementation</a:t>
            </a:r>
            <a:endParaRPr lang="en-US" sz="1800">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Four Phases of Lean </a:t>
            </a:r>
            <a:r>
              <a:rPr lang="en-US" sz="1800" noProof="1">
                <a:latin typeface="Verdana"/>
                <a:ea typeface="+mn-lt"/>
                <a:cs typeface="+mn-lt"/>
              </a:rPr>
              <a:t>DataOps</a:t>
            </a:r>
            <a:endParaRPr lang="en-US" sz="1800" noProof="1">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Six-Step Process to </a:t>
            </a:r>
            <a:r>
              <a:rPr lang="en-US" sz="1800" noProof="1">
                <a:latin typeface="Verdana"/>
                <a:ea typeface="+mn-lt"/>
                <a:cs typeface="+mn-lt"/>
              </a:rPr>
              <a:t>DataOps</a:t>
            </a:r>
            <a:endParaRPr lang="en-US" sz="1800" noProof="1">
              <a:latin typeface="Verdana"/>
              <a:ea typeface="Verdana"/>
              <a:cs typeface="Segoe UI"/>
            </a:endParaRPr>
          </a:p>
          <a:p>
            <a:pPr marL="971550" indent="-285750">
              <a:lnSpc>
                <a:spcPct val="100000"/>
              </a:lnSpc>
              <a:spcBef>
                <a:spcPts val="0"/>
              </a:spcBef>
              <a:spcAft>
                <a:spcPts val="0"/>
              </a:spcAft>
              <a:buFont typeface="Wingdings" panose="020B0604020202020204" pitchFamily="34" charset="0"/>
              <a:buChar char="q"/>
            </a:pPr>
            <a:r>
              <a:rPr lang="en-US" sz="1800">
                <a:latin typeface="Verdana"/>
                <a:ea typeface="+mn-lt"/>
                <a:cs typeface="+mn-lt"/>
              </a:rPr>
              <a:t>Conclusion</a:t>
            </a:r>
            <a:endParaRPr lang="en-US" sz="1800">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760824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noProof="1">
                <a:ea typeface="+mj-lt"/>
                <a:cs typeface="+mj-lt"/>
              </a:rPr>
              <a:t> Production Pipeline</a:t>
            </a:r>
            <a:endParaRPr lang="en-US" noProof="1"/>
          </a:p>
          <a:p>
            <a:r>
              <a:rPr lang="en-US" b="1" noProof="1">
                <a:ea typeface="+mj-lt"/>
                <a:cs typeface="+mj-lt"/>
              </a:rPr>
              <a:t>The Three DataOps Pipelines</a:t>
            </a: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a:p>
            <a:endParaRPr lang="en-US" noProof="1">
              <a:latin typeface="Verdana"/>
              <a:ea typeface="Verdana"/>
              <a:cs typeface="Segoe UI"/>
            </a:endParaRPr>
          </a:p>
          <a:p>
            <a:endParaRPr lang="en-US" b="1" noProof="1">
              <a:latin typeface="Verdana"/>
              <a:ea typeface="Verdana"/>
              <a:cs typeface="Segoe UI"/>
            </a:endParaRPr>
          </a:p>
          <a:p>
            <a:pPr algn="ctr"/>
            <a:r>
              <a:rPr lang="en-US" i="1" noProof="1">
                <a:latin typeface="Verdana"/>
                <a:ea typeface="Verdana"/>
                <a:cs typeface="+mn-lt"/>
              </a:rPr>
              <a:t>The environment pipeline is critical to the success of the other pipelines</a:t>
            </a:r>
            <a:endParaRPr lang="en-US" i="1" noProof="1">
              <a:latin typeface="Segoe UI"/>
              <a:ea typeface="Verdana"/>
              <a:cs typeface="+mn-lt"/>
            </a:endParaRPr>
          </a:p>
          <a:p>
            <a:pPr algn="ctr"/>
            <a:endParaRPr lang="en-US" i="1" noProof="1">
              <a:latin typeface="Segoe UI"/>
              <a:ea typeface="Verdana"/>
              <a:cs typeface="+mn-lt"/>
            </a:endParaRPr>
          </a:p>
          <a:p>
            <a:pPr algn="ctr"/>
            <a:r>
              <a:rPr lang="en-US" noProof="1">
                <a:solidFill>
                  <a:srgbClr val="00B0F0"/>
                </a:solidFill>
                <a:latin typeface="Verdana"/>
                <a:ea typeface="Verdana"/>
                <a:cs typeface="+mn-lt"/>
              </a:rPr>
              <a:t>as it provides a stable and secure platform for running the value and innovation pipelines. </a:t>
            </a:r>
            <a:endParaRPr lang="en-US">
              <a:solidFill>
                <a:srgbClr val="00B0F0"/>
              </a:solidFill>
              <a:latin typeface="Verdana"/>
              <a:ea typeface="Verdana"/>
              <a:cs typeface="+mn-lt"/>
            </a:endParaRPr>
          </a:p>
          <a:p>
            <a:endParaRPr lang="en-US" noProof="1">
              <a:latin typeface="Verdana"/>
              <a:ea typeface="+mn-lt"/>
              <a:cs typeface="+mn-lt"/>
            </a:endParaRPr>
          </a:p>
          <a:p>
            <a:r>
              <a:rPr lang="en-US" noProof="1">
                <a:latin typeface="Verdana"/>
                <a:ea typeface="+mn-lt"/>
                <a:cs typeface="+mn-lt"/>
              </a:rPr>
              <a:t>Overall, the three pipelines - </a:t>
            </a:r>
            <a:endParaRPr lang="en-US">
              <a:latin typeface="Verdana"/>
              <a:ea typeface="Verdana"/>
              <a:cs typeface="+mn-lt"/>
            </a:endParaRPr>
          </a:p>
          <a:p>
            <a:endParaRPr lang="en-US" noProof="1">
              <a:latin typeface="Verdana"/>
              <a:ea typeface="+mn-lt"/>
              <a:cs typeface="+mn-lt"/>
            </a:endParaRPr>
          </a:p>
          <a:p>
            <a:pPr marL="342900" indent="-342900" algn="ctr">
              <a:buAutoNum type="arabicPeriod"/>
            </a:pPr>
            <a:r>
              <a:rPr lang="en-US" b="1" noProof="1">
                <a:latin typeface="Verdana"/>
                <a:ea typeface="Verdana"/>
                <a:cs typeface="+mn-lt"/>
              </a:rPr>
              <a:t>Value Pipeline / Production </a:t>
            </a:r>
            <a:endParaRPr lang="en-US" noProof="1">
              <a:ea typeface="+mn-lt"/>
              <a:cs typeface="+mn-lt"/>
            </a:endParaRPr>
          </a:p>
          <a:p>
            <a:pPr marL="342900" indent="-342900" algn="ctr">
              <a:buAutoNum type="arabicPeriod"/>
            </a:pPr>
            <a:endParaRPr lang="en-US" noProof="1">
              <a:ea typeface="+mn-lt"/>
              <a:cs typeface="+mn-lt"/>
            </a:endParaRPr>
          </a:p>
          <a:p>
            <a:pPr marL="342900" indent="-342900" algn="ctr">
              <a:buAutoNum type="arabicPeriod"/>
            </a:pPr>
            <a:r>
              <a:rPr lang="en-US" b="1" noProof="1">
                <a:latin typeface="Verdana"/>
                <a:ea typeface="Verdana"/>
                <a:cs typeface="+mn-lt"/>
              </a:rPr>
              <a:t>Innovation Pipeline / Deployment</a:t>
            </a:r>
            <a:endParaRPr lang="en-US" noProof="1">
              <a:ea typeface="+mn-lt"/>
              <a:cs typeface="+mn-lt"/>
            </a:endParaRPr>
          </a:p>
          <a:p>
            <a:pPr marL="342900" indent="-342900" algn="ctr">
              <a:buAutoNum type="arabicPeriod"/>
            </a:pPr>
            <a:endParaRPr lang="en-US" noProof="1">
              <a:ea typeface="+mn-lt"/>
              <a:cs typeface="+mn-lt"/>
            </a:endParaRPr>
          </a:p>
          <a:p>
            <a:pPr marL="342900" indent="-342900" algn="ctr">
              <a:buAutoNum type="arabicPeriod"/>
            </a:pPr>
            <a:r>
              <a:rPr lang="en-US" b="1" noProof="1">
                <a:latin typeface="Verdana"/>
                <a:ea typeface="Verdana"/>
                <a:cs typeface="+mn-lt"/>
              </a:rPr>
              <a:t>Environment Pipeline /  ( Production &amp; Deployment )</a:t>
            </a:r>
            <a:endParaRPr lang="en-US" noProof="1">
              <a:ea typeface="+mn-lt"/>
              <a:cs typeface="+mn-lt"/>
            </a:endParaRPr>
          </a:p>
          <a:p>
            <a:endParaRPr lang="en-US" noProof="1">
              <a:ea typeface="Verdana"/>
              <a:cs typeface="+mn-lt"/>
            </a:endParaRPr>
          </a:p>
          <a:p>
            <a:endParaRPr lang="en-US" noProof="1">
              <a:latin typeface="Verdana"/>
              <a:ea typeface="Verdana"/>
              <a:cs typeface="+mn-lt"/>
            </a:endParaRPr>
          </a:p>
          <a:p>
            <a:r>
              <a:rPr lang="en-US" noProof="1">
                <a:latin typeface="Verdana"/>
                <a:ea typeface="+mn-lt"/>
                <a:cs typeface="+mn-lt"/>
              </a:rPr>
              <a:t>The environment pipeline is the foundation that supports the other two pipelines, ensuring that they can run smoothly and effectively.</a:t>
            </a:r>
            <a:endParaRPr lang="en-US">
              <a:latin typeface="Verdana"/>
              <a:ea typeface="Verdana"/>
            </a:endParaRPr>
          </a:p>
          <a:p>
            <a:br>
              <a:rPr lang="en-US"/>
            </a:br>
            <a:endParaRPr lang="en-US"/>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endParaRPr lang="en-US" b="1" noProof="1">
              <a:latin typeface="Verdana"/>
              <a:ea typeface="Verdana"/>
              <a:cs typeface="Segoe UI"/>
            </a:endParaRPr>
          </a:p>
          <a:p>
            <a:pPr marL="342900" indent="-342900" algn="ctr">
              <a:buAutoNum type="arabicPeriod"/>
            </a:pPr>
            <a:endParaRPr lang="en-US" b="1" noProof="1">
              <a:latin typeface="Verdana"/>
              <a:ea typeface="Verdana"/>
              <a:cs typeface="Segoe UI"/>
            </a:endParaRPr>
          </a:p>
          <a:p>
            <a:pPr marL="342900" indent="-342900" algn="ctr">
              <a:buAutoNum type="arabicPeriod"/>
            </a:pPr>
            <a:endParaRPr lang="en-US" noProof="1">
              <a:latin typeface="Verdana"/>
              <a:ea typeface="Verdana"/>
              <a:cs typeface="Segoe UI"/>
            </a:endParaRPr>
          </a:p>
        </p:txBody>
      </p:sp>
    </p:spTree>
    <p:extLst>
      <p:ext uri="{BB962C8B-B14F-4D97-AF65-F5344CB8AC3E}">
        <p14:creationId xmlns:p14="http://schemas.microsoft.com/office/powerpoint/2010/main" val="2761218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a:t>
            </a:r>
            <a:endParaRPr lang="en-US"/>
          </a:p>
          <a:p>
            <a:r>
              <a:rPr lang="en-US" b="1">
                <a:ea typeface="+mj-lt"/>
                <a:cs typeface="+mj-lt"/>
              </a:rPr>
              <a:t>Meta-Orchestrate Tools, Teams, &amp; Processes</a:t>
            </a:r>
            <a:endParaRPr lang="en-US"/>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1062415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We're going to talk a lot about</a:t>
            </a:r>
            <a:endParaRPr lang="en-US" b="1">
              <a:cs typeface="Segoe UI"/>
            </a:endParaRPr>
          </a:p>
          <a:p>
            <a:endParaRPr lang="en-US"/>
          </a:p>
          <a:p>
            <a:pPr algn="r"/>
            <a:r>
              <a:rPr lang="en-US"/>
              <a:t> </a:t>
            </a:r>
            <a:r>
              <a:rPr lang="en-US">
                <a:solidFill>
                  <a:srgbClr val="00B0F0"/>
                </a:solidFill>
                <a:latin typeface="Verdana"/>
                <a:ea typeface="Verdana"/>
              </a:rPr>
              <a:t>How they have a lot of errors </a:t>
            </a:r>
            <a:endParaRPr lang="en-US">
              <a:solidFill>
                <a:srgbClr val="00B0F0"/>
              </a:solidFill>
              <a:latin typeface="Verdana"/>
              <a:ea typeface="Verdana"/>
              <a:cs typeface="Segoe UI"/>
            </a:endParaRPr>
          </a:p>
          <a:p>
            <a:pPr algn="r"/>
            <a:endParaRPr lang="en-US">
              <a:solidFill>
                <a:srgbClr val="00B0F0"/>
              </a:solidFill>
              <a:latin typeface="Verdana"/>
              <a:ea typeface="Verdana"/>
            </a:endParaRPr>
          </a:p>
          <a:p>
            <a:pPr algn="r"/>
            <a:r>
              <a:rPr lang="en-US">
                <a:solidFill>
                  <a:srgbClr val="00B0F0"/>
                </a:solidFill>
                <a:latin typeface="Verdana"/>
                <a:ea typeface="Verdana"/>
              </a:rPr>
              <a:t> How they are constructed </a:t>
            </a:r>
          </a:p>
          <a:p>
            <a:pPr algn="r"/>
            <a:endParaRPr lang="en-US">
              <a:solidFill>
                <a:srgbClr val="00B0F0"/>
              </a:solidFill>
              <a:latin typeface="Verdana"/>
              <a:ea typeface="Verdana"/>
            </a:endParaRPr>
          </a:p>
          <a:p>
            <a:pPr algn="r"/>
            <a:r>
              <a:rPr lang="en-US">
                <a:solidFill>
                  <a:srgbClr val="00B0F0"/>
                </a:solidFill>
                <a:latin typeface="Verdana"/>
                <a:ea typeface="Verdana"/>
              </a:rPr>
              <a:t> how they map into organizations and </a:t>
            </a:r>
          </a:p>
          <a:p>
            <a:pPr algn="r"/>
            <a:endParaRPr lang="en-US">
              <a:solidFill>
                <a:srgbClr val="00B0F0"/>
              </a:solidFill>
              <a:latin typeface="Verdana"/>
              <a:ea typeface="Verdana"/>
            </a:endParaRPr>
          </a:p>
          <a:p>
            <a:pPr algn="r"/>
            <a:r>
              <a:rPr lang="en-US">
                <a:solidFill>
                  <a:srgbClr val="00B0F0"/>
                </a:solidFill>
                <a:latin typeface="Verdana"/>
                <a:ea typeface="Verdana"/>
              </a:rPr>
              <a:t> how we can improve them</a:t>
            </a:r>
            <a:endParaRPr lang="en-US">
              <a:solidFill>
                <a:srgbClr val="00B0F0"/>
              </a:solidFill>
              <a:latin typeface="Verdana"/>
              <a:ea typeface="Verdana"/>
              <a:cs typeface="Segoe UI"/>
            </a:endParaRPr>
          </a:p>
          <a:p>
            <a:endParaRPr lang="en-US">
              <a:latin typeface="Verdana"/>
              <a:ea typeface="Verdana"/>
              <a:cs typeface="Segoe UI"/>
            </a:endParaRPr>
          </a:p>
          <a:p>
            <a:r>
              <a:rPr lang="en-US">
                <a:latin typeface="Verdana"/>
                <a:ea typeface="Verdana"/>
                <a:cs typeface="Segoe UI"/>
              </a:rPr>
              <a:t>Data </a:t>
            </a:r>
            <a:r>
              <a:rPr lang="en-US" noProof="1">
                <a:latin typeface="Verdana"/>
                <a:ea typeface="Verdana"/>
                <a:cs typeface="Segoe UI"/>
              </a:rPr>
              <a:t>Analtiycs</a:t>
            </a:r>
            <a:r>
              <a:rPr lang="en-US">
                <a:latin typeface="Verdana"/>
                <a:ea typeface="Verdana"/>
                <a:cs typeface="Segoe UI"/>
              </a:rPr>
              <a:t>     </a:t>
            </a:r>
            <a:r>
              <a:rPr lang="en-US">
                <a:solidFill>
                  <a:srgbClr val="262626"/>
                </a:solidFill>
                <a:latin typeface="Verdana"/>
                <a:ea typeface="Verdana"/>
                <a:cs typeface="Segoe UI"/>
              </a:rPr>
              <a:t> </a:t>
            </a:r>
            <a:r>
              <a:rPr lang="en-US">
                <a:solidFill>
                  <a:srgbClr val="92D050"/>
                </a:solidFill>
                <a:latin typeface="Verdana"/>
                <a:ea typeface="Verdana"/>
                <a:cs typeface="Segoe UI"/>
              </a:rPr>
              <a:t>There are lot of tools, and they keep Growing </a:t>
            </a:r>
            <a:endParaRPr lang="en-US">
              <a:solidFill>
                <a:srgbClr val="92D050"/>
              </a:solidFill>
              <a:cs typeface="Segoe UI"/>
            </a:endParaRPr>
          </a:p>
          <a:p>
            <a:r>
              <a:rPr lang="en-US">
                <a:solidFill>
                  <a:srgbClr val="92D050"/>
                </a:solidFill>
                <a:latin typeface="Verdana"/>
                <a:ea typeface="+mn-lt"/>
                <a:cs typeface="+mn-lt"/>
              </a:rPr>
              <a:t>                          They are open source and closed source</a:t>
            </a:r>
            <a:endParaRPr lang="en-US">
              <a:solidFill>
                <a:srgbClr val="92D050"/>
              </a:solidFill>
              <a:latin typeface="Verdana"/>
              <a:ea typeface="Verdana"/>
              <a:cs typeface="+mn-lt"/>
            </a:endParaRPr>
          </a:p>
          <a:p>
            <a:r>
              <a:rPr lang="en-US">
                <a:solidFill>
                  <a:srgbClr val="92D050"/>
                </a:solidFill>
                <a:latin typeface="Verdana"/>
                <a:ea typeface="+mn-lt"/>
                <a:cs typeface="+mn-lt"/>
              </a:rPr>
              <a:t>                          There's tools that are in the cloud or on-prem</a:t>
            </a:r>
            <a:endParaRPr lang="en-US">
              <a:solidFill>
                <a:srgbClr val="92D050"/>
              </a:solidFill>
              <a:latin typeface="Verdana"/>
              <a:ea typeface="Verdana"/>
              <a:cs typeface="+mn-lt"/>
            </a:endParaRPr>
          </a:p>
          <a:p>
            <a:r>
              <a:rPr lang="en-US">
                <a:solidFill>
                  <a:srgbClr val="92D050"/>
                </a:solidFill>
                <a:latin typeface="Verdana"/>
                <a:ea typeface="+mn-lt"/>
                <a:cs typeface="+mn-lt"/>
              </a:rPr>
              <a:t>                           you know, it's just a big marketplace, and people love their tools. </a:t>
            </a:r>
            <a:endParaRPr lang="en-US">
              <a:solidFill>
                <a:srgbClr val="92D050"/>
              </a:solidFill>
              <a:latin typeface="Verdana"/>
              <a:ea typeface="Verdana"/>
            </a:endParaRPr>
          </a:p>
          <a:p>
            <a:endParaRPr lang="en-US">
              <a:latin typeface="Verdana"/>
              <a:ea typeface="Verdana"/>
              <a:cs typeface="Segoe UI"/>
            </a:endParaRPr>
          </a:p>
        </p:txBody>
      </p:sp>
    </p:spTree>
    <p:extLst>
      <p:ext uri="{BB962C8B-B14F-4D97-AF65-F5344CB8AC3E}">
        <p14:creationId xmlns:p14="http://schemas.microsoft.com/office/powerpoint/2010/main" val="1389464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a:t>
            </a:r>
            <a:endParaRPr lang="en-US"/>
          </a:p>
          <a:p>
            <a:r>
              <a:rPr lang="en-US" b="1">
                <a:ea typeface="+mj-lt"/>
                <a:cs typeface="+mj-lt"/>
              </a:rPr>
              <a:t>Meta-Orchestrate Tools, Teams, &amp; Processes</a:t>
            </a:r>
            <a:endParaRPr lang="en-US"/>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974733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latin typeface="Verdana"/>
                <a:ea typeface="+mn-lt"/>
                <a:cs typeface="+mn-lt"/>
              </a:rPr>
              <a:t>A per the recent survey, just asked this question</a:t>
            </a:r>
            <a:endParaRPr lang="en-US" noProof="1">
              <a:latin typeface="Verdana"/>
              <a:ea typeface="Verdana"/>
              <a:cs typeface="+mn-lt"/>
            </a:endParaRPr>
          </a:p>
          <a:p>
            <a:endParaRPr lang="en-US" noProof="1">
              <a:latin typeface="Verdana"/>
              <a:ea typeface="+mn-lt"/>
              <a:cs typeface="+mn-lt"/>
            </a:endParaRPr>
          </a:p>
          <a:p>
            <a:r>
              <a:rPr lang="en-US" i="1" noProof="1">
                <a:solidFill>
                  <a:schemeClr val="tx2">
                    <a:lumMod val="60000"/>
                    <a:lumOff val="40000"/>
                  </a:schemeClr>
                </a:solidFill>
                <a:latin typeface="Verdana"/>
                <a:ea typeface="+mn-lt"/>
                <a:cs typeface="+mn-lt"/>
              </a:rPr>
              <a:t>How many errors--incorrect data, broken reports, late delivery, customer complaints--do you have each month? </a:t>
            </a:r>
            <a:endParaRPr lang="en-US" i="1" noProof="1">
              <a:solidFill>
                <a:schemeClr val="tx2">
                  <a:lumMod val="60000"/>
                  <a:lumOff val="40000"/>
                </a:schemeClr>
              </a:solidFill>
              <a:latin typeface="Verdana"/>
              <a:ea typeface="Verdana"/>
              <a:cs typeface="+mn-lt"/>
            </a:endParaRPr>
          </a:p>
          <a:p>
            <a:endParaRPr lang="en-US" i="1" noProof="1">
              <a:solidFill>
                <a:schemeClr val="tx2">
                  <a:lumMod val="60000"/>
                  <a:lumOff val="40000"/>
                </a:schemeClr>
              </a:solidFill>
              <a:latin typeface="Verdana"/>
              <a:ea typeface="+mn-lt"/>
              <a:cs typeface="+mn-lt"/>
            </a:endParaRPr>
          </a:p>
          <a:p>
            <a:r>
              <a:rPr lang="en-US" noProof="1">
                <a:latin typeface="Verdana"/>
                <a:ea typeface="+mn-lt"/>
                <a:cs typeface="+mn-lt"/>
              </a:rPr>
              <a:t> The Answer is </a:t>
            </a:r>
            <a:r>
              <a:rPr lang="en-US" noProof="1">
                <a:solidFill>
                  <a:srgbClr val="00B050"/>
                </a:solidFill>
                <a:latin typeface="Verdana"/>
                <a:ea typeface="+mn-lt"/>
                <a:cs typeface="+mn-lt"/>
              </a:rPr>
              <a:t>Most companies have just way too many  </a:t>
            </a:r>
            <a:r>
              <a:rPr lang="en-US" noProof="1">
                <a:solidFill>
                  <a:srgbClr val="FF0000"/>
                </a:solidFill>
                <a:latin typeface="Verdana"/>
                <a:ea typeface="+mn-lt"/>
                <a:cs typeface="+mn-lt"/>
              </a:rPr>
              <a:t>That's the  problem</a:t>
            </a:r>
            <a:endParaRPr lang="en-US" noProof="1">
              <a:solidFill>
                <a:srgbClr val="FF0000"/>
              </a:solidFill>
              <a:latin typeface="Verdana"/>
              <a:ea typeface="Verdana"/>
              <a:cs typeface="+mn-lt"/>
            </a:endParaRPr>
          </a:p>
          <a:p>
            <a:endParaRPr lang="en-US" noProof="1">
              <a:latin typeface="Verdana"/>
              <a:ea typeface="+mn-lt"/>
              <a:cs typeface="+mn-lt"/>
            </a:endParaRPr>
          </a:p>
          <a:p>
            <a:r>
              <a:rPr lang="en-US" noProof="1">
                <a:latin typeface="Verdana"/>
                <a:ea typeface="+mn-lt"/>
                <a:cs typeface="+mn-lt"/>
              </a:rPr>
              <a:t>If we run  good  production line</a:t>
            </a:r>
            <a:endParaRPr lang="en-US" noProof="1">
              <a:latin typeface="Verdana"/>
              <a:ea typeface="Verdana"/>
              <a:cs typeface="+mn-lt"/>
            </a:endParaRPr>
          </a:p>
          <a:p>
            <a:r>
              <a:rPr lang="en-US" noProof="1">
                <a:latin typeface="Verdana"/>
                <a:ea typeface="+mn-lt"/>
                <a:cs typeface="+mn-lt"/>
              </a:rPr>
              <a:t>                                                    </a:t>
            </a:r>
            <a:r>
              <a:rPr lang="en-US" noProof="1">
                <a:solidFill>
                  <a:schemeClr val="tx2">
                    <a:lumMod val="60000"/>
                    <a:lumOff val="40000"/>
                  </a:schemeClr>
                </a:solidFill>
                <a:latin typeface="Verdana"/>
                <a:ea typeface="+mn-lt"/>
                <a:cs typeface="+mn-lt"/>
              </a:rPr>
              <a:t>we don't produce  defects. </a:t>
            </a:r>
            <a:endParaRPr lang="en-US" noProof="1">
              <a:solidFill>
                <a:schemeClr val="tx2">
                  <a:lumMod val="60000"/>
                  <a:lumOff val="40000"/>
                </a:schemeClr>
              </a:solidFill>
              <a:latin typeface="Verdana"/>
              <a:ea typeface="Verdana"/>
              <a:cs typeface="+mn-lt"/>
            </a:endParaRPr>
          </a:p>
          <a:p>
            <a:endParaRPr lang="en-US" noProof="1">
              <a:latin typeface="Verdana"/>
              <a:ea typeface="+mn-lt"/>
              <a:cs typeface="+mn-lt"/>
            </a:endParaRPr>
          </a:p>
          <a:p>
            <a:endParaRPr lang="en-US" noProof="1">
              <a:latin typeface="Verdana"/>
              <a:ea typeface="+mn-lt"/>
              <a:cs typeface="+mn-lt"/>
            </a:endParaRPr>
          </a:p>
          <a:p>
            <a:endParaRPr lang="en-US" noProof="1">
              <a:latin typeface="Verdana"/>
              <a:ea typeface="+mn-lt"/>
              <a:cs typeface="+mn-lt"/>
            </a:endParaRPr>
          </a:p>
          <a:p>
            <a:r>
              <a:rPr lang="en-US" noProof="1">
                <a:latin typeface="Verdana"/>
                <a:ea typeface="+mn-lt"/>
                <a:cs typeface="+mn-lt"/>
              </a:rPr>
              <a:t>so, we as an industry are just producing </a:t>
            </a:r>
            <a:endParaRPr lang="en-US" noProof="1">
              <a:latin typeface="Verdana"/>
              <a:ea typeface="Verdana"/>
              <a:cs typeface="+mn-lt"/>
            </a:endParaRPr>
          </a:p>
          <a:p>
            <a:endParaRPr lang="en-US" noProof="1">
              <a:latin typeface="Verdana"/>
              <a:ea typeface="+mn-lt"/>
              <a:cs typeface="+mn-lt"/>
            </a:endParaRPr>
          </a:p>
          <a:p>
            <a:r>
              <a:rPr lang="en-US" noProof="1">
                <a:latin typeface="Verdana"/>
                <a:ea typeface="+mn-lt"/>
                <a:cs typeface="+mn-lt"/>
              </a:rPr>
              <a:t>                                                                 </a:t>
            </a:r>
            <a:r>
              <a:rPr lang="en-US" noProof="1">
                <a:solidFill>
                  <a:schemeClr val="tx2">
                    <a:lumMod val="60000"/>
                    <a:lumOff val="40000"/>
                  </a:schemeClr>
                </a:solidFill>
                <a:latin typeface="Verdana"/>
                <a:ea typeface="+mn-lt"/>
                <a:cs typeface="+mn-lt"/>
              </a:rPr>
              <a:t>a lot of defective analytics</a:t>
            </a:r>
            <a:endParaRPr lang="en-US" noProof="1">
              <a:solidFill>
                <a:schemeClr val="tx2">
                  <a:lumMod val="60000"/>
                  <a:lumOff val="40000"/>
                </a:schemeClr>
              </a:solidFill>
              <a:latin typeface="Verdana"/>
              <a:ea typeface="Verdana"/>
              <a:cs typeface="+mn-lt"/>
            </a:endParaRPr>
          </a:p>
          <a:p>
            <a:r>
              <a:rPr lang="en-US" noProof="1">
                <a:solidFill>
                  <a:schemeClr val="tx2">
                    <a:lumMod val="60000"/>
                    <a:lumOff val="40000"/>
                  </a:schemeClr>
                </a:solidFill>
                <a:latin typeface="Verdana"/>
                <a:ea typeface="+mn-lt"/>
                <a:cs typeface="+mn-lt"/>
              </a:rPr>
              <a:t>                                                                 which leads to a bunch of problems. </a:t>
            </a:r>
            <a:endParaRPr lang="en-US" noProof="1">
              <a:solidFill>
                <a:schemeClr val="tx2">
                  <a:lumMod val="60000"/>
                  <a:lumOff val="40000"/>
                </a:schemeClr>
              </a:solidFill>
              <a:latin typeface="Verdana"/>
              <a:ea typeface="Verdana"/>
            </a:endParaRPr>
          </a:p>
          <a:p>
            <a:endParaRPr lang="en-US" noProof="1">
              <a:latin typeface="Verdana"/>
              <a:ea typeface="+mn-lt"/>
              <a:cs typeface="+mn-lt"/>
            </a:endParaRPr>
          </a:p>
          <a:p>
            <a:endParaRPr lang="en-US">
              <a:latin typeface="Verdana"/>
              <a:ea typeface="Verdana"/>
              <a:cs typeface="+mn-lt"/>
            </a:endParaRPr>
          </a:p>
        </p:txBody>
      </p:sp>
    </p:spTree>
    <p:extLst>
      <p:ext uri="{BB962C8B-B14F-4D97-AF65-F5344CB8AC3E}">
        <p14:creationId xmlns:p14="http://schemas.microsoft.com/office/powerpoint/2010/main" val="2960886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a:t>
            </a:r>
            <a:endParaRPr lang="en-US"/>
          </a:p>
          <a:p>
            <a:r>
              <a:rPr lang="en-US" b="1">
                <a:ea typeface="+mj-lt"/>
                <a:cs typeface="+mj-lt"/>
              </a:rPr>
              <a:t>Meta-Orchestrate Tools, Teams, &amp; Processes</a:t>
            </a:r>
            <a:endParaRPr lang="en-US"/>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1050933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mn-lt"/>
            </a:endParaRPr>
          </a:p>
          <a:p>
            <a:pPr algn="ctr"/>
            <a:r>
              <a:rPr lang="en-US" b="1" i="1" noProof="1">
                <a:latin typeface="Verdana"/>
                <a:ea typeface="Verdana"/>
                <a:cs typeface="+mn-lt"/>
              </a:rPr>
              <a:t>Data Ops</a:t>
            </a:r>
            <a:r>
              <a:rPr lang="en-US" b="1" i="1">
                <a:latin typeface="Verdana"/>
                <a:ea typeface="Verdana"/>
                <a:cs typeface="+mn-lt"/>
              </a:rPr>
              <a:t>, comes in</a:t>
            </a:r>
            <a:endParaRPr lang="en-US" b="1" i="1">
              <a:latin typeface="Segoe UI"/>
              <a:ea typeface="Verdana"/>
              <a:cs typeface="+mn-lt"/>
            </a:endParaRPr>
          </a:p>
          <a:p>
            <a:endParaRPr lang="en-US">
              <a:latin typeface="Verdana"/>
              <a:ea typeface="Verdana"/>
              <a:cs typeface="+mn-lt"/>
            </a:endParaRPr>
          </a:p>
          <a:p>
            <a:pPr algn="ctr"/>
            <a:r>
              <a:rPr lang="en-US" i="1">
                <a:solidFill>
                  <a:srgbClr val="92D050"/>
                </a:solidFill>
                <a:latin typeface="Verdana"/>
                <a:ea typeface="Verdana"/>
                <a:cs typeface="+mn-lt"/>
              </a:rPr>
              <a:t>it's really not about data quality, it's really about low rates of error</a:t>
            </a:r>
            <a:r>
              <a:rPr lang="en-US" i="1">
                <a:latin typeface="Verdana"/>
                <a:ea typeface="Verdana"/>
                <a:cs typeface="+mn-lt"/>
              </a:rPr>
              <a:t>. </a:t>
            </a:r>
            <a:endParaRPr lang="en-US" i="1">
              <a:ea typeface="+mn-lt"/>
              <a:cs typeface="+mn-lt"/>
            </a:endParaRPr>
          </a:p>
          <a:p>
            <a:endParaRPr lang="en-US">
              <a:ea typeface="+mn-lt"/>
              <a:cs typeface="+mn-lt"/>
            </a:endParaRPr>
          </a:p>
          <a:p>
            <a:r>
              <a:rPr lang="en-US">
                <a:latin typeface="Verdana"/>
                <a:ea typeface="Verdana"/>
                <a:cs typeface="+mn-lt"/>
              </a:rPr>
              <a:t>Because you could have poor data quality, </a:t>
            </a:r>
            <a:endParaRPr lang="en-US">
              <a:latin typeface="Segoe UI"/>
              <a:ea typeface="Verdana"/>
              <a:cs typeface="+mn-lt"/>
            </a:endParaRPr>
          </a:p>
          <a:p>
            <a:r>
              <a:rPr lang="en-US">
                <a:latin typeface="Verdana"/>
                <a:ea typeface="Verdana"/>
                <a:cs typeface="+mn-lt"/>
              </a:rPr>
              <a:t>                                                               which actually could lead to an error,</a:t>
            </a:r>
            <a:endParaRPr lang="en-US">
              <a:latin typeface="Segoe UI"/>
              <a:ea typeface="Verdana"/>
              <a:cs typeface="+mn-lt"/>
            </a:endParaRPr>
          </a:p>
          <a:p>
            <a:r>
              <a:rPr lang="en-US">
                <a:latin typeface="Verdana"/>
                <a:ea typeface="Verdana"/>
                <a:cs typeface="+mn-lt"/>
              </a:rPr>
              <a:t> or you could have perfect data quality,</a:t>
            </a:r>
            <a:endParaRPr lang="en-US">
              <a:latin typeface="Segoe UI"/>
              <a:ea typeface="Verdana"/>
              <a:cs typeface="+mn-lt"/>
            </a:endParaRPr>
          </a:p>
          <a:p>
            <a:r>
              <a:rPr lang="en-US">
                <a:latin typeface="Verdana"/>
                <a:ea typeface="Verdana"/>
                <a:cs typeface="+mn-lt"/>
              </a:rPr>
              <a:t>                                                             and something happened in the processing. </a:t>
            </a:r>
            <a:endParaRPr lang="en-US">
              <a:ea typeface="+mn-lt"/>
              <a:cs typeface="+mn-lt"/>
            </a:endParaRPr>
          </a:p>
          <a:p>
            <a:endParaRPr lang="en-US">
              <a:ea typeface="+mn-lt"/>
              <a:cs typeface="+mn-lt"/>
            </a:endParaRPr>
          </a:p>
          <a:p>
            <a:endParaRPr lang="en-US">
              <a:latin typeface="Verdana"/>
              <a:ea typeface="Verdana"/>
              <a:cs typeface="+mn-lt"/>
            </a:endParaRPr>
          </a:p>
          <a:p>
            <a:r>
              <a:rPr lang="en-US">
                <a:latin typeface="Verdana"/>
                <a:ea typeface="Verdana"/>
                <a:cs typeface="+mn-lt"/>
              </a:rPr>
              <a:t>So really focusing on error rates, as opposed to data quality is another perspective in </a:t>
            </a:r>
            <a:r>
              <a:rPr lang="en-US" noProof="1">
                <a:latin typeface="Verdana"/>
                <a:ea typeface="Verdana"/>
                <a:cs typeface="+mn-lt"/>
              </a:rPr>
              <a:t>DataOps</a:t>
            </a:r>
            <a:r>
              <a:rPr lang="en-US">
                <a:latin typeface="Verdana"/>
                <a:ea typeface="Verdana"/>
                <a:cs typeface="+mn-lt"/>
              </a:rPr>
              <a:t>. </a:t>
            </a:r>
            <a:endParaRPr lang="en-US">
              <a:ea typeface="+mn-lt"/>
              <a:cs typeface="+mn-lt"/>
            </a:endParaRPr>
          </a:p>
          <a:p>
            <a:endParaRPr lang="en-US">
              <a:latin typeface="Verdana"/>
              <a:ea typeface="Verdana"/>
              <a:cs typeface="+mn-lt"/>
            </a:endParaRPr>
          </a:p>
          <a:p>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2899924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Automate Tests for Error Detection</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1040495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mn-lt"/>
            </a:endParaRPr>
          </a:p>
          <a:p>
            <a:r>
              <a:rPr lang="en-US">
                <a:latin typeface="Verdana"/>
                <a:ea typeface="Verdana"/>
                <a:cs typeface="+mn-lt"/>
              </a:rPr>
              <a:t>The teams that create things for the value pipeline work in an integrated value chain for their customers.</a:t>
            </a:r>
            <a:endParaRPr lang="en-US">
              <a:latin typeface="Segoe UI"/>
              <a:ea typeface="Verdana"/>
              <a:cs typeface="+mn-lt"/>
            </a:endParaRPr>
          </a:p>
          <a:p>
            <a:endParaRPr lang="en-US">
              <a:latin typeface="Segoe UI"/>
              <a:ea typeface="Verdana"/>
              <a:cs typeface="+mn-lt"/>
            </a:endParaRPr>
          </a:p>
          <a:p>
            <a:r>
              <a:rPr lang="en-US">
                <a:latin typeface="Verdana"/>
                <a:ea typeface="Verdana"/>
                <a:cs typeface="+mn-lt"/>
              </a:rPr>
              <a:t>This value chain involves a lot of tools, such as </a:t>
            </a:r>
            <a:endParaRPr lang="en-US">
              <a:latin typeface="Segoe UI"/>
              <a:ea typeface="Verdana"/>
              <a:cs typeface="+mn-lt"/>
            </a:endParaRPr>
          </a:p>
          <a:p>
            <a:pPr algn="r"/>
            <a:r>
              <a:rPr lang="en-US">
                <a:solidFill>
                  <a:srgbClr val="00B0F0"/>
                </a:solidFill>
                <a:latin typeface="Verdana"/>
                <a:ea typeface="Verdana"/>
                <a:cs typeface="+mn-lt"/>
              </a:rPr>
              <a:t>Servers</a:t>
            </a:r>
            <a:endParaRPr lang="en-US">
              <a:solidFill>
                <a:srgbClr val="00B0F0"/>
              </a:solidFill>
              <a:latin typeface="Segoe UI"/>
              <a:ea typeface="Verdana"/>
              <a:cs typeface="+mn-lt"/>
            </a:endParaRPr>
          </a:p>
          <a:p>
            <a:pPr algn="r"/>
            <a:r>
              <a:rPr lang="en-US">
                <a:solidFill>
                  <a:srgbClr val="00B0F0"/>
                </a:solidFill>
                <a:latin typeface="Verdana"/>
                <a:ea typeface="Verdana"/>
                <a:cs typeface="+mn-lt"/>
              </a:rPr>
              <a:t>Storage</a:t>
            </a:r>
            <a:endParaRPr lang="en-US">
              <a:solidFill>
                <a:srgbClr val="00B0F0"/>
              </a:solidFill>
              <a:latin typeface="Segoe UI"/>
              <a:ea typeface="Verdana"/>
              <a:cs typeface="+mn-lt"/>
            </a:endParaRPr>
          </a:p>
          <a:p>
            <a:pPr algn="r"/>
            <a:r>
              <a:rPr lang="en-US">
                <a:solidFill>
                  <a:srgbClr val="00B0F0"/>
                </a:solidFill>
                <a:latin typeface="Verdana"/>
                <a:ea typeface="Verdana"/>
                <a:cs typeface="+mn-lt"/>
              </a:rPr>
              <a:t>Databases</a:t>
            </a:r>
            <a:endParaRPr lang="en-US">
              <a:solidFill>
                <a:srgbClr val="00B0F0"/>
              </a:solidFill>
              <a:latin typeface="Segoe UI"/>
              <a:ea typeface="Verdana"/>
              <a:cs typeface="+mn-lt"/>
            </a:endParaRPr>
          </a:p>
          <a:p>
            <a:pPr algn="r"/>
            <a:r>
              <a:rPr lang="en-US">
                <a:solidFill>
                  <a:srgbClr val="00B0F0"/>
                </a:solidFill>
                <a:latin typeface="Verdana"/>
                <a:ea typeface="Verdana"/>
                <a:cs typeface="+mn-lt"/>
              </a:rPr>
              <a:t>Software</a:t>
            </a:r>
            <a:endParaRPr lang="en-US">
              <a:solidFill>
                <a:srgbClr val="00B0F0"/>
              </a:solidFill>
              <a:latin typeface="Segoe UI"/>
              <a:ea typeface="Verdana"/>
              <a:cs typeface="+mn-lt"/>
            </a:endParaRPr>
          </a:p>
          <a:p>
            <a:r>
              <a:rPr lang="en-US">
                <a:latin typeface="Verdana"/>
                <a:ea typeface="Verdana"/>
                <a:cs typeface="+mn-lt"/>
              </a:rPr>
              <a:t>                                     that are used to access and transform data. </a:t>
            </a:r>
            <a:endParaRPr lang="en-US">
              <a:ea typeface="+mn-lt"/>
              <a:cs typeface="+mn-lt"/>
            </a:endParaRPr>
          </a:p>
          <a:p>
            <a:endParaRPr lang="en-US">
              <a:ea typeface="+mn-lt"/>
              <a:cs typeface="+mn-lt"/>
            </a:endParaRPr>
          </a:p>
          <a:p>
            <a:r>
              <a:rPr lang="en-US">
                <a:latin typeface="Verdana"/>
                <a:ea typeface="Verdana"/>
                <a:cs typeface="+mn-lt"/>
              </a:rPr>
              <a:t>Each tool has its own workflow or DAG (directed acyclic graph)</a:t>
            </a:r>
            <a:endParaRPr lang="en-US">
              <a:latin typeface="Segoe UI"/>
              <a:ea typeface="Verdana"/>
              <a:cs typeface="+mn-lt"/>
            </a:endParaRPr>
          </a:p>
          <a:p>
            <a:r>
              <a:rPr lang="en-US">
                <a:latin typeface="Verdana"/>
                <a:ea typeface="Verdana"/>
                <a:cs typeface="+mn-lt"/>
              </a:rPr>
              <a:t>These tools are often used independently by different teams.</a:t>
            </a:r>
            <a:endParaRPr lang="en-US">
              <a:latin typeface="Segoe UI"/>
              <a:ea typeface="Verdana"/>
              <a:cs typeface="+mn-lt"/>
            </a:endParaRPr>
          </a:p>
          <a:p>
            <a:endParaRPr lang="en-US">
              <a:latin typeface="Verdana"/>
              <a:ea typeface="Verdana"/>
              <a:cs typeface="+mn-lt"/>
            </a:endParaRPr>
          </a:p>
          <a:p>
            <a:pPr algn="ctr"/>
            <a:r>
              <a:rPr lang="en-US" i="1">
                <a:latin typeface="Verdana"/>
                <a:ea typeface="Verdana"/>
                <a:cs typeface="+mn-lt"/>
              </a:rPr>
              <a:t>As a result, there is a need for a </a:t>
            </a:r>
            <a:r>
              <a:rPr lang="en-US" i="1">
                <a:solidFill>
                  <a:srgbClr val="00B050"/>
                </a:solidFill>
                <a:latin typeface="Verdana"/>
                <a:ea typeface="Verdana"/>
                <a:cs typeface="+mn-lt"/>
              </a:rPr>
              <a:t>meta-workflow or a DAG of DAGs to organize the production system.</a:t>
            </a:r>
            <a:endParaRPr lang="en-US" i="1">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br>
              <a:rPr lang="en-US"/>
            </a:br>
            <a:endParaRPr lang="en-US"/>
          </a:p>
          <a:p>
            <a:endParaRPr lang="en-US">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335645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Automate Tests for Error Detection</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382045" y="1791222"/>
            <a:ext cx="1116695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mn-lt"/>
            </a:endParaRPr>
          </a:p>
          <a:p>
            <a:r>
              <a:rPr lang="en-US">
                <a:latin typeface="Segoe UI"/>
                <a:ea typeface="Verdana"/>
                <a:cs typeface="Segoe UI"/>
              </a:rPr>
              <a:t>Automation in production pipelines has several benefits, and one of them is the </a:t>
            </a:r>
          </a:p>
          <a:p>
            <a:pPr algn="r"/>
            <a:r>
              <a:rPr lang="en-US">
                <a:solidFill>
                  <a:srgbClr val="00B0F0"/>
                </a:solidFill>
                <a:latin typeface="Segoe UI"/>
                <a:ea typeface="Verdana"/>
                <a:cs typeface="Segoe UI"/>
              </a:rPr>
              <a:t>improved quality of products</a:t>
            </a:r>
          </a:p>
          <a:p>
            <a:pPr algn="r"/>
            <a:endParaRPr lang="en-US">
              <a:solidFill>
                <a:srgbClr val="00B0F0"/>
              </a:solidFill>
              <a:ea typeface="Verdana"/>
              <a:cs typeface="+mn-lt"/>
            </a:endParaRPr>
          </a:p>
          <a:p>
            <a:r>
              <a:rPr lang="en-US">
                <a:latin typeface="Segoe UI"/>
                <a:ea typeface="Verdana"/>
                <a:cs typeface="Segoe UI"/>
              </a:rPr>
              <a:t> By thinking of production pipelines as a manufacturing line and focusing on the processes, it is possible to</a:t>
            </a:r>
          </a:p>
          <a:p>
            <a:endParaRPr lang="en-US">
              <a:latin typeface="Segoe UI"/>
              <a:ea typeface="Verdana"/>
              <a:cs typeface="Segoe UI"/>
            </a:endParaRPr>
          </a:p>
          <a:p>
            <a:pPr algn="r"/>
            <a:r>
              <a:rPr lang="en-US">
                <a:latin typeface="Segoe UI"/>
                <a:ea typeface="Verdana"/>
                <a:cs typeface="Segoe UI"/>
              </a:rPr>
              <a:t> </a:t>
            </a:r>
            <a:r>
              <a:rPr lang="en-US">
                <a:solidFill>
                  <a:srgbClr val="00B0F0"/>
                </a:solidFill>
                <a:latin typeface="Segoe UI"/>
                <a:ea typeface="Verdana"/>
                <a:cs typeface="Segoe UI"/>
              </a:rPr>
              <a:t>Reduce rework </a:t>
            </a:r>
          </a:p>
          <a:p>
            <a:pPr algn="r"/>
            <a:r>
              <a:rPr lang="en-US">
                <a:solidFill>
                  <a:srgbClr val="00B0F0"/>
                </a:solidFill>
                <a:latin typeface="Segoe UI"/>
                <a:ea typeface="Verdana"/>
                <a:cs typeface="Segoe UI"/>
              </a:rPr>
              <a:t> Increase employee satisfaction</a:t>
            </a:r>
          </a:p>
          <a:p>
            <a:pPr algn="r"/>
            <a:r>
              <a:rPr lang="en-US">
                <a:solidFill>
                  <a:srgbClr val="00B0F0"/>
                </a:solidFill>
                <a:latin typeface="Segoe UI"/>
                <a:ea typeface="Verdana"/>
                <a:cs typeface="Segoe UI"/>
              </a:rPr>
              <a:t>which leads to higher profits. </a:t>
            </a:r>
            <a:endParaRPr lang="en-US">
              <a:solidFill>
                <a:srgbClr val="00B0F0"/>
              </a:solidFill>
              <a:ea typeface="+mn-lt"/>
              <a:cs typeface="+mn-lt"/>
            </a:endParaRPr>
          </a:p>
          <a:p>
            <a:endParaRPr lang="en-US">
              <a:ea typeface="+mn-lt"/>
              <a:cs typeface="+mn-lt"/>
            </a:endParaRPr>
          </a:p>
          <a:p>
            <a:r>
              <a:rPr lang="en-US">
                <a:latin typeface="Segoe UI"/>
                <a:ea typeface="Verdana"/>
                <a:cs typeface="Segoe UI"/>
              </a:rPr>
              <a:t>To ensure that production pipelines are running smoothly</a:t>
            </a:r>
          </a:p>
          <a:p>
            <a:endParaRPr lang="en-US">
              <a:latin typeface="Segoe UI"/>
              <a:ea typeface="Verdana"/>
              <a:cs typeface="Segoe UI"/>
            </a:endParaRPr>
          </a:p>
          <a:p>
            <a:pPr algn="r"/>
            <a:r>
              <a:rPr lang="en-US">
                <a:latin typeface="Segoe UI"/>
                <a:ea typeface="Verdana"/>
                <a:cs typeface="Segoe UI"/>
              </a:rPr>
              <a:t> it is important to add automated tests and monitoring in production.</a:t>
            </a:r>
            <a:endParaRPr lang="en-US">
              <a:ea typeface="+mn-lt"/>
              <a:cs typeface="+mn-lt"/>
            </a:endParaRPr>
          </a:p>
          <a:p>
            <a:pPr algn="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3588502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Automate Tests for Error Detection</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288099" y="789140"/>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288100" y="1530263"/>
            <a:ext cx="1091643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ea typeface="Verdana"/>
              <a:cs typeface="+mn-lt"/>
            </a:endParaRPr>
          </a:p>
          <a:p>
            <a:pPr algn="ctr"/>
            <a:r>
              <a:rPr lang="en-US" i="1">
                <a:ea typeface="Verdana"/>
                <a:cs typeface="+mn-lt"/>
              </a:rPr>
              <a:t> Testing every step and every tool in the value pipeline is crucial</a:t>
            </a:r>
            <a:endParaRPr lang="en-US" i="1">
              <a:ea typeface="+mn-lt"/>
              <a:cs typeface="+mn-lt"/>
            </a:endParaRPr>
          </a:p>
          <a:p>
            <a:endParaRPr lang="en-US">
              <a:latin typeface="Segoe UI"/>
              <a:ea typeface="Verdana"/>
              <a:cs typeface="Segoe UI"/>
            </a:endParaRPr>
          </a:p>
          <a:p>
            <a:endParaRPr lang="en-US">
              <a:latin typeface="Segoe UI"/>
              <a:ea typeface="Verdana"/>
              <a:cs typeface="Segoe UI"/>
            </a:endParaRPr>
          </a:p>
          <a:p>
            <a:r>
              <a:rPr lang="en-US">
                <a:latin typeface="Segoe UI"/>
                <a:ea typeface="Verdana"/>
                <a:cs typeface="Segoe UI"/>
              </a:rPr>
              <a:t> Adding a set of tasks or logic to see </a:t>
            </a:r>
          </a:p>
          <a:p>
            <a:r>
              <a:rPr lang="en-US">
                <a:latin typeface="Segoe UI"/>
                <a:ea typeface="Verdana"/>
                <a:cs typeface="Segoe UI"/>
              </a:rPr>
              <a:t>                                                                    </a:t>
            </a:r>
            <a:r>
              <a:rPr lang="en-US">
                <a:solidFill>
                  <a:srgbClr val="00B0F0"/>
                </a:solidFill>
                <a:latin typeface="Segoe UI"/>
                <a:ea typeface="Verdana"/>
                <a:cs typeface="Segoe UI"/>
              </a:rPr>
              <a:t>if the data is correct</a:t>
            </a:r>
          </a:p>
          <a:p>
            <a:r>
              <a:rPr lang="en-US">
                <a:solidFill>
                  <a:srgbClr val="00B0F0"/>
                </a:solidFill>
                <a:latin typeface="Segoe UI"/>
                <a:ea typeface="Verdana"/>
                <a:cs typeface="Segoe UI"/>
              </a:rPr>
              <a:t>                                                                    business logic is still valid based on that data is also essential. </a:t>
            </a:r>
            <a:endParaRPr lang="en-US">
              <a:solidFill>
                <a:srgbClr val="00B0F0"/>
              </a:solidFill>
              <a:ea typeface="Verdana"/>
              <a:cs typeface="+mn-lt"/>
            </a:endParaRPr>
          </a:p>
          <a:p>
            <a:endParaRPr lang="en-US">
              <a:latin typeface="Segoe UI"/>
              <a:ea typeface="Verdana"/>
              <a:cs typeface="Segoe UI"/>
            </a:endParaRPr>
          </a:p>
          <a:p>
            <a:r>
              <a:rPr lang="en-US">
                <a:latin typeface="Segoe UI"/>
                <a:ea typeface="Verdana"/>
                <a:cs typeface="Segoe UI"/>
              </a:rPr>
              <a:t>It is also important to have tests earlier in the production process </a:t>
            </a:r>
          </a:p>
          <a:p>
            <a:endParaRPr lang="en-US">
              <a:latin typeface="Segoe UI"/>
              <a:ea typeface="Verdana"/>
              <a:cs typeface="Segoe UI"/>
            </a:endParaRPr>
          </a:p>
          <a:p>
            <a:pPr algn="r"/>
            <a:r>
              <a:rPr lang="en-US">
                <a:solidFill>
                  <a:srgbClr val="00B0F0"/>
                </a:solidFill>
                <a:latin typeface="Segoe UI"/>
                <a:ea typeface="Verdana"/>
                <a:cs typeface="Segoe UI"/>
              </a:rPr>
              <a:t>so that problems can be corrected before they get out of hand. </a:t>
            </a:r>
          </a:p>
          <a:p>
            <a:pPr algn="r"/>
            <a:r>
              <a:rPr lang="en-US">
                <a:solidFill>
                  <a:srgbClr val="00B0F0"/>
                </a:solidFill>
                <a:latin typeface="Segoe UI"/>
                <a:ea typeface="Verdana"/>
                <a:cs typeface="Segoe UI"/>
              </a:rPr>
              <a:t>This way, it is possible to stop production and correct the problem before it gets too late.</a:t>
            </a:r>
          </a:p>
          <a:p>
            <a:pPr algn="r"/>
            <a:endParaRPr lang="en-US">
              <a:ea typeface="+mn-lt"/>
              <a:cs typeface="+mn-lt"/>
            </a:endParaRPr>
          </a:p>
          <a:p>
            <a:pPr algn="ctr"/>
            <a:r>
              <a:rPr lang="en-US" i="1">
                <a:latin typeface="Segoe UI"/>
                <a:ea typeface="Verdana"/>
                <a:cs typeface="Segoe UI"/>
              </a:rPr>
              <a:t>Just like in an assembly line, if a wheel is flat, it doesn't make sense to put it on the car, and it is better to stop the line and get a new wheel.</a:t>
            </a:r>
            <a:endParaRPr lang="en-US" i="1">
              <a:ea typeface="+mn-lt"/>
              <a:cs typeface="+mn-lt"/>
            </a:endParaRPr>
          </a:p>
          <a:p>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2476381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888095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mn-lt"/>
            </a:endParaRPr>
          </a:p>
          <a:p>
            <a:pPr algn="ctr"/>
            <a:endParaRPr lang="en-US">
              <a:latin typeface="Verdana"/>
              <a:ea typeface="Verdana"/>
              <a:cs typeface="Segoe UI"/>
            </a:endParaRPr>
          </a:p>
          <a:p>
            <a:pPr algn="ctr"/>
            <a:r>
              <a:rPr lang="en-US">
                <a:solidFill>
                  <a:srgbClr val="00B0F0"/>
                </a:solidFill>
                <a:latin typeface="Verdana"/>
                <a:ea typeface="Verdana"/>
                <a:cs typeface="Segoe UI"/>
              </a:rPr>
              <a:t>Support – Different Test Types</a:t>
            </a:r>
            <a:endParaRPr lang="en-US">
              <a:solidFill>
                <a:srgbClr val="00B0F0"/>
              </a:solidFill>
              <a:cs typeface="Segoe UI"/>
            </a:endParaRP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Error – stop line</a:t>
            </a:r>
          </a:p>
          <a:p>
            <a:pPr marL="285750" indent="-285750" algn="ctr">
              <a:buFont typeface="Arial"/>
              <a:buChar char="•"/>
            </a:pP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Warning – Investigate later</a:t>
            </a:r>
          </a:p>
          <a:p>
            <a:pPr marL="285750" indent="-285750" algn="ctr">
              <a:buFont typeface="Arial"/>
              <a:buChar char="•"/>
            </a:pP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Info – list of changes</a:t>
            </a:r>
          </a:p>
          <a:p>
            <a:pPr marL="285750" indent="-285750" algn="ctr">
              <a:buFont typeface="Arial"/>
              <a:buChar char="•"/>
            </a:pP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Keep Test history </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Statistical process control</a:t>
            </a:r>
          </a:p>
          <a:p>
            <a:pPr algn="ctr"/>
            <a:br>
              <a:rPr lang="en-US"/>
            </a:br>
            <a:endParaRPr lang="en-US">
              <a:latin typeface="Verdana"/>
              <a:ea typeface="Verdana"/>
            </a:endParaRPr>
          </a:p>
          <a:p>
            <a:endParaRPr lang="en-US">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2606923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88809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mn-lt"/>
            </a:endParaRPr>
          </a:p>
          <a:p>
            <a:r>
              <a:rPr lang="en-US">
                <a:cs typeface="Segoe UI"/>
              </a:rPr>
              <a:t>The  Recipe runs test that ensure </a:t>
            </a:r>
            <a:endParaRPr lang="en-US"/>
          </a:p>
          <a:p>
            <a:endParaRPr lang="en-US">
              <a:latin typeface="Segoe UI"/>
              <a:ea typeface="Verdana"/>
              <a:cs typeface="Segoe UI"/>
            </a:endParaRPr>
          </a:p>
          <a:p>
            <a:r>
              <a:rPr lang="en-US">
                <a:latin typeface="Segoe UI"/>
                <a:ea typeface="Verdana"/>
                <a:cs typeface="Segoe UI"/>
              </a:rPr>
              <a:t>                                                            </a:t>
            </a:r>
            <a:r>
              <a:rPr lang="en-US">
                <a:solidFill>
                  <a:srgbClr val="00B0F0"/>
                </a:solidFill>
                <a:latin typeface="Segoe UI"/>
                <a:ea typeface="Verdana"/>
                <a:cs typeface="Segoe UI"/>
              </a:rPr>
              <a:t> The quality of streaming data</a:t>
            </a:r>
            <a:endParaRPr lang="en-US">
              <a:solidFill>
                <a:srgbClr val="00B0F0"/>
              </a:solidFill>
              <a:cs typeface="Segoe UI"/>
            </a:endParaRPr>
          </a:p>
          <a:p>
            <a:r>
              <a:rPr lang="en-US">
                <a:solidFill>
                  <a:srgbClr val="00B0F0"/>
                </a:solidFill>
                <a:latin typeface="Segoe UI"/>
                <a:ea typeface="Verdana"/>
                <a:cs typeface="Segoe UI"/>
              </a:rPr>
              <a:t>                                                              Alert  to users if conditions are not met</a:t>
            </a:r>
            <a:endParaRPr lang="en-US">
              <a:solidFill>
                <a:srgbClr val="00B0F0"/>
              </a:solidFill>
              <a:cs typeface="Segoe UI"/>
            </a:endParaRPr>
          </a:p>
          <a:p>
            <a:pPr marL="285750" indent="-285750">
              <a:buFont typeface="Arial"/>
              <a:buChar char="•"/>
            </a:pPr>
            <a:endParaRPr lang="en-US">
              <a:solidFill>
                <a:srgbClr val="00B0F0"/>
              </a:solidFill>
              <a:latin typeface="Segoe UI"/>
              <a:ea typeface="Verdana"/>
              <a:cs typeface="Segoe UI"/>
            </a:endParaRPr>
          </a:p>
          <a:p>
            <a:pPr marL="285750" indent="-285750">
              <a:buFont typeface="Arial"/>
              <a:buChar char="•"/>
            </a:pPr>
            <a:endParaRPr lang="en-US">
              <a:latin typeface="Segoe UI"/>
              <a:ea typeface="Verdana"/>
              <a:cs typeface="Segoe UI"/>
            </a:endParaRPr>
          </a:p>
          <a:p>
            <a:r>
              <a:rPr lang="en-US">
                <a:latin typeface="Segoe UI"/>
                <a:ea typeface="Verdana"/>
                <a:cs typeface="Segoe UI"/>
              </a:rPr>
              <a:t>Alerts can be sent to </a:t>
            </a:r>
          </a:p>
          <a:p>
            <a:pPr marL="285750" indent="-285750">
              <a:buFont typeface="Arial"/>
              <a:buChar char="•"/>
            </a:pPr>
            <a:endParaRPr lang="en-US">
              <a:latin typeface="Segoe UI"/>
              <a:ea typeface="Verdana"/>
              <a:cs typeface="Segoe UI"/>
            </a:endParaRPr>
          </a:p>
          <a:p>
            <a:r>
              <a:rPr lang="en-US">
                <a:latin typeface="Segoe UI"/>
                <a:ea typeface="Verdana"/>
                <a:cs typeface="Segoe UI"/>
              </a:rPr>
              <a:t>                                                                  </a:t>
            </a:r>
            <a:r>
              <a:rPr lang="en-US">
                <a:solidFill>
                  <a:srgbClr val="00B0F0"/>
                </a:solidFill>
                <a:latin typeface="Segoe UI"/>
                <a:ea typeface="Verdana"/>
                <a:cs typeface="Segoe UI"/>
              </a:rPr>
              <a:t>Jira </a:t>
            </a:r>
          </a:p>
          <a:p>
            <a:r>
              <a:rPr lang="en-US">
                <a:solidFill>
                  <a:srgbClr val="00B0F0"/>
                </a:solidFill>
                <a:latin typeface="Segoe UI"/>
                <a:ea typeface="Verdana"/>
                <a:cs typeface="Segoe UI"/>
              </a:rPr>
              <a:t>                                                                  Email</a:t>
            </a:r>
          </a:p>
          <a:p>
            <a:r>
              <a:rPr lang="en-US">
                <a:solidFill>
                  <a:srgbClr val="00B0F0"/>
                </a:solidFill>
                <a:latin typeface="Segoe UI"/>
                <a:ea typeface="Verdana"/>
                <a:cs typeface="Segoe UI"/>
              </a:rPr>
              <a:t>                                                                  Slack</a:t>
            </a:r>
          </a:p>
          <a:p>
            <a:endParaRPr lang="en-US">
              <a:solidFill>
                <a:srgbClr val="00B0F0"/>
              </a:solidFill>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3159505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872647" y="1791222"/>
            <a:ext cx="938199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F0"/>
                </a:solidFill>
                <a:latin typeface="Verdana"/>
                <a:ea typeface="Verdana"/>
                <a:cs typeface="+mn-lt"/>
              </a:rPr>
              <a:t>Different Test Types</a:t>
            </a:r>
            <a:endParaRPr lang="en-US">
              <a:ea typeface="+mn-lt"/>
              <a:cs typeface="+mn-lt"/>
            </a:endParaRPr>
          </a:p>
          <a:p>
            <a:pPr marL="285750" indent="-285750">
              <a:buFont typeface="Wingdings"/>
              <a:buChar char="q"/>
            </a:pPr>
            <a:r>
              <a:rPr lang="en-US">
                <a:latin typeface="Verdana"/>
                <a:ea typeface="Verdana"/>
                <a:cs typeface="+mn-lt"/>
              </a:rPr>
              <a:t>Basic Tests</a:t>
            </a:r>
            <a:endParaRPr lang="en-US">
              <a:cs typeface="Segoe UI"/>
            </a:endParaRPr>
          </a:p>
          <a:p>
            <a:pPr marL="285750" indent="-285750">
              <a:buFont typeface="Wingdings"/>
              <a:buChar char="q"/>
            </a:pPr>
            <a:r>
              <a:rPr lang="en-US">
                <a:latin typeface="Verdana"/>
                <a:ea typeface="Verdana"/>
                <a:cs typeface="+mn-lt"/>
              </a:rPr>
              <a:t>Input Test</a:t>
            </a:r>
          </a:p>
          <a:p>
            <a:pPr marL="285750" indent="571500">
              <a:buFont typeface="Wingdings"/>
              <a:buChar char="§"/>
            </a:pPr>
            <a:r>
              <a:rPr lang="en-US">
                <a:latin typeface="Verdana"/>
                <a:ea typeface="Verdana"/>
                <a:cs typeface="+mn-lt"/>
              </a:rPr>
              <a:t>Count Verification  Check that row counts are in the Right Range</a:t>
            </a:r>
            <a:endParaRPr lang="en-US">
              <a:latin typeface="Segoe UI"/>
              <a:ea typeface="Verdana"/>
              <a:cs typeface="+mn-lt"/>
            </a:endParaRPr>
          </a:p>
          <a:p>
            <a:pPr marL="285750" indent="571500">
              <a:buFont typeface="Wingdings"/>
              <a:buChar char="§"/>
            </a:pPr>
            <a:r>
              <a:rPr lang="en-US">
                <a:latin typeface="Verdana"/>
                <a:ea typeface="Verdana"/>
                <a:cs typeface="+mn-lt"/>
              </a:rPr>
              <a:t>Conformity            zip codes are five digits , phone no are 10 digits</a:t>
            </a:r>
            <a:endParaRPr lang="en-US">
              <a:latin typeface="Segoe UI"/>
              <a:ea typeface="Verdana"/>
              <a:cs typeface="+mn-lt"/>
            </a:endParaRPr>
          </a:p>
          <a:p>
            <a:pPr marL="285750" indent="571500">
              <a:buFont typeface="Wingdings"/>
              <a:buChar char="§"/>
            </a:pPr>
            <a:r>
              <a:rPr lang="en-US">
                <a:latin typeface="Verdana"/>
                <a:ea typeface="Verdana"/>
                <a:cs typeface="+mn-lt"/>
              </a:rPr>
              <a:t>History                  The no's prospects always increases</a:t>
            </a:r>
          </a:p>
          <a:p>
            <a:pPr marL="285750" indent="571500">
              <a:buFont typeface="Wingdings"/>
              <a:buChar char="§"/>
            </a:pPr>
            <a:r>
              <a:rPr lang="en-US">
                <a:latin typeface="Verdana"/>
                <a:ea typeface="Verdana"/>
                <a:cs typeface="+mn-lt"/>
              </a:rPr>
              <a:t>Balance                 Week over week , sales should not vary </a:t>
            </a:r>
          </a:p>
          <a:p>
            <a:pPr marL="285750" indent="571500">
              <a:buFont typeface="Wingdings"/>
              <a:buChar char="§"/>
            </a:pPr>
            <a:r>
              <a:rPr lang="en-US">
                <a:latin typeface="Verdana"/>
                <a:ea typeface="Verdana"/>
                <a:cs typeface="+mn-lt"/>
              </a:rPr>
              <a:t>Field validation       All required Fields are present are not </a:t>
            </a:r>
          </a:p>
          <a:p>
            <a:pPr marL="285750" indent="-285750">
              <a:buFont typeface="Wingdings"/>
              <a:buChar char="q"/>
            </a:pPr>
            <a:r>
              <a:rPr lang="en-US">
                <a:latin typeface="Verdana"/>
                <a:ea typeface="Verdana"/>
                <a:cs typeface="+mn-lt"/>
              </a:rPr>
              <a:t>Business logic Test </a:t>
            </a:r>
          </a:p>
          <a:p>
            <a:pPr marL="571500" indent="-285750">
              <a:buFont typeface="Wingdings"/>
              <a:buChar char="§"/>
            </a:pPr>
            <a:r>
              <a:rPr lang="en-US">
                <a:latin typeface="Verdana"/>
                <a:ea typeface="Verdana"/>
                <a:cs typeface="+mn-lt"/>
              </a:rPr>
              <a:t>Customer validation   Each customer should exists in dimensional Table</a:t>
            </a:r>
          </a:p>
          <a:p>
            <a:pPr marL="571500" indent="-285750">
              <a:buFont typeface="Wingdings"/>
              <a:buChar char="§"/>
            </a:pPr>
            <a:r>
              <a:rPr lang="en-US">
                <a:latin typeface="Verdana"/>
                <a:ea typeface="Verdana"/>
                <a:cs typeface="+mn-lt"/>
              </a:rPr>
              <a:t>Data Validation          Data shall match entries in dimensional table </a:t>
            </a:r>
          </a:p>
          <a:p>
            <a:pPr marL="285750" indent="-285750">
              <a:buFont typeface="Wingdings"/>
              <a:buChar char="q"/>
            </a:pPr>
            <a:r>
              <a:rPr lang="en-US">
                <a:latin typeface="Verdana"/>
                <a:ea typeface="Verdana"/>
                <a:cs typeface="+mn-lt"/>
              </a:rPr>
              <a:t>Output Test</a:t>
            </a:r>
          </a:p>
          <a:p>
            <a:pPr marL="285750">
              <a:buFont typeface="Wingdings"/>
              <a:buChar char="§"/>
            </a:pPr>
            <a:r>
              <a:rPr lang="en-US">
                <a:latin typeface="Verdana"/>
                <a:ea typeface="Verdana"/>
                <a:cs typeface="+mn-lt"/>
              </a:rPr>
              <a:t>   Completeness          As per the requirement</a:t>
            </a:r>
          </a:p>
          <a:p>
            <a:pPr marL="285750">
              <a:buFont typeface="Wingdings"/>
              <a:buChar char="§"/>
            </a:pPr>
            <a:r>
              <a:rPr lang="en-US">
                <a:latin typeface="Verdana"/>
                <a:ea typeface="Verdana"/>
                <a:cs typeface="+mn-lt"/>
              </a:rPr>
              <a:t>   Range verification     As per the requirement  </a:t>
            </a:r>
          </a:p>
          <a:p>
            <a:pPr marL="285750" indent="-285750">
              <a:buFont typeface="Wingdings"/>
              <a:buChar char="q"/>
            </a:pPr>
            <a:r>
              <a:rPr lang="en-US">
                <a:latin typeface="Verdana"/>
                <a:ea typeface="Verdana"/>
                <a:cs typeface="+mn-lt"/>
              </a:rPr>
              <a:t>Location balance</a:t>
            </a:r>
          </a:p>
          <a:p>
            <a:pPr marL="285750" indent="-285750">
              <a:buFont typeface="Wingdings"/>
              <a:buChar char="q"/>
            </a:pPr>
            <a:r>
              <a:rPr lang="en-US">
                <a:latin typeface="Verdana"/>
                <a:ea typeface="Verdana"/>
                <a:cs typeface="+mn-lt"/>
              </a:rPr>
              <a:t>Historical Balance </a:t>
            </a:r>
          </a:p>
          <a:p>
            <a:endParaRPr lang="en-US">
              <a:latin typeface="Verdana"/>
              <a:ea typeface="Verdana"/>
              <a:cs typeface="Segoe UI"/>
            </a:endParaRPr>
          </a:p>
          <a:p>
            <a:endParaRPr lang="en-US">
              <a:latin typeface="Verdana"/>
              <a:ea typeface="Verdana"/>
              <a:cs typeface="Segoe UI"/>
            </a:endParaRPr>
          </a:p>
          <a:p>
            <a:endParaRPr lang="en-US">
              <a:latin typeface="Segoe UI"/>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2181293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Problems in Data &amp; Analytical Industry</a:t>
            </a:r>
            <a:endParaRPr lang="en-US"/>
          </a:p>
        </p:txBody>
      </p:sp>
      <p:sp>
        <p:nvSpPr>
          <p:cNvPr id="3" name="Content Placeholder 2"/>
          <p:cNvSpPr>
            <a:spLocks noGrp="1"/>
          </p:cNvSpPr>
          <p:nvPr>
            <p:ph sz="quarter" idx="20"/>
          </p:nvPr>
        </p:nvSpPr>
        <p:spPr/>
        <p:txBody>
          <a:bodyPr vert="horz" lIns="91440" tIns="45720" rIns="91440" bIns="45720" rtlCol="0" anchor="t">
            <a:normAutofit lnSpcReduction="10000"/>
          </a:bodyPr>
          <a:lstStyle/>
          <a:p>
            <a:pPr marL="685800" indent="0">
              <a:lnSpc>
                <a:spcPct val="100000"/>
              </a:lnSpc>
              <a:spcBef>
                <a:spcPts val="0"/>
              </a:spcBef>
              <a:spcAft>
                <a:spcPts val="0"/>
              </a:spcAft>
              <a:buNone/>
            </a:pPr>
            <a:r>
              <a:rPr lang="en-US">
                <a:latin typeface="Verdana"/>
                <a:ea typeface="Verdana"/>
              </a:rPr>
              <a:t>What are Data &amp; Analytics industry problems ? </a:t>
            </a:r>
            <a:endParaRPr lang="en-US">
              <a:ea typeface="+mn-lt"/>
              <a:cs typeface="+mn-lt"/>
            </a:endParaRPr>
          </a:p>
          <a:p>
            <a:pPr marL="685800" indent="0">
              <a:lnSpc>
                <a:spcPct val="100000"/>
              </a:lnSpc>
              <a:spcBef>
                <a:spcPts val="0"/>
              </a:spcBef>
              <a:spcAft>
                <a:spcPts val="0"/>
              </a:spcAft>
              <a:buNone/>
            </a:pPr>
            <a:endParaRPr lang="en-US">
              <a:latin typeface="Verdana"/>
              <a:ea typeface="Verdana"/>
              <a:cs typeface="Segoe UI"/>
            </a:endParaRPr>
          </a:p>
          <a:p>
            <a:pPr marL="685800" indent="0">
              <a:lnSpc>
                <a:spcPct val="100000"/>
              </a:lnSpc>
              <a:spcBef>
                <a:spcPts val="0"/>
              </a:spcBef>
              <a:spcAft>
                <a:spcPts val="0"/>
              </a:spcAft>
              <a:buNone/>
            </a:pPr>
            <a:endParaRPr lang="en-US" sz="1800">
              <a:latin typeface="Verdana"/>
              <a:ea typeface="Verdana"/>
              <a:cs typeface="Segoe UI"/>
            </a:endParaRPr>
          </a:p>
          <a:p>
            <a:r>
              <a:rPr lang="en-US" sz="1800">
                <a:latin typeface="Verdana"/>
                <a:ea typeface="+mn-lt"/>
                <a:cs typeface="+mn-lt"/>
              </a:rPr>
              <a:t> Data analytics plays a critical role in every stage of the value chain, from data collection to visualization, helping to ensure that the customer receives the most value from the data.</a:t>
            </a:r>
            <a:endParaRPr lang="en-US" sz="1800">
              <a:latin typeface="Verdana"/>
              <a:ea typeface="Verdana"/>
              <a:cs typeface="+mn-lt"/>
            </a:endParaRPr>
          </a:p>
          <a:p>
            <a:r>
              <a:rPr lang="en-US" sz="1800">
                <a:latin typeface="Verdana"/>
                <a:ea typeface="+mn-lt"/>
                <a:cs typeface="+mn-lt"/>
              </a:rPr>
              <a:t>It could be data preparation, or ETL, or data science or AI, machine learning, data visualization, data governance. </a:t>
            </a:r>
            <a:endParaRPr lang="en-US" sz="1800">
              <a:latin typeface="Verdana"/>
              <a:ea typeface="Verdana"/>
              <a:cs typeface="+mn-lt"/>
            </a:endParaRPr>
          </a:p>
          <a:p>
            <a:r>
              <a:rPr lang="en-US" sz="1800">
                <a:latin typeface="Verdana"/>
                <a:ea typeface="+mn-lt"/>
                <a:cs typeface="+mn-lt"/>
              </a:rPr>
              <a:t>We know that data analytics is hot, It has become increasingly popular in recent years as the amount of data available to individuals and organizations has grown significantly. With the help of data analytics, businesses, governments, and individuals can gain insights into patterns, trends, and correlations in the data, which can then be used to make informed decisions and improve outcomes</a:t>
            </a:r>
            <a:endParaRPr lang="en-US" sz="1800">
              <a:latin typeface="Verdana"/>
              <a:ea typeface="Verdana"/>
              <a:cs typeface="Segoe UI"/>
            </a:endParaRPr>
          </a:p>
          <a:p>
            <a:endParaRPr lang="en-US">
              <a:cs typeface="Segoe UI"/>
            </a:endParaRPr>
          </a:p>
        </p:txBody>
      </p:sp>
    </p:spTree>
    <p:extLst>
      <p:ext uri="{BB962C8B-B14F-4D97-AF65-F5344CB8AC3E}">
        <p14:creationId xmlns:p14="http://schemas.microsoft.com/office/powerpoint/2010/main" val="1970071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We can write those tests in lots of different ways. </a:t>
            </a:r>
            <a:endParaRPr lang="en-US"/>
          </a:p>
          <a:p>
            <a:r>
              <a:rPr lang="en-US">
                <a:ea typeface="+mn-lt"/>
                <a:cs typeface="+mn-lt"/>
              </a:rPr>
              <a:t>                                              we can write them in                   SQL</a:t>
            </a:r>
          </a:p>
          <a:p>
            <a:r>
              <a:rPr lang="en-US">
                <a:ea typeface="+mn-lt"/>
                <a:cs typeface="+mn-lt"/>
              </a:rPr>
              <a:t>                                                                                      Or   In our  favorite tool.</a:t>
            </a:r>
          </a:p>
          <a:p>
            <a:r>
              <a:rPr lang="en-US">
                <a:ea typeface="+mn-lt"/>
                <a:cs typeface="+mn-lt"/>
              </a:rPr>
              <a:t> And there are test engines out there.</a:t>
            </a:r>
            <a:endParaRPr lang="en-US">
              <a:cs typeface="Segoe UI"/>
            </a:endParaRPr>
          </a:p>
          <a:p>
            <a:endParaRPr lang="en-US">
              <a:ea typeface="+mn-lt"/>
              <a:cs typeface="+mn-lt"/>
            </a:endParaRPr>
          </a:p>
          <a:p>
            <a:endParaRPr lang="en-US">
              <a:latin typeface="Segoe UI"/>
              <a:ea typeface="Verdana"/>
              <a:cs typeface="Segoe UI"/>
            </a:endParaRPr>
          </a:p>
          <a:p>
            <a:r>
              <a:rPr lang="en-US" b="1">
                <a:latin typeface="Segoe UI"/>
                <a:ea typeface="Verdana"/>
                <a:cs typeface="Segoe UI"/>
              </a:rPr>
              <a:t>Location Balance Test :</a:t>
            </a:r>
          </a:p>
          <a:p>
            <a:endParaRPr lang="en-US">
              <a:latin typeface="Segoe UI"/>
              <a:ea typeface="Verdana"/>
              <a:cs typeface="Segoe UI"/>
            </a:endParaRPr>
          </a:p>
          <a:p>
            <a:r>
              <a:rPr lang="en-US">
                <a:ea typeface="+mn-lt"/>
                <a:cs typeface="+mn-lt"/>
              </a:rPr>
              <a:t>The location balance test is a type of data integrity test that ensures the consistency of data throughout a data pipeline or system. It involves comparing the expected row count of data with the actual row count at various stages of the data pipeline, such as from a blob storage to a database table or from one level in a database to another level. By doing this, it helps to identify any discrepancies or losses in data during the data transformation process. This test is particularly useful when dealing with large and complex data pipelines to ensure that data is accurately processed and maintained throughout the pipeline.</a:t>
            </a:r>
            <a:endParaRPr lang="en-US"/>
          </a:p>
          <a:p>
            <a:endParaRPr lang="en-US">
              <a:latin typeface="Segoe UI"/>
              <a:ea typeface="Verdana"/>
              <a:cs typeface="Segoe UI"/>
            </a:endParaRPr>
          </a:p>
          <a:p>
            <a:endParaRPr lang="en-US">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399520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ea typeface="Verdana"/>
                <a:cs typeface="Segoe UI"/>
              </a:rPr>
              <a:t>Historical Balance Test:</a:t>
            </a:r>
            <a:endParaRPr lang="en-US"/>
          </a:p>
          <a:p>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a:p>
            <a:endParaRPr lang="en-US">
              <a:latin typeface="Verdana"/>
              <a:ea typeface="Verdana"/>
              <a:cs typeface="Segoe UI"/>
            </a:endParaRPr>
          </a:p>
        </p:txBody>
      </p:sp>
      <p:pic>
        <p:nvPicPr>
          <p:cNvPr id="8" name="Picture 8" descr="Table&#10;&#10;Description automatically generated">
            <a:extLst>
              <a:ext uri="{FF2B5EF4-FFF2-40B4-BE49-F238E27FC236}">
                <a16:creationId xmlns:a16="http://schemas.microsoft.com/office/drawing/2014/main" id="{3FB715DA-2917-1A9C-056B-2DC0E6AFC196}"/>
              </a:ext>
            </a:extLst>
          </p:cNvPr>
          <p:cNvPicPr>
            <a:picLocks noChangeAspect="1"/>
          </p:cNvPicPr>
          <p:nvPr/>
        </p:nvPicPr>
        <p:blipFill>
          <a:blip r:embed="rId2"/>
          <a:stretch>
            <a:fillRect/>
          </a:stretch>
        </p:blipFill>
        <p:spPr>
          <a:xfrm>
            <a:off x="1196237" y="2220297"/>
            <a:ext cx="8672184" cy="3722200"/>
          </a:xfrm>
          <a:prstGeom prst="rect">
            <a:avLst/>
          </a:prstGeom>
        </p:spPr>
      </p:pic>
    </p:spTree>
    <p:extLst>
      <p:ext uri="{BB962C8B-B14F-4D97-AF65-F5344CB8AC3E}">
        <p14:creationId xmlns:p14="http://schemas.microsoft.com/office/powerpoint/2010/main" val="146035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err="1">
                <a:cs typeface="Segoe UI Semibold"/>
              </a:rPr>
              <a:t>DataOps</a:t>
            </a:r>
            <a:r>
              <a:rPr lang="en-US" b="1">
                <a:ea typeface="+mj-lt"/>
                <a:cs typeface="+mj-lt"/>
              </a:rPr>
              <a:t> Production Pipeline </a:t>
            </a:r>
          </a:p>
          <a:p>
            <a:r>
              <a:rPr lang="en-US" b="1">
                <a:ea typeface="+mj-lt"/>
                <a:cs typeface="+mj-lt"/>
              </a:rPr>
              <a:t>Types of Tests</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endParaRPr lang="en-US">
              <a:latin typeface="Segoe UI"/>
              <a:ea typeface="Verdana"/>
              <a:cs typeface="Segoe UI"/>
            </a:endParaRPr>
          </a:p>
          <a:p>
            <a:endParaRPr lang="en-US">
              <a:latin typeface="Verdana"/>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cs typeface="Segoe UI"/>
            </a:endParaRPr>
          </a:p>
          <a:p>
            <a:r>
              <a:rPr lang="en-US">
                <a:ea typeface="+mn-lt"/>
                <a:cs typeface="+mn-lt"/>
              </a:rPr>
              <a:t>Certainly! Let's say we're running a production pipeline for a grocery store chain, and one of the product groups we're tracking is "cereals". We have a table in production that lists all of the cereals we're currently carrying, along with their respective volumes.</a:t>
            </a:r>
            <a:endParaRPr lang="en-US"/>
          </a:p>
          <a:p>
            <a:r>
              <a:rPr lang="en-US">
                <a:ea typeface="+mn-lt"/>
                <a:cs typeface="+mn-lt"/>
              </a:rPr>
              <a:t>In pre-production, we have a similar table that we use as a reference point to ensure that our production table is accurate and up-to-date. Now, let's say that we run our comparison test and notice that the product groupings have suddenly changed in the production table - maybe a new cereal brand has been introduced, or an existing brand has been moved to a different product group.</a:t>
            </a:r>
            <a:endParaRPr lang="en-US"/>
          </a:p>
          <a:p>
            <a:r>
              <a:rPr lang="en-US">
                <a:ea typeface="+mn-lt"/>
                <a:cs typeface="+mn-lt"/>
              </a:rPr>
              <a:t>Even if the total volume of cereals remains similar, this sudden change in product groupings could be a cause for concern. It might indicate that we're not accurately tracking our inventory or that a competitor's cereal has suddenly become much more popular.</a:t>
            </a:r>
            <a:endParaRPr lang="en-US"/>
          </a:p>
          <a:p>
            <a:r>
              <a:rPr lang="en-US">
                <a:ea typeface="+mn-lt"/>
                <a:cs typeface="+mn-lt"/>
              </a:rPr>
              <a:t>By catching these types of changes early on, we can investigate and address any issues that may be affecting our production pipeline, ensuring that we're consistently providing our customers with accurate and valuable products.</a:t>
            </a:r>
            <a:endParaRPr lang="en-US"/>
          </a:p>
          <a:p>
            <a:endParaRPr lang="en-US">
              <a:solidFill>
                <a:srgbClr val="FF0000"/>
              </a:solidFill>
              <a:latin typeface="Segoe UI"/>
              <a:cs typeface="Segoe UI"/>
            </a:endParaRPr>
          </a:p>
          <a:p>
            <a:endParaRPr lang="en-US">
              <a:solidFill>
                <a:srgbClr val="343541"/>
              </a:solidFill>
              <a:latin typeface="Söhne"/>
            </a:endParaRPr>
          </a:p>
        </p:txBody>
      </p:sp>
    </p:spTree>
    <p:extLst>
      <p:ext uri="{BB962C8B-B14F-4D97-AF65-F5344CB8AC3E}">
        <p14:creationId xmlns:p14="http://schemas.microsoft.com/office/powerpoint/2010/main" val="987427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a:ea typeface="+mj-lt"/>
                <a:cs typeface="+mj-lt"/>
              </a:rPr>
              <a:t> Production Pipeline Measure Production Processes, Reflect &amp; Improve</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394565"/>
            <a:ext cx="1117739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algn="ctr"/>
            <a:r>
              <a:rPr lang="en-US" i="1">
                <a:solidFill>
                  <a:srgbClr val="00B0F0"/>
                </a:solidFill>
                <a:latin typeface="Verdana"/>
                <a:ea typeface="Verdana"/>
                <a:cs typeface="Segoe UI"/>
              </a:rPr>
              <a:t>Analytical Teams  are not  analytical about measuring and improving their internal work </a:t>
            </a:r>
          </a:p>
          <a:p>
            <a:pPr algn="ctr"/>
            <a:endParaRPr lang="en-US" i="1">
              <a:solidFill>
                <a:srgbClr val="00B0F0"/>
              </a:solidFill>
              <a:latin typeface="Verdana"/>
              <a:ea typeface="Verdana"/>
              <a:cs typeface="Segoe UI"/>
            </a:endParaRPr>
          </a:p>
          <a:p>
            <a:r>
              <a:rPr lang="en-US" b="1">
                <a:latin typeface="Verdana"/>
                <a:ea typeface="Verdana"/>
                <a:cs typeface="Segoe UI"/>
              </a:rPr>
              <a:t>Technical Characteristics of good pipeline </a:t>
            </a:r>
          </a:p>
          <a:p>
            <a:endParaRPr lang="en-US">
              <a:latin typeface="Verdana"/>
              <a:ea typeface="Verdana"/>
              <a:cs typeface="Segoe UI"/>
            </a:endParaRPr>
          </a:p>
          <a:p>
            <a:pPr marL="285750" indent="-285750">
              <a:buFont typeface="Courier New"/>
              <a:buChar char="o"/>
            </a:pPr>
            <a:r>
              <a:rPr lang="en-US">
                <a:latin typeface="Verdana"/>
                <a:ea typeface="Verdana"/>
                <a:cs typeface="Segoe UI"/>
              </a:rPr>
              <a:t>Meta-Orchestration </a:t>
            </a:r>
          </a:p>
          <a:p>
            <a:r>
              <a:rPr lang="en-US">
                <a:latin typeface="Verdana"/>
                <a:ea typeface="Verdana"/>
                <a:cs typeface="Segoe UI"/>
              </a:rPr>
              <a:t>         Plugin your existing tools into pipelines</a:t>
            </a:r>
          </a:p>
          <a:p>
            <a:endParaRPr lang="en-US">
              <a:latin typeface="Verdana"/>
              <a:ea typeface="Verdana"/>
              <a:cs typeface="Segoe UI"/>
            </a:endParaRPr>
          </a:p>
          <a:p>
            <a:pPr marL="285750" indent="-285750">
              <a:buFont typeface="Courier New"/>
              <a:buChar char="o"/>
            </a:pPr>
            <a:r>
              <a:rPr lang="en-US">
                <a:latin typeface="Verdana"/>
                <a:ea typeface="Verdana"/>
                <a:cs typeface="Segoe UI"/>
              </a:rPr>
              <a:t>Monitored,tested,'Observability'</a:t>
            </a:r>
          </a:p>
          <a:p>
            <a:r>
              <a:rPr lang="en-US">
                <a:latin typeface="Verdana"/>
                <a:ea typeface="Verdana"/>
                <a:cs typeface="Segoe UI"/>
              </a:rPr>
              <a:t>          Automated Testing </a:t>
            </a:r>
          </a:p>
          <a:p>
            <a:r>
              <a:rPr lang="en-US">
                <a:latin typeface="Verdana"/>
                <a:ea typeface="Verdana"/>
                <a:cs typeface="Segoe UI"/>
              </a:rPr>
              <a:t>          Test data and </a:t>
            </a:r>
            <a:r>
              <a:rPr lang="en-US" noProof="1">
                <a:latin typeface="Verdana"/>
                <a:ea typeface="Verdana"/>
                <a:cs typeface="Segoe UI"/>
              </a:rPr>
              <a:t>Articarft</a:t>
            </a:r>
          </a:p>
          <a:p>
            <a:r>
              <a:rPr lang="en-US">
                <a:latin typeface="Verdana"/>
                <a:ea typeface="Verdana"/>
                <a:cs typeface="Segoe UI"/>
              </a:rPr>
              <a:t>          Send alerts</a:t>
            </a:r>
          </a:p>
          <a:p>
            <a:r>
              <a:rPr lang="en-US">
                <a:latin typeface="Verdana"/>
                <a:ea typeface="Verdana"/>
                <a:cs typeface="Segoe UI"/>
              </a:rPr>
              <a:t>          </a:t>
            </a:r>
            <a:r>
              <a:rPr lang="en-US" err="1">
                <a:latin typeface="Verdana"/>
                <a:ea typeface="Verdana"/>
                <a:cs typeface="Segoe UI"/>
              </a:rPr>
              <a:t>SPC,end</a:t>
            </a:r>
            <a:r>
              <a:rPr lang="en-US">
                <a:latin typeface="Verdana"/>
                <a:ea typeface="Verdana"/>
                <a:cs typeface="Segoe UI"/>
              </a:rPr>
              <a:t> to end and other test types </a:t>
            </a:r>
          </a:p>
          <a:p>
            <a:endParaRPr lang="en-US">
              <a:latin typeface="Verdana"/>
              <a:ea typeface="Verdana"/>
              <a:cs typeface="Segoe UI"/>
            </a:endParaRPr>
          </a:p>
          <a:p>
            <a:pPr marL="285750" indent="-285750">
              <a:buFont typeface="Courier New"/>
              <a:buChar char="o"/>
            </a:pPr>
            <a:r>
              <a:rPr lang="en-US">
                <a:latin typeface="Verdana"/>
                <a:ea typeface="Verdana"/>
                <a:cs typeface="Segoe UI"/>
              </a:rPr>
              <a:t>Stores Pipeline definition as code</a:t>
            </a:r>
          </a:p>
          <a:p>
            <a:r>
              <a:rPr lang="en-US">
                <a:latin typeface="Verdana"/>
                <a:ea typeface="Verdana"/>
                <a:cs typeface="Segoe UI"/>
              </a:rPr>
              <a:t>     Keep tool code and pipeline code together</a:t>
            </a:r>
          </a:p>
          <a:p>
            <a:pPr marL="285750" indent="-285750">
              <a:buFont typeface="Courier New"/>
              <a:buChar char="o"/>
            </a:pPr>
            <a:endParaRPr lang="en-US">
              <a:latin typeface="Verdana"/>
              <a:ea typeface="Verdana"/>
              <a:cs typeface="Segoe UI"/>
            </a:endParaRPr>
          </a:p>
          <a:p>
            <a:pPr marL="285750" indent="-285750">
              <a:buFont typeface="Courier New"/>
              <a:buChar char="o"/>
            </a:pPr>
            <a:r>
              <a:rPr lang="en-US">
                <a:latin typeface="Verdana"/>
                <a:ea typeface="Verdana"/>
                <a:cs typeface="Segoe UI"/>
              </a:rPr>
              <a:t>Keep database of pipeline operations metrics</a:t>
            </a:r>
          </a:p>
          <a:p>
            <a:endParaRPr lang="en-US">
              <a:latin typeface="Verdana"/>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4171362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noProof="1">
              <a:cs typeface="Segoe UI Light"/>
            </a:endParaRPr>
          </a:p>
          <a:p>
            <a:endParaRPr lang="en-US" noProof="1">
              <a:cs typeface="Segoe UI Light"/>
            </a:endParaRPr>
          </a:p>
          <a:p>
            <a:r>
              <a:rPr lang="en-US" noProof="1">
                <a:cs typeface="Segoe UI Light"/>
              </a:rPr>
              <a:t>DataOps-</a:t>
            </a:r>
            <a:r>
              <a:rPr lang="en-US" b="1" noProof="1">
                <a:cs typeface="Segoe UI Semibold"/>
              </a:rPr>
              <a:t>DataOps</a:t>
            </a:r>
            <a:r>
              <a:rPr lang="en-US" b="1">
                <a:ea typeface="+mj-lt"/>
                <a:cs typeface="+mj-lt"/>
              </a:rPr>
              <a:t> Production  Pipeline                Measure Production Processes, Reflect &amp; Improve</a:t>
            </a:r>
            <a:endParaRPr lang="en-US" b="1">
              <a:cs typeface="Segoe UI Semibold"/>
            </a:endParaRPr>
          </a:p>
          <a:p>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endParaRPr lang="en-US">
              <a:latin typeface="Segoe UI"/>
              <a:ea typeface="Verdana"/>
              <a:cs typeface="Segoe UI"/>
            </a:endParaRPr>
          </a:p>
          <a:p>
            <a:pPr algn="ctr"/>
            <a:r>
              <a:rPr lang="en-US">
                <a:solidFill>
                  <a:srgbClr val="00B0F0"/>
                </a:solidFill>
                <a:latin typeface="Verdana"/>
                <a:ea typeface="Verdana"/>
                <a:cs typeface="Segoe UI"/>
              </a:rPr>
              <a:t>Keep track of all errors</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On periodic basis meet with a team to review those errors</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Find Patterns and root causes</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Creating new test or procedures to mitigate those problems</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Focus on error reduction </a:t>
            </a:r>
          </a:p>
          <a:p>
            <a:pPr algn="ctr"/>
            <a:endParaRPr lang="en-US">
              <a:solidFill>
                <a:srgbClr val="00B0F0"/>
              </a:solidFill>
              <a:latin typeface="Verdana"/>
              <a:ea typeface="Verdana"/>
              <a:cs typeface="Segoe UI"/>
            </a:endParaRPr>
          </a:p>
          <a:p>
            <a:pPr algn="ctr"/>
            <a:r>
              <a:rPr lang="en-US">
                <a:solidFill>
                  <a:srgbClr val="00B0F0"/>
                </a:solidFill>
                <a:latin typeface="Verdana"/>
                <a:ea typeface="Verdana"/>
                <a:cs typeface="Segoe UI"/>
              </a:rPr>
              <a:t>Have dev and ops teams members</a:t>
            </a:r>
          </a:p>
          <a:p>
            <a:pPr algn="ctr"/>
            <a:endParaRPr lang="en-US">
              <a:solidFill>
                <a:srgbClr val="00B0F0"/>
              </a:solidFill>
              <a:latin typeface="Verdana"/>
              <a:ea typeface="Verdana"/>
              <a:cs typeface="Segoe UI"/>
            </a:endParaRPr>
          </a:p>
          <a:p>
            <a:endParaRPr lang="en-US">
              <a:latin typeface="Verdana"/>
              <a:ea typeface="Verdana"/>
              <a:cs typeface="Segoe UI"/>
            </a:endParaRPr>
          </a:p>
          <a:p>
            <a:endParaRPr lang="en-US">
              <a:latin typeface="Segoe UI"/>
              <a:ea typeface="Verdana"/>
              <a:cs typeface="Segoe UI"/>
            </a:endParaRPr>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45887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-Development Lifecycle Complexities</a:t>
            </a:r>
            <a:endParaRPr lang="en-US"/>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246346" y="1759907"/>
            <a:ext cx="111773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a:p>
            <a:endParaRPr lang="en-US">
              <a:latin typeface="Segoe UI"/>
              <a:ea typeface="Verdana"/>
              <a:cs typeface="Segoe UI"/>
            </a:endParaRPr>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34" name="Picture 34" descr="Diagram&#10;&#10;Description automatically generated">
            <a:extLst>
              <a:ext uri="{FF2B5EF4-FFF2-40B4-BE49-F238E27FC236}">
                <a16:creationId xmlns:a16="http://schemas.microsoft.com/office/drawing/2014/main" id="{C8AE514B-BDD0-B9DE-0579-1615CF2D1EBE}"/>
              </a:ext>
            </a:extLst>
          </p:cNvPr>
          <p:cNvPicPr>
            <a:picLocks noChangeAspect="1"/>
          </p:cNvPicPr>
          <p:nvPr/>
        </p:nvPicPr>
        <p:blipFill>
          <a:blip r:embed="rId2"/>
          <a:stretch>
            <a:fillRect/>
          </a:stretch>
        </p:blipFill>
        <p:spPr>
          <a:xfrm>
            <a:off x="2897689" y="1548025"/>
            <a:ext cx="4382021" cy="4753593"/>
          </a:xfrm>
          <a:prstGeom prst="rect">
            <a:avLst/>
          </a:prstGeom>
        </p:spPr>
      </p:pic>
    </p:spTree>
    <p:extLst>
      <p:ext uri="{BB962C8B-B14F-4D97-AF65-F5344CB8AC3E}">
        <p14:creationId xmlns:p14="http://schemas.microsoft.com/office/powerpoint/2010/main" val="2482022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-Development Lifecycle Complexities</a:t>
            </a:r>
            <a:endParaRPr lang="en-US"/>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a:ea typeface="+mn-lt"/>
                <a:cs typeface="+mn-lt"/>
              </a:rPr>
              <a:t>The main problem is that the process of moving software or code from a development environment to production is not smooth. </a:t>
            </a:r>
          </a:p>
          <a:p>
            <a:endParaRPr lang="en-US">
              <a:ea typeface="+mn-lt"/>
              <a:cs typeface="+mn-lt"/>
            </a:endParaRPr>
          </a:p>
          <a:p>
            <a:r>
              <a:rPr lang="en-US">
                <a:ea typeface="+mn-lt"/>
                <a:cs typeface="+mn-lt"/>
              </a:rPr>
              <a:t>There are different groups of people involved, using different tools and working on different code versions.</a:t>
            </a:r>
          </a:p>
          <a:p>
            <a:endParaRPr lang="en-US">
              <a:ea typeface="+mn-lt"/>
              <a:cs typeface="+mn-lt"/>
            </a:endParaRPr>
          </a:p>
          <a:p>
            <a:r>
              <a:rPr lang="en-US">
                <a:ea typeface="+mn-lt"/>
                <a:cs typeface="+mn-lt"/>
              </a:rPr>
              <a:t> The environments are also different, with variations in operating systems, libraries, and test data.</a:t>
            </a:r>
            <a:endParaRPr lang="en-US">
              <a:cs typeface="Segoe UI"/>
            </a:endParaRPr>
          </a:p>
          <a:p>
            <a:endParaRPr lang="en-US">
              <a:ea typeface="+mn-lt"/>
              <a:cs typeface="+mn-lt"/>
            </a:endParaRPr>
          </a:p>
          <a:p>
            <a:r>
              <a:rPr lang="en-US">
                <a:ea typeface="+mn-lt"/>
                <a:cs typeface="+mn-lt"/>
              </a:rPr>
              <a:t> This leads to a patchwork of manual processes and scripts that are error-prone, slow, and create a lot of waste.</a:t>
            </a:r>
            <a:endParaRPr lang="en-US">
              <a:cs typeface="Segoe UI"/>
            </a:endParaRPr>
          </a:p>
          <a:p>
            <a:endParaRPr lang="en-US">
              <a:ea typeface="+mn-lt"/>
              <a:cs typeface="+mn-lt"/>
            </a:endParaRPr>
          </a:p>
          <a:p>
            <a:r>
              <a:rPr lang="en-US">
                <a:ea typeface="+mn-lt"/>
                <a:cs typeface="+mn-lt"/>
              </a:rPr>
              <a:t>This problem is particularly acute in data and analytics teams, where deploying changes into production can take weeks or months.</a:t>
            </a:r>
          </a:p>
          <a:p>
            <a:endParaRPr lang="en-US">
              <a:ea typeface="+mn-lt"/>
              <a:cs typeface="+mn-lt"/>
            </a:endParaRPr>
          </a:p>
          <a:p>
            <a:r>
              <a:rPr lang="en-US">
                <a:ea typeface="+mn-lt"/>
                <a:cs typeface="+mn-lt"/>
              </a:rPr>
              <a:t> This leads to frustration among business customers who expect faster results and may even lead them to hire external consultants to get the work done more quickly.</a:t>
            </a:r>
            <a:endParaRPr lang="en-US">
              <a:cs typeface="Segoe UI"/>
            </a:endParaRPr>
          </a:p>
          <a:p>
            <a:endParaRPr lang="en-US">
              <a:ea typeface="+mn-lt"/>
              <a:cs typeface="+mn-lt"/>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153989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-Data &amp; Analytics Development</a:t>
            </a:r>
          </a:p>
          <a:p>
            <a:endParaRPr lang="en-US" b="1">
              <a:cs typeface="Segoe UI Semibold"/>
            </a:endParaRPr>
          </a:p>
          <a:p>
            <a:endParaRPr lang="en-US" b="1">
              <a:cs typeface="Segoe UI Semibold"/>
            </a:endParaRP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0" name="Cylinder 9">
            <a:extLst>
              <a:ext uri="{FF2B5EF4-FFF2-40B4-BE49-F238E27FC236}">
                <a16:creationId xmlns:a16="http://schemas.microsoft.com/office/drawing/2014/main" id="{C640C3F7-E8AF-C9B0-7917-F474C71F9B7A}"/>
              </a:ext>
            </a:extLst>
          </p:cNvPr>
          <p:cNvSpPr/>
          <p:nvPr/>
        </p:nvSpPr>
        <p:spPr>
          <a:xfrm rot="-5400000">
            <a:off x="5407070" y="-861165"/>
            <a:ext cx="1064711" cy="70876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C47AF5F3-5663-2B78-D443-50BC7402D50F}"/>
              </a:ext>
            </a:extLst>
          </p:cNvPr>
          <p:cNvSpPr/>
          <p:nvPr/>
        </p:nvSpPr>
        <p:spPr>
          <a:xfrm>
            <a:off x="1471808" y="1873684"/>
            <a:ext cx="657616" cy="16179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F1485ED-E965-FDE2-FE52-2AC9902AD7F6}"/>
              </a:ext>
            </a:extLst>
          </p:cNvPr>
          <p:cNvSpPr txBox="1"/>
          <p:nvPr/>
        </p:nvSpPr>
        <p:spPr>
          <a:xfrm>
            <a:off x="114822" y="2155521"/>
            <a:ext cx="14926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Production           Data</a:t>
            </a:r>
          </a:p>
        </p:txBody>
      </p:sp>
      <p:sp>
        <p:nvSpPr>
          <p:cNvPr id="13" name="Left Brace 12">
            <a:extLst>
              <a:ext uri="{FF2B5EF4-FFF2-40B4-BE49-F238E27FC236}">
                <a16:creationId xmlns:a16="http://schemas.microsoft.com/office/drawing/2014/main" id="{C313C477-C1E1-319A-D4D8-E51A3C632453}"/>
              </a:ext>
            </a:extLst>
          </p:cNvPr>
          <p:cNvSpPr/>
          <p:nvPr/>
        </p:nvSpPr>
        <p:spPr>
          <a:xfrm>
            <a:off x="9410177" y="1784959"/>
            <a:ext cx="814191" cy="1774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641E312-CF8F-2CC9-4F5B-5C522B69100E}"/>
              </a:ext>
            </a:extLst>
          </p:cNvPr>
          <p:cNvSpPr txBox="1"/>
          <p:nvPr/>
        </p:nvSpPr>
        <p:spPr>
          <a:xfrm>
            <a:off x="9968631" y="2353850"/>
            <a:ext cx="18736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Analytic Customers</a:t>
            </a:r>
          </a:p>
        </p:txBody>
      </p:sp>
      <p:sp>
        <p:nvSpPr>
          <p:cNvPr id="15" name="Rectangle 14">
            <a:extLst>
              <a:ext uri="{FF2B5EF4-FFF2-40B4-BE49-F238E27FC236}">
                <a16:creationId xmlns:a16="http://schemas.microsoft.com/office/drawing/2014/main" id="{CF8D427E-CD2D-6F23-9E86-F51190059E9F}"/>
              </a:ext>
            </a:extLst>
          </p:cNvPr>
          <p:cNvSpPr/>
          <p:nvPr/>
        </p:nvSpPr>
        <p:spPr>
          <a:xfrm>
            <a:off x="78287" y="1581410"/>
            <a:ext cx="11857972" cy="268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440E31B-E389-F3FD-E67F-D523B3D3B2C3}"/>
              </a:ext>
            </a:extLst>
          </p:cNvPr>
          <p:cNvSpPr txBox="1"/>
          <p:nvPr/>
        </p:nvSpPr>
        <p:spPr>
          <a:xfrm>
            <a:off x="344465" y="3695178"/>
            <a:ext cx="2849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Production Team </a:t>
            </a:r>
            <a:endParaRPr lang="en-US"/>
          </a:p>
        </p:txBody>
      </p:sp>
      <p:sp>
        <p:nvSpPr>
          <p:cNvPr id="17" name="Rectangle 16">
            <a:extLst>
              <a:ext uri="{FF2B5EF4-FFF2-40B4-BE49-F238E27FC236}">
                <a16:creationId xmlns:a16="http://schemas.microsoft.com/office/drawing/2014/main" id="{3042ABE4-0FD2-B85B-4CBC-D100504C22C6}"/>
              </a:ext>
            </a:extLst>
          </p:cNvPr>
          <p:cNvSpPr/>
          <p:nvPr/>
        </p:nvSpPr>
        <p:spPr>
          <a:xfrm>
            <a:off x="2682656" y="2395603"/>
            <a:ext cx="1158657" cy="553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Segoe UI"/>
              </a:rPr>
              <a:t>Access</a:t>
            </a:r>
          </a:p>
        </p:txBody>
      </p:sp>
      <p:sp>
        <p:nvSpPr>
          <p:cNvPr id="18" name="Rectangle 17">
            <a:extLst>
              <a:ext uri="{FF2B5EF4-FFF2-40B4-BE49-F238E27FC236}">
                <a16:creationId xmlns:a16="http://schemas.microsoft.com/office/drawing/2014/main" id="{FC1A528A-0729-5890-7C6A-7BABF5E1C269}"/>
              </a:ext>
            </a:extLst>
          </p:cNvPr>
          <p:cNvSpPr/>
          <p:nvPr/>
        </p:nvSpPr>
        <p:spPr>
          <a:xfrm>
            <a:off x="3945698" y="2406040"/>
            <a:ext cx="1158657" cy="553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Segoe UI"/>
              </a:rPr>
              <a:t>Transform</a:t>
            </a:r>
          </a:p>
        </p:txBody>
      </p:sp>
      <p:sp>
        <p:nvSpPr>
          <p:cNvPr id="19" name="Rectangle 18">
            <a:extLst>
              <a:ext uri="{FF2B5EF4-FFF2-40B4-BE49-F238E27FC236}">
                <a16:creationId xmlns:a16="http://schemas.microsoft.com/office/drawing/2014/main" id="{7D031BA1-3B1B-C1BC-A1A4-8688861F0C2E}"/>
              </a:ext>
            </a:extLst>
          </p:cNvPr>
          <p:cNvSpPr/>
          <p:nvPr/>
        </p:nvSpPr>
        <p:spPr>
          <a:xfrm>
            <a:off x="5281808" y="2416479"/>
            <a:ext cx="1158657" cy="553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Segoe UI"/>
              </a:rPr>
              <a:t>Model</a:t>
            </a:r>
            <a:endParaRPr lang="en-US" sz="1000"/>
          </a:p>
        </p:txBody>
      </p:sp>
      <p:sp>
        <p:nvSpPr>
          <p:cNvPr id="20" name="Rectangle 19">
            <a:extLst>
              <a:ext uri="{FF2B5EF4-FFF2-40B4-BE49-F238E27FC236}">
                <a16:creationId xmlns:a16="http://schemas.microsoft.com/office/drawing/2014/main" id="{63C9181C-9568-B529-E2CA-5B0EA581E2D6}"/>
              </a:ext>
            </a:extLst>
          </p:cNvPr>
          <p:cNvSpPr/>
          <p:nvPr/>
        </p:nvSpPr>
        <p:spPr>
          <a:xfrm>
            <a:off x="6607478" y="2437355"/>
            <a:ext cx="1158657" cy="553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Segoe UI"/>
              </a:rPr>
              <a:t>Visualize</a:t>
            </a:r>
          </a:p>
        </p:txBody>
      </p:sp>
      <p:sp>
        <p:nvSpPr>
          <p:cNvPr id="21" name="Rectangle 20">
            <a:extLst>
              <a:ext uri="{FF2B5EF4-FFF2-40B4-BE49-F238E27FC236}">
                <a16:creationId xmlns:a16="http://schemas.microsoft.com/office/drawing/2014/main" id="{4D6D9358-91C2-C75D-977A-5AD12AF6B504}"/>
              </a:ext>
            </a:extLst>
          </p:cNvPr>
          <p:cNvSpPr/>
          <p:nvPr/>
        </p:nvSpPr>
        <p:spPr>
          <a:xfrm>
            <a:off x="8037532" y="2406040"/>
            <a:ext cx="1158657" cy="553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cs typeface="Segoe UI"/>
              </a:rPr>
              <a:t>Report</a:t>
            </a:r>
            <a:endParaRPr lang="en-US" sz="1000"/>
          </a:p>
        </p:txBody>
      </p:sp>
      <p:pic>
        <p:nvPicPr>
          <p:cNvPr id="5" name="Picture 21" descr="A picture containing text, weapon&#10;&#10;Description automatically generated">
            <a:extLst>
              <a:ext uri="{FF2B5EF4-FFF2-40B4-BE49-F238E27FC236}">
                <a16:creationId xmlns:a16="http://schemas.microsoft.com/office/drawing/2014/main" id="{8FDC0695-C5B6-AFDD-B6B6-BD3FC5A316E0}"/>
              </a:ext>
            </a:extLst>
          </p:cNvPr>
          <p:cNvPicPr>
            <a:picLocks noChangeAspect="1"/>
          </p:cNvPicPr>
          <p:nvPr/>
        </p:nvPicPr>
        <p:blipFill>
          <a:blip r:embed="rId2"/>
          <a:stretch>
            <a:fillRect/>
          </a:stretch>
        </p:blipFill>
        <p:spPr>
          <a:xfrm>
            <a:off x="5549291" y="1499666"/>
            <a:ext cx="571500" cy="581025"/>
          </a:xfrm>
          <a:prstGeom prst="rect">
            <a:avLst/>
          </a:prstGeom>
        </p:spPr>
      </p:pic>
      <p:sp>
        <p:nvSpPr>
          <p:cNvPr id="22" name="TextBox 21">
            <a:extLst>
              <a:ext uri="{FF2B5EF4-FFF2-40B4-BE49-F238E27FC236}">
                <a16:creationId xmlns:a16="http://schemas.microsoft.com/office/drawing/2014/main" id="{EA05A31F-1F52-9CF3-8BED-69DEF640B6CA}"/>
              </a:ext>
            </a:extLst>
          </p:cNvPr>
          <p:cNvSpPr txBox="1"/>
          <p:nvPr/>
        </p:nvSpPr>
        <p:spPr>
          <a:xfrm>
            <a:off x="469726" y="4493712"/>
            <a:ext cx="96137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Think of all your data and Analytical works as "Big Factory"</a:t>
            </a:r>
          </a:p>
          <a:p>
            <a:r>
              <a:rPr lang="en-US">
                <a:cs typeface="Segoe UI"/>
              </a:rPr>
              <a:t> In those tubes are pipelines</a:t>
            </a:r>
          </a:p>
          <a:p>
            <a:r>
              <a:rPr lang="en-US">
                <a:cs typeface="Segoe UI"/>
              </a:rPr>
              <a:t>Everybody works in pipeline( weather they know it or not)</a:t>
            </a:r>
          </a:p>
          <a:p>
            <a:r>
              <a:rPr lang="en-US">
                <a:cs typeface="Segoe UI"/>
              </a:rPr>
              <a:t>Lots of tools working on data</a:t>
            </a:r>
          </a:p>
          <a:p>
            <a:r>
              <a:rPr lang="en-US">
                <a:cs typeface="Segoe UI"/>
              </a:rPr>
              <a:t>Lots of data in ,lots of customers</a:t>
            </a:r>
          </a:p>
          <a:p>
            <a:r>
              <a:rPr lang="en-US">
                <a:cs typeface="Segoe UI"/>
              </a:rPr>
              <a:t>Companies have hundreds of these pipelines</a:t>
            </a:r>
          </a:p>
          <a:p>
            <a:r>
              <a:rPr lang="en-US" b="1">
                <a:cs typeface="Segoe UI"/>
              </a:rPr>
              <a:t>You want a ''big red/green light on the pipeline telling you everything is OK.   </a:t>
            </a:r>
          </a:p>
        </p:txBody>
      </p:sp>
    </p:spTree>
    <p:extLst>
      <p:ext uri="{BB962C8B-B14F-4D97-AF65-F5344CB8AC3E}">
        <p14:creationId xmlns:p14="http://schemas.microsoft.com/office/powerpoint/2010/main" val="3253372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-Data &amp; Analytics Development</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latin typeface="Verdana"/>
              <a:ea typeface="Verdana"/>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Rectangle: Rounded Corners 10">
            <a:extLst>
              <a:ext uri="{FF2B5EF4-FFF2-40B4-BE49-F238E27FC236}">
                <a16:creationId xmlns:a16="http://schemas.microsoft.com/office/drawing/2014/main" id="{47FAD50A-DBC4-2B89-571F-2C8B5F701D9D}"/>
              </a:ext>
            </a:extLst>
          </p:cNvPr>
          <p:cNvSpPr/>
          <p:nvPr/>
        </p:nvSpPr>
        <p:spPr>
          <a:xfrm>
            <a:off x="292274" y="1837151"/>
            <a:ext cx="11252546" cy="44258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B73EBC-9A33-99B1-03D6-FE5D209FADCF}"/>
              </a:ext>
            </a:extLst>
          </p:cNvPr>
          <p:cNvSpPr txBox="1"/>
          <p:nvPr/>
        </p:nvSpPr>
        <p:spPr>
          <a:xfrm>
            <a:off x="464506" y="2134644"/>
            <a:ext cx="10871546"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noProof="1">
                <a:solidFill>
                  <a:schemeClr val="accent2">
                    <a:lumMod val="75000"/>
                  </a:schemeClr>
                </a:solidFill>
                <a:cs typeface="Segoe UI"/>
              </a:rPr>
              <a:t>DataOps</a:t>
            </a:r>
            <a:r>
              <a:rPr lang="en-US" sz="2400">
                <a:solidFill>
                  <a:schemeClr val="accent2">
                    <a:lumMod val="75000"/>
                  </a:schemeClr>
                </a:solidFill>
                <a:cs typeface="Segoe UI"/>
              </a:rPr>
              <a:t> Principles</a:t>
            </a:r>
          </a:p>
          <a:p>
            <a:pPr algn="ctr"/>
            <a:endParaRPr lang="en-US">
              <a:cs typeface="Segoe UI"/>
            </a:endParaRPr>
          </a:p>
          <a:p>
            <a:pPr marL="342900" indent="-342900" algn="ctr">
              <a:buAutoNum type="arabicPeriod"/>
            </a:pPr>
            <a:r>
              <a:rPr lang="en-US">
                <a:solidFill>
                  <a:schemeClr val="accent1">
                    <a:lumMod val="50000"/>
                  </a:schemeClr>
                </a:solidFill>
                <a:cs typeface="Segoe UI"/>
              </a:rPr>
              <a:t>Continuously satisfy Your Customer</a:t>
            </a:r>
          </a:p>
          <a:p>
            <a:r>
              <a:rPr lang="en-US">
                <a:cs typeface="Segoe UI"/>
              </a:rPr>
              <a:t>Our highest priority is to satisfy the customer through the early and continuously delivery of valuable analytic insights </a:t>
            </a:r>
          </a:p>
          <a:p>
            <a:pPr algn="ctr"/>
            <a:r>
              <a:rPr lang="en-US">
                <a:solidFill>
                  <a:schemeClr val="accent1">
                    <a:lumMod val="50000"/>
                  </a:schemeClr>
                </a:solidFill>
                <a:cs typeface="Segoe UI"/>
              </a:rPr>
              <a:t>2. Value working analytics</a:t>
            </a:r>
          </a:p>
          <a:p>
            <a:r>
              <a:rPr lang="en-US">
                <a:cs typeface="Segoe UI"/>
              </a:rPr>
              <a:t>We believe the primary measure of data analytics performance is the degree to which insightful analytics are delivered, incorporating accurate data, atop robust frameworks and systems.</a:t>
            </a:r>
          </a:p>
          <a:p>
            <a:endParaRPr lang="en-US">
              <a:cs typeface="Segoe UI"/>
            </a:endParaRPr>
          </a:p>
          <a:p>
            <a:pPr algn="ctr"/>
            <a:r>
              <a:rPr lang="en-US">
                <a:solidFill>
                  <a:schemeClr val="accent1">
                    <a:lumMod val="50000"/>
                  </a:schemeClr>
                </a:solidFill>
                <a:cs typeface="Segoe UI"/>
              </a:rPr>
              <a:t>3. Embrace changes</a:t>
            </a:r>
          </a:p>
          <a:p>
            <a:r>
              <a:rPr lang="en-US">
                <a:cs typeface="Segoe UI"/>
              </a:rPr>
              <a:t>We welcome evolving customer needs, and in fact, we embrace them to generate competitive  advantage. We believe that the most efficient, effective and agile methodology</a:t>
            </a:r>
          </a:p>
        </p:txBody>
      </p:sp>
    </p:spTree>
    <p:extLst>
      <p:ext uri="{BB962C8B-B14F-4D97-AF65-F5344CB8AC3E}">
        <p14:creationId xmlns:p14="http://schemas.microsoft.com/office/powerpoint/2010/main" val="1329541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-Data &amp; Analytics Development</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50000"/>
                  </a:schemeClr>
                </a:solidFill>
                <a:latin typeface="Verdana"/>
                <a:ea typeface="Verdana"/>
                <a:cs typeface="Segoe UI"/>
              </a:rPr>
              <a:t>Create a repeatable ,reliable process for releasing data analytics (new data set, data science models,  schemas,  code, visualization)</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Automate everything</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Keep everything under version control</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Build quality in through automated testing</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Done means released to production</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Everybody is responsible for release process</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Love your errors and improve continuously</a:t>
            </a:r>
          </a:p>
          <a:p>
            <a:endParaRPr lang="en-US">
              <a:solidFill>
                <a:schemeClr val="accent1">
                  <a:lumMod val="50000"/>
                </a:schemeClr>
              </a:solidFill>
              <a:latin typeface="Verdana"/>
              <a:ea typeface="Verdana"/>
              <a:cs typeface="Segoe UI"/>
            </a:endParaRPr>
          </a:p>
          <a:p>
            <a:r>
              <a:rPr lang="en-US">
                <a:solidFill>
                  <a:schemeClr val="accent1">
                    <a:lumMod val="50000"/>
                  </a:schemeClr>
                </a:solidFill>
                <a:latin typeface="Verdana"/>
                <a:ea typeface="Verdana"/>
                <a:cs typeface="Segoe UI"/>
              </a:rPr>
              <a:t>Measure your cycle time from deploy to production and improve</a:t>
            </a:r>
          </a:p>
          <a:p>
            <a:endParaRPr lang="en-US">
              <a:cs typeface="Segoe UI"/>
            </a:endParaRPr>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337176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cs typeface="Segoe UI Light"/>
              </a:rPr>
              <a:t>DataOps</a:t>
            </a:r>
            <a:r>
              <a:rPr lang="en-US">
                <a:cs typeface="Segoe UI Light"/>
              </a:rPr>
              <a:t>- </a:t>
            </a:r>
            <a:r>
              <a:rPr lang="en-US">
                <a:ea typeface="+mj-lt"/>
                <a:cs typeface="+mj-lt"/>
              </a:rPr>
              <a:t>- Problems in Data &amp; Analytical Industry</a:t>
            </a: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235907" y="3106455"/>
            <a:ext cx="1099993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3"/>
                </a:solidFill>
                <a:latin typeface="Verdana"/>
                <a:ea typeface="+mn-lt"/>
                <a:cs typeface="+mn-lt"/>
              </a:rPr>
              <a:t>As per the recent Survey there are many data science projects that do not make it into production, and the failure rate of data projects is relatively high. </a:t>
            </a:r>
            <a:endParaRPr lang="en-US">
              <a:solidFill>
                <a:schemeClr val="accent3"/>
              </a:solidFill>
              <a:latin typeface="Verdana"/>
              <a:ea typeface="Verdana"/>
              <a:cs typeface="+mn-lt"/>
            </a:endParaRPr>
          </a:p>
          <a:p>
            <a:pPr>
              <a:buFont typeface="Arial"/>
              <a:buChar char="•"/>
            </a:pPr>
            <a:endParaRPr lang="en-US">
              <a:solidFill>
                <a:schemeClr val="tx2">
                  <a:lumMod val="20000"/>
                  <a:lumOff val="80000"/>
                </a:schemeClr>
              </a:solidFill>
              <a:latin typeface="Verdana"/>
              <a:ea typeface="+mn-lt"/>
              <a:cs typeface="+mn-lt"/>
            </a:endParaRPr>
          </a:p>
          <a:p>
            <a:r>
              <a:rPr lang="en-US">
                <a:solidFill>
                  <a:srgbClr val="FF0000"/>
                </a:solidFill>
                <a:latin typeface="Verdana"/>
                <a:ea typeface="+mn-lt"/>
                <a:cs typeface="+mn-lt"/>
              </a:rPr>
              <a:t>There can be several reasons for this.</a:t>
            </a:r>
          </a:p>
          <a:p>
            <a:endParaRPr lang="en-US">
              <a:solidFill>
                <a:srgbClr val="FF0000"/>
              </a:solidFill>
              <a:latin typeface="Segoe UI"/>
              <a:ea typeface="Verdana"/>
              <a:cs typeface="Segoe UI"/>
            </a:endParaRPr>
          </a:p>
          <a:p>
            <a:pPr marL="285750" indent="-285750">
              <a:buFont typeface="Courier New"/>
              <a:buChar char="o"/>
            </a:pPr>
            <a:r>
              <a:rPr lang="en-US">
                <a:solidFill>
                  <a:srgbClr val="00B0F0"/>
                </a:solidFill>
                <a:latin typeface="Verdana"/>
                <a:ea typeface="Verdana"/>
                <a:cs typeface="Segoe UI"/>
              </a:rPr>
              <a:t>Lack of alignment with business goals:</a:t>
            </a:r>
            <a:r>
              <a:rPr lang="en-US">
                <a:latin typeface="Verdana"/>
                <a:ea typeface="Verdana"/>
                <a:cs typeface="Segoe UI"/>
              </a:rPr>
              <a:t> If the data science projects are not aligned with the overall business goals and objectives, they are unlikely to be successful. Data science teams need to work closely with business leaders to understand their needs and objectives and align their work accordingly.</a:t>
            </a:r>
            <a:endParaRPr lang="en-US">
              <a:ea typeface="+mn-lt"/>
              <a:cs typeface="+mn-lt"/>
            </a:endParaRPr>
          </a:p>
          <a:p>
            <a:pPr marL="342900" indent="-342900">
              <a:buAutoNum type="arabicPeriod"/>
            </a:pPr>
            <a:endParaRPr lang="en-US">
              <a:ea typeface="+mn-lt"/>
              <a:cs typeface="+mn-lt"/>
            </a:endParaRPr>
          </a:p>
          <a:p>
            <a:endParaRPr lang="en-US">
              <a:solidFill>
                <a:srgbClr val="FF0000"/>
              </a:solidFill>
              <a:latin typeface="Verdana"/>
              <a:ea typeface="Verdana"/>
              <a:cs typeface="Segoe UI"/>
            </a:endParaRPr>
          </a:p>
        </p:txBody>
      </p:sp>
      <p:sp>
        <p:nvSpPr>
          <p:cNvPr id="3" name="Arrow: Right 2">
            <a:extLst>
              <a:ext uri="{FF2B5EF4-FFF2-40B4-BE49-F238E27FC236}">
                <a16:creationId xmlns:a16="http://schemas.microsoft.com/office/drawing/2014/main" id="{F6A15C22-5B7E-42BB-2A1B-37344D1B0135}"/>
              </a:ext>
            </a:extLst>
          </p:cNvPr>
          <p:cNvSpPr/>
          <p:nvPr/>
        </p:nvSpPr>
        <p:spPr>
          <a:xfrm>
            <a:off x="1424834" y="970768"/>
            <a:ext cx="7421671" cy="908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Segoe UI"/>
              </a:rPr>
              <a:t>Cycle Time  Issues </a:t>
            </a:r>
          </a:p>
        </p:txBody>
      </p:sp>
      <p:sp>
        <p:nvSpPr>
          <p:cNvPr id="5" name="TextBox 4">
            <a:extLst>
              <a:ext uri="{FF2B5EF4-FFF2-40B4-BE49-F238E27FC236}">
                <a16:creationId xmlns:a16="http://schemas.microsoft.com/office/drawing/2014/main" id="{9FFDEA1E-F7DC-2AC0-7281-66158907A481}"/>
              </a:ext>
            </a:extLst>
          </p:cNvPr>
          <p:cNvSpPr txBox="1"/>
          <p:nvPr/>
        </p:nvSpPr>
        <p:spPr>
          <a:xfrm>
            <a:off x="281836" y="2286000"/>
            <a:ext cx="114613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cs typeface="Segoe UI"/>
              </a:rPr>
              <a:t>Poor Team </a:t>
            </a:r>
            <a:r>
              <a:rPr lang="en-US" noProof="1">
                <a:solidFill>
                  <a:schemeClr val="tx2"/>
                </a:solidFill>
                <a:cs typeface="Segoe UI"/>
              </a:rPr>
              <a:t>work</a:t>
            </a:r>
            <a:r>
              <a:rPr lang="en-US">
                <a:solidFill>
                  <a:schemeClr val="tx2"/>
                </a:solidFill>
                <a:cs typeface="Segoe UI"/>
              </a:rPr>
              <a:t> - Lack of group collaboration  - waiting for access to data- poor quality of data- Over calculation issues</a:t>
            </a:r>
          </a:p>
        </p:txBody>
      </p:sp>
      <p:sp>
        <p:nvSpPr>
          <p:cNvPr id="10" name="Rectangle: Rounded Corners 9">
            <a:extLst>
              <a:ext uri="{FF2B5EF4-FFF2-40B4-BE49-F238E27FC236}">
                <a16:creationId xmlns:a16="http://schemas.microsoft.com/office/drawing/2014/main" id="{F6F763DA-8B32-AB26-9779-6ABD7BDDB4E3}"/>
              </a:ext>
            </a:extLst>
          </p:cNvPr>
          <p:cNvSpPr/>
          <p:nvPr/>
        </p:nvSpPr>
        <p:spPr>
          <a:xfrm>
            <a:off x="156575" y="2113767"/>
            <a:ext cx="11304739" cy="8455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FDE15E34-5FB9-2CC0-4FB8-2854822B4BB8}"/>
              </a:ext>
            </a:extLst>
          </p:cNvPr>
          <p:cNvSpPr/>
          <p:nvPr/>
        </p:nvSpPr>
        <p:spPr>
          <a:xfrm>
            <a:off x="4274506" y="1675356"/>
            <a:ext cx="1586630" cy="4070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535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a:ea typeface="+mn-lt"/>
                <a:cs typeface="+mn-lt"/>
              </a:rPr>
              <a:t>Describing a scenario in which a VP of marketing has a </a:t>
            </a:r>
          </a:p>
          <a:p>
            <a:endParaRPr lang="en-US">
              <a:ea typeface="+mn-lt"/>
              <a:cs typeface="+mn-lt"/>
            </a:endParaRPr>
          </a:p>
          <a:p>
            <a:r>
              <a:rPr lang="en-US">
                <a:ea typeface="+mn-lt"/>
                <a:cs typeface="+mn-lt"/>
              </a:rPr>
              <a:t>                   Data engineer and </a:t>
            </a:r>
          </a:p>
          <a:p>
            <a:r>
              <a:rPr lang="en-US">
                <a:ea typeface="+mn-lt"/>
                <a:cs typeface="+mn-lt"/>
              </a:rPr>
              <a:t>                   Data analyst working</a:t>
            </a:r>
          </a:p>
          <a:p>
            <a:endParaRPr lang="en-US">
              <a:ea typeface="+mn-lt"/>
              <a:cs typeface="+mn-lt"/>
            </a:endParaRPr>
          </a:p>
          <a:p>
            <a:r>
              <a:rPr lang="en-US">
                <a:ea typeface="+mn-lt"/>
                <a:cs typeface="+mn-lt"/>
              </a:rPr>
              <a:t> The team works with </a:t>
            </a:r>
          </a:p>
          <a:p>
            <a:endParaRPr lang="en-US">
              <a:ea typeface="+mn-lt"/>
              <a:cs typeface="+mn-lt"/>
            </a:endParaRPr>
          </a:p>
          <a:p>
            <a:r>
              <a:rPr lang="en-US">
                <a:ea typeface="+mn-lt"/>
                <a:cs typeface="+mn-lt"/>
              </a:rPr>
              <a:t>                   Data in Redshift</a:t>
            </a:r>
          </a:p>
          <a:p>
            <a:r>
              <a:rPr lang="en-US">
                <a:ea typeface="+mn-lt"/>
                <a:cs typeface="+mn-lt"/>
              </a:rPr>
              <a:t>                   Pentaho as an ETL tool</a:t>
            </a:r>
          </a:p>
          <a:p>
            <a:r>
              <a:rPr lang="en-US">
                <a:ea typeface="+mn-lt"/>
                <a:cs typeface="+mn-lt"/>
              </a:rPr>
              <a:t>                   Tableau for visualization. </a:t>
            </a:r>
          </a:p>
          <a:p>
            <a:endParaRPr lang="en-US">
              <a:ea typeface="+mn-lt"/>
              <a:cs typeface="+mn-lt"/>
            </a:endParaRPr>
          </a:p>
          <a:p>
            <a:r>
              <a:rPr lang="en-US">
                <a:ea typeface="+mn-lt"/>
                <a:cs typeface="+mn-lt"/>
              </a:rPr>
              <a:t>while it is important to be able to deliver results quickly, it is equally important to do so without causing stress to the team, incurring technical debt, or creating risk.</a:t>
            </a:r>
            <a:endParaRPr lang="en-US">
              <a:cs typeface="Segoe UI"/>
            </a:endParaRPr>
          </a:p>
          <a:p>
            <a:endParaRPr lang="en-US">
              <a:ea typeface="+mn-lt"/>
              <a:cs typeface="+mn-lt"/>
            </a:endParaRPr>
          </a:p>
          <a:p>
            <a:br>
              <a:rPr lang="en-US"/>
            </a:br>
            <a:endParaRPr lang="en-US"/>
          </a:p>
          <a:p>
            <a:endParaRPr lang="en-US"/>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3262714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algn="ctr"/>
            <a:r>
              <a:rPr lang="en-US">
                <a:cs typeface="Segoe UI"/>
              </a:rPr>
              <a:t> Introduces the concept of a "kitchen,"</a:t>
            </a:r>
          </a:p>
          <a:p>
            <a:pPr algn="ctr"/>
            <a:endParaRPr lang="en-US">
              <a:cs typeface="Segoe UI"/>
            </a:endParaRPr>
          </a:p>
          <a:p>
            <a:pPr algn="ctr"/>
            <a:r>
              <a:rPr lang="en-US">
                <a:cs typeface="Segoe UI"/>
              </a:rPr>
              <a:t> which is a workspace for the team to collaborate and work on their data projects. </a:t>
            </a:r>
          </a:p>
          <a:p>
            <a:pPr algn="ctr"/>
            <a:endParaRPr lang="en-US">
              <a:cs typeface="Segoe UI"/>
            </a:endParaRPr>
          </a:p>
          <a:p>
            <a:r>
              <a:rPr lang="en-US">
                <a:cs typeface="Segoe UI"/>
              </a:rPr>
              <a:t>Every tool in data analytics has an                       Editor                Engine                file that stores the work.</a:t>
            </a:r>
          </a:p>
          <a:p>
            <a:endParaRPr lang="en-US">
              <a:cs typeface="Segoe UI"/>
            </a:endParaRPr>
          </a:p>
          <a:p>
            <a:r>
              <a:rPr lang="en-US">
                <a:cs typeface="Segoe UI"/>
              </a:rPr>
              <a:t> For example, </a:t>
            </a:r>
          </a:p>
          <a:p>
            <a:r>
              <a:rPr lang="en-US">
                <a:cs typeface="Segoe UI"/>
              </a:rPr>
              <a:t>                        Pentaho creates XML files called KTR files. </a:t>
            </a:r>
          </a:p>
          <a:p>
            <a:r>
              <a:rPr lang="en-US">
                <a:cs typeface="Segoe UI"/>
              </a:rPr>
              <a:t>                        The team runs these files in a Docker container and</a:t>
            </a:r>
          </a:p>
          <a:p>
            <a:r>
              <a:rPr lang="en-US">
                <a:cs typeface="Segoe UI"/>
              </a:rPr>
              <a:t>                        tests them to ensure they are correct. </a:t>
            </a:r>
          </a:p>
          <a:p>
            <a:endParaRPr lang="en-US">
              <a:cs typeface="Segoe UI"/>
            </a:endParaRPr>
          </a:p>
          <a:p>
            <a:endParaRPr lang="en-US">
              <a:ea typeface="+mn-lt"/>
              <a:cs typeface="+mn-lt"/>
            </a:endParaRPr>
          </a:p>
          <a:p>
            <a:r>
              <a:rPr lang="en-US">
                <a:ea typeface="+mn-lt"/>
                <a:cs typeface="+mn-lt"/>
              </a:rPr>
              <a:t>They create an order run when the process is complete, </a:t>
            </a:r>
          </a:p>
          <a:p>
            <a:r>
              <a:rPr lang="en-US">
                <a:ea typeface="+mn-lt"/>
                <a:cs typeface="+mn-lt"/>
              </a:rPr>
              <a:t>which shows that the analytics are working in front of the customer.</a:t>
            </a:r>
            <a:endParaRPr lang="en-US"/>
          </a:p>
          <a:p>
            <a:endParaRPr lang="en-US">
              <a:cs typeface="Segoe UI"/>
            </a:endParaRPr>
          </a:p>
          <a:p>
            <a:endParaRPr lang="en-US">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0" name="Arrow: Right 9">
            <a:extLst>
              <a:ext uri="{FF2B5EF4-FFF2-40B4-BE49-F238E27FC236}">
                <a16:creationId xmlns:a16="http://schemas.microsoft.com/office/drawing/2014/main" id="{F4361BD1-28FA-D59A-18C8-50DB8A913AD6}"/>
              </a:ext>
            </a:extLst>
          </p:cNvPr>
          <p:cNvSpPr/>
          <p:nvPr/>
        </p:nvSpPr>
        <p:spPr>
          <a:xfrm>
            <a:off x="3903944" y="3314178"/>
            <a:ext cx="1022959" cy="20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9CE53E7-1C6D-11E3-51ED-99A75104EB7C}"/>
              </a:ext>
            </a:extLst>
          </p:cNvPr>
          <p:cNvSpPr/>
          <p:nvPr/>
        </p:nvSpPr>
        <p:spPr>
          <a:xfrm>
            <a:off x="5720217" y="3314178"/>
            <a:ext cx="845508" cy="20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AD59202-35B7-C606-FA0E-BA3AC992C902}"/>
              </a:ext>
            </a:extLst>
          </p:cNvPr>
          <p:cNvSpPr/>
          <p:nvPr/>
        </p:nvSpPr>
        <p:spPr>
          <a:xfrm>
            <a:off x="7442545" y="3314176"/>
            <a:ext cx="845508" cy="187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996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algn="ctr"/>
            <a:r>
              <a:rPr lang="en-US" i="1">
                <a:solidFill>
                  <a:srgbClr val="00B0F0"/>
                </a:solidFill>
                <a:cs typeface="Segoe UI"/>
              </a:rPr>
              <a:t>There is  testing at every step of the process and software is decorated with a bunch of tests to ensure that if something changes or breaks in the back, they can quickly identify the issue and fix it.</a:t>
            </a:r>
            <a:endParaRPr lang="en-US" i="1">
              <a:solidFill>
                <a:srgbClr val="00B0F0"/>
              </a:solidFill>
              <a:ea typeface="+mn-lt"/>
              <a:cs typeface="+mn-lt"/>
            </a:endParaRPr>
          </a:p>
          <a:p>
            <a:pPr algn="ctr"/>
            <a:endParaRPr lang="en-US" i="1">
              <a:solidFill>
                <a:srgbClr val="00B0F0"/>
              </a:solidFill>
              <a:cs typeface="Segoe UI"/>
            </a:endParaRPr>
          </a:p>
          <a:p>
            <a:endParaRPr lang="en-US">
              <a:cs typeface="Segoe UI"/>
            </a:endParaRPr>
          </a:p>
          <a:p>
            <a:r>
              <a:rPr lang="en-US">
                <a:cs typeface="Segoe UI"/>
              </a:rPr>
              <a:t>To facilitate development and analytics, t it is important to have an environment that can be spun up quickly and shut down, like in Amazon.</a:t>
            </a:r>
          </a:p>
          <a:p>
            <a:endParaRPr lang="en-US">
              <a:cs typeface="Segoe UI"/>
            </a:endParaRPr>
          </a:p>
          <a:p>
            <a:r>
              <a:rPr lang="en-US">
                <a:cs typeface="Segoe UI"/>
              </a:rPr>
              <a:t> This environment  allow for the teams to collaborate, run recipes, and test changes without waking up the production team if there are errors. </a:t>
            </a:r>
          </a:p>
          <a:p>
            <a:endParaRPr lang="en-US">
              <a:cs typeface="Segoe UI"/>
            </a:endParaRPr>
          </a:p>
          <a:p>
            <a:r>
              <a:rPr lang="en-US">
                <a:cs typeface="Segoe UI"/>
              </a:rPr>
              <a:t>It is important to build a little, test a little, and learn a lot, and that this software provides variables and controls to help with this process. </a:t>
            </a:r>
          </a:p>
          <a:p>
            <a:endParaRPr lang="en-US">
              <a:cs typeface="Segoe UI"/>
            </a:endParaRPr>
          </a:p>
          <a:p>
            <a:r>
              <a:rPr lang="en-US">
                <a:cs typeface="Segoe UI"/>
              </a:rPr>
              <a:t>It is important to have a repository of all the team's work, and this software  allows for branching and merging changes back into the original copy.</a:t>
            </a:r>
            <a:endParaRPr lang="en-US">
              <a:ea typeface="+mn-lt"/>
              <a:cs typeface="+mn-lt"/>
            </a:endParaRPr>
          </a:p>
          <a:p>
            <a:br>
              <a:rPr lang="en-US"/>
            </a:br>
            <a:endParaRPr lang="en-US">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1793826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algn="ctr"/>
            <a:r>
              <a:rPr lang="en-US" sz="2400" b="1">
                <a:latin typeface="Segoe UI"/>
                <a:ea typeface="Verdana"/>
                <a:cs typeface="Segoe UI"/>
              </a:rPr>
              <a:t>Components of a </a:t>
            </a:r>
            <a:r>
              <a:rPr lang="en-US" sz="2400" b="1" noProof="1">
                <a:latin typeface="Segoe UI"/>
                <a:ea typeface="Verdana"/>
                <a:cs typeface="Segoe UI"/>
              </a:rPr>
              <a:t>DataOps</a:t>
            </a:r>
            <a:r>
              <a:rPr lang="en-US" sz="2400" b="1">
                <a:latin typeface="Segoe UI"/>
                <a:ea typeface="Verdana"/>
                <a:cs typeface="Segoe UI"/>
              </a:rPr>
              <a:t> Dev Environment</a:t>
            </a:r>
          </a:p>
          <a:p>
            <a:pPr marL="285750" indent="-285750">
              <a:buFont typeface="Arial"/>
              <a:buChar char="•"/>
            </a:pPr>
            <a:endParaRPr lang="en-US">
              <a:latin typeface="Segoe UI"/>
              <a:ea typeface="Verdana"/>
              <a:cs typeface="Segoe UI"/>
            </a:endParaRPr>
          </a:p>
          <a:p>
            <a:pPr marL="285750" indent="-285750" algn="ctr">
              <a:buFont typeface="Courier New"/>
              <a:buChar char="o"/>
            </a:pPr>
            <a:r>
              <a:rPr lang="en-US">
                <a:solidFill>
                  <a:srgbClr val="00B0F0"/>
                </a:solidFill>
                <a:latin typeface="Verdana"/>
                <a:ea typeface="Verdana"/>
                <a:cs typeface="Segoe UI"/>
              </a:rPr>
              <a:t>Sandbox environment vs. Fixed server</a:t>
            </a:r>
          </a:p>
          <a:p>
            <a:pPr marL="285750" indent="-285750" algn="ctr">
              <a:buFont typeface="Courier New"/>
              <a:buChar char="o"/>
            </a:pPr>
            <a:endParaRPr lang="en-US">
              <a:solidFill>
                <a:srgbClr val="00B0F0"/>
              </a:solidFill>
              <a:latin typeface="Verdana"/>
              <a:ea typeface="Verdana"/>
              <a:cs typeface="Segoe UI"/>
            </a:endParaRPr>
          </a:p>
          <a:p>
            <a:pPr marL="285750" indent="-285750" algn="ctr">
              <a:buFont typeface="Courier New"/>
              <a:buChar char="o"/>
            </a:pPr>
            <a:r>
              <a:rPr lang="en-US">
                <a:solidFill>
                  <a:srgbClr val="00B0F0"/>
                </a:solidFill>
                <a:latin typeface="Verdana"/>
                <a:ea typeface="Verdana"/>
                <a:cs typeface="Segoe UI"/>
              </a:rPr>
              <a:t>People access for all or some of a team</a:t>
            </a:r>
          </a:p>
          <a:p>
            <a:pPr marL="285750" indent="-285750" algn="ctr">
              <a:buFont typeface="Courier New"/>
              <a:buChar char="o"/>
            </a:pPr>
            <a:endParaRPr lang="en-US">
              <a:solidFill>
                <a:srgbClr val="00B0F0"/>
              </a:solidFill>
              <a:latin typeface="Verdana"/>
              <a:ea typeface="Verdana"/>
              <a:cs typeface="Segoe UI"/>
            </a:endParaRPr>
          </a:p>
          <a:p>
            <a:pPr marL="285750" indent="-285750" algn="ctr">
              <a:buFont typeface="Courier New"/>
              <a:buChar char="o"/>
            </a:pPr>
            <a:r>
              <a:rPr lang="en-US">
                <a:solidFill>
                  <a:srgbClr val="00B0F0"/>
                </a:solidFill>
                <a:latin typeface="Verdana"/>
                <a:ea typeface="Verdana"/>
                <a:cs typeface="Segoe UI"/>
              </a:rPr>
              <a:t>Run function for just the current work</a:t>
            </a:r>
          </a:p>
          <a:p>
            <a:pPr marL="285750" indent="-285750" algn="ctr">
              <a:buFont typeface="Courier New"/>
              <a:buChar char="o"/>
            </a:pPr>
            <a:endParaRPr lang="en-US">
              <a:solidFill>
                <a:srgbClr val="00B0F0"/>
              </a:solidFill>
              <a:latin typeface="Verdana"/>
              <a:ea typeface="Verdana"/>
              <a:cs typeface="Segoe UI"/>
            </a:endParaRPr>
          </a:p>
          <a:p>
            <a:pPr marL="285750" indent="-285750" algn="ctr">
              <a:buFont typeface="Courier New"/>
              <a:buChar char="o"/>
            </a:pPr>
            <a:r>
              <a:rPr lang="en-US">
                <a:solidFill>
                  <a:srgbClr val="00B0F0"/>
                </a:solidFill>
                <a:latin typeface="Verdana"/>
                <a:ea typeface="Verdana"/>
                <a:cs typeface="Segoe UI"/>
              </a:rPr>
              <a:t>Variables and controls to focus the work</a:t>
            </a:r>
          </a:p>
          <a:p>
            <a:pPr marL="285750" indent="-285750" algn="ctr">
              <a:buFont typeface="Courier New"/>
              <a:buChar char="o"/>
            </a:pPr>
            <a:endParaRPr lang="en-US">
              <a:solidFill>
                <a:srgbClr val="00B0F0"/>
              </a:solidFill>
              <a:latin typeface="Verdana"/>
              <a:ea typeface="Verdana"/>
              <a:cs typeface="Segoe UI"/>
            </a:endParaRPr>
          </a:p>
          <a:p>
            <a:pPr marL="285750" indent="-285750" algn="ctr">
              <a:buFont typeface="Courier New"/>
              <a:buChar char="o"/>
            </a:pPr>
            <a:r>
              <a:rPr lang="en-US">
                <a:solidFill>
                  <a:srgbClr val="00B0F0"/>
                </a:solidFill>
                <a:latin typeface="Verdana"/>
                <a:ea typeface="Verdana"/>
                <a:cs typeface="Segoe UI"/>
              </a:rPr>
              <a:t>Repository branch for making changes</a:t>
            </a:r>
          </a:p>
          <a:p>
            <a:pPr marL="285750" indent="-285750" algn="ctr">
              <a:buFont typeface="Courier New"/>
              <a:buChar char="o"/>
            </a:pPr>
            <a:endParaRPr lang="en-US">
              <a:solidFill>
                <a:srgbClr val="00B0F0"/>
              </a:solidFill>
              <a:latin typeface="Verdana"/>
              <a:ea typeface="Verdana"/>
              <a:cs typeface="Segoe UI"/>
            </a:endParaRPr>
          </a:p>
          <a:p>
            <a:pPr marL="285750" indent="-285750" algn="ctr">
              <a:buFont typeface="Courier New"/>
              <a:buChar char="o"/>
            </a:pPr>
            <a:r>
              <a:rPr lang="en-US">
                <a:solidFill>
                  <a:srgbClr val="00B0F0"/>
                </a:solidFill>
                <a:latin typeface="Verdana"/>
                <a:ea typeface="Verdana"/>
                <a:cs typeface="Segoe UI"/>
              </a:rPr>
              <a:t>Merge function to move changes into the original code base</a:t>
            </a:r>
          </a:p>
          <a:p>
            <a:pPr algn="ctr"/>
            <a:endParaRPr lang="en-US">
              <a:solidFill>
                <a:srgbClr val="00B0F0"/>
              </a:solidFill>
              <a:latin typeface="Segoe UI"/>
              <a:ea typeface="Verdana"/>
              <a:cs typeface="Segoe UI"/>
            </a:endParaRPr>
          </a:p>
          <a:p>
            <a:pPr algn="ctr"/>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719628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a:solidFill>
                  <a:srgbClr val="00B0F0"/>
                </a:solidFill>
                <a:ea typeface="+mn-lt"/>
                <a:cs typeface="+mn-lt"/>
              </a:rPr>
              <a:t>We have recipes. What is it ? </a:t>
            </a:r>
            <a:endParaRPr lang="en-US">
              <a:solidFill>
                <a:srgbClr val="00B0F0"/>
              </a:solidFill>
              <a:cs typeface="Segoe UI"/>
            </a:endParaRPr>
          </a:p>
          <a:p>
            <a:endParaRPr lang="en-US">
              <a:ea typeface="+mn-lt"/>
              <a:cs typeface="+mn-lt"/>
            </a:endParaRPr>
          </a:p>
          <a:p>
            <a:r>
              <a:rPr lang="en-US">
                <a:ea typeface="+mn-lt"/>
                <a:cs typeface="+mn-lt"/>
              </a:rPr>
              <a:t>Recipe refers to a series of steps or tasks that are executed to produce a desired outcome. It can be  can  be </a:t>
            </a:r>
          </a:p>
          <a:p>
            <a:endParaRPr lang="en-US">
              <a:ea typeface="+mn-lt"/>
              <a:cs typeface="+mn-lt"/>
            </a:endParaRPr>
          </a:p>
          <a:p>
            <a:r>
              <a:rPr lang="en-US">
                <a:solidFill>
                  <a:srgbClr val="00B0F0"/>
                </a:solidFill>
                <a:ea typeface="+mn-lt"/>
                <a:cs typeface="+mn-lt"/>
              </a:rPr>
              <a:t>Data transformations</a:t>
            </a:r>
            <a:endParaRPr lang="en-US">
              <a:solidFill>
                <a:srgbClr val="00B0F0"/>
              </a:solidFill>
              <a:cs typeface="Segoe UI"/>
            </a:endParaRPr>
          </a:p>
          <a:p>
            <a:r>
              <a:rPr lang="en-US">
                <a:solidFill>
                  <a:srgbClr val="00B0F0"/>
                </a:solidFill>
                <a:ea typeface="+mn-lt"/>
                <a:cs typeface="+mn-lt"/>
              </a:rPr>
              <a:t>Cleaning</a:t>
            </a:r>
          </a:p>
          <a:p>
            <a:r>
              <a:rPr lang="en-US">
                <a:solidFill>
                  <a:srgbClr val="00B0F0"/>
                </a:solidFill>
                <a:ea typeface="+mn-lt"/>
                <a:cs typeface="+mn-lt"/>
              </a:rPr>
              <a:t>Merging</a:t>
            </a:r>
          </a:p>
          <a:p>
            <a:r>
              <a:rPr lang="en-US">
                <a:solidFill>
                  <a:srgbClr val="00B0F0"/>
                </a:solidFill>
                <a:ea typeface="+mn-lt"/>
                <a:cs typeface="+mn-lt"/>
              </a:rPr>
              <a:t>Aggregation, and many</a:t>
            </a:r>
            <a:endParaRPr lang="en-US">
              <a:solidFill>
                <a:srgbClr val="00B0F0"/>
              </a:solidFill>
              <a:cs typeface="Segoe UI"/>
            </a:endParaRPr>
          </a:p>
          <a:p>
            <a:endParaRPr lang="en-US">
              <a:ea typeface="+mn-lt"/>
              <a:cs typeface="+mn-lt"/>
            </a:endParaRPr>
          </a:p>
          <a:p>
            <a:r>
              <a:rPr lang="en-US">
                <a:ea typeface="+mn-lt"/>
                <a:cs typeface="+mn-lt"/>
              </a:rPr>
              <a:t>It is  </a:t>
            </a:r>
            <a:r>
              <a:rPr lang="en-US" noProof="1">
                <a:ea typeface="+mn-lt"/>
                <a:cs typeface="+mn-lt"/>
              </a:rPr>
              <a:t>is</a:t>
            </a:r>
            <a:r>
              <a:rPr lang="en-US">
                <a:ea typeface="+mn-lt"/>
                <a:cs typeface="+mn-lt"/>
              </a:rPr>
              <a:t> designed to help data teams create and manage their analytics workflows from end to end, including </a:t>
            </a:r>
          </a:p>
          <a:p>
            <a:endParaRPr lang="en-US">
              <a:ea typeface="+mn-lt"/>
              <a:cs typeface="+mn-lt"/>
            </a:endParaRPr>
          </a:p>
          <a:p>
            <a:pPr algn="r"/>
            <a:r>
              <a:rPr lang="en-US">
                <a:ea typeface="+mn-lt"/>
                <a:cs typeface="+mn-lt"/>
              </a:rPr>
              <a:t>                                                                                                                                                        </a:t>
            </a:r>
            <a:r>
              <a:rPr lang="en-US">
                <a:solidFill>
                  <a:srgbClr val="00B0F0"/>
                </a:solidFill>
                <a:ea typeface="+mn-lt"/>
                <a:cs typeface="+mn-lt"/>
              </a:rPr>
              <a:t>Development</a:t>
            </a:r>
          </a:p>
          <a:p>
            <a:pPr algn="r"/>
            <a:r>
              <a:rPr lang="en-US">
                <a:solidFill>
                  <a:srgbClr val="00B0F0"/>
                </a:solidFill>
                <a:ea typeface="+mn-lt"/>
                <a:cs typeface="+mn-lt"/>
              </a:rPr>
              <a:t>                                                                                                                                                                   Testing                                                                                                                                                            Deployment </a:t>
            </a:r>
            <a:endParaRPr lang="en-US">
              <a:solidFill>
                <a:srgbClr val="00B0F0"/>
              </a:solidFill>
              <a:cs typeface="Segoe UI"/>
            </a:endParaRPr>
          </a:p>
          <a:p>
            <a:endParaRPr lang="en-US">
              <a:ea typeface="+mn-lt"/>
              <a:cs typeface="+mn-lt"/>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3880953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103412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a:ea typeface="+mn-lt"/>
                <a:cs typeface="+mn-lt"/>
              </a:rPr>
              <a:t>A recipe is a collection of connected nodes:</a:t>
            </a:r>
            <a:r>
              <a:rPr lang="en-US">
                <a:solidFill>
                  <a:srgbClr val="00B0F0"/>
                </a:solidFill>
                <a:ea typeface="+mn-lt"/>
                <a:cs typeface="+mn-lt"/>
              </a:rPr>
              <a:t> </a:t>
            </a:r>
          </a:p>
          <a:p>
            <a:r>
              <a:rPr lang="en-US">
                <a:solidFill>
                  <a:srgbClr val="00B0F0"/>
                </a:solidFill>
                <a:ea typeface="+mn-lt"/>
                <a:cs typeface="+mn-lt"/>
              </a:rPr>
              <a:t>                                                                          with each node representing a specific step in the data process.    The nodes can be connected in a linear fashion, or  they can be  connected in a more complex fashion, allowing for conditional branching or looping.</a:t>
            </a:r>
            <a:endParaRPr lang="en-US">
              <a:solidFill>
                <a:srgbClr val="00B0F0"/>
              </a:solidFill>
              <a:cs typeface="Segoe UI"/>
            </a:endParaRPr>
          </a:p>
          <a:p>
            <a:pPr algn="r"/>
            <a:endParaRPr lang="en-US">
              <a:solidFill>
                <a:srgbClr val="00B0F0"/>
              </a:solidFill>
              <a:ea typeface="+mn-lt"/>
              <a:cs typeface="+mn-lt"/>
            </a:endParaRPr>
          </a:p>
          <a:p>
            <a:r>
              <a:rPr lang="en-US">
                <a:ea typeface="+mn-lt"/>
                <a:cs typeface="+mn-lt"/>
              </a:rPr>
              <a:t>Recipes  are built using a visual interface:</a:t>
            </a:r>
            <a:r>
              <a:rPr lang="en-US">
                <a:solidFill>
                  <a:srgbClr val="00B0F0"/>
                </a:solidFill>
                <a:ea typeface="+mn-lt"/>
                <a:cs typeface="+mn-lt"/>
              </a:rPr>
              <a:t> </a:t>
            </a:r>
          </a:p>
          <a:p>
            <a:r>
              <a:rPr lang="en-US">
                <a:solidFill>
                  <a:srgbClr val="00B0F0"/>
                </a:solidFill>
                <a:ea typeface="+mn-lt"/>
                <a:cs typeface="+mn-lt"/>
              </a:rPr>
              <a:t>                                                                     making it easy for users to drag and drop nodes and configure      them based on their specific data needs. This helps to streamline the  data workflow process and reduce the risk of errors or inconsistencies in the data.</a:t>
            </a:r>
            <a:endParaRPr lang="en-US">
              <a:solidFill>
                <a:srgbClr val="00B0F0"/>
              </a:solidFill>
              <a:cs typeface="Segoe UI"/>
            </a:endParaRPr>
          </a:p>
          <a:p>
            <a:pPr algn="r"/>
            <a:endParaRPr lang="en-US">
              <a:ea typeface="+mn-lt"/>
              <a:cs typeface="+mn-lt"/>
            </a:endParaRPr>
          </a:p>
          <a:p>
            <a:r>
              <a:rPr lang="en-US">
                <a:ea typeface="+mn-lt"/>
                <a:cs typeface="+mn-lt"/>
              </a:rPr>
              <a:t>Once a recipe is built:             </a:t>
            </a:r>
          </a:p>
          <a:p>
            <a:r>
              <a:rPr lang="en-US">
                <a:ea typeface="+mn-lt"/>
                <a:cs typeface="+mn-lt"/>
              </a:rPr>
              <a:t>                                        </a:t>
            </a:r>
            <a:r>
              <a:rPr lang="en-US">
                <a:solidFill>
                  <a:srgbClr val="00B0F0"/>
                </a:solidFill>
                <a:ea typeface="+mn-lt"/>
                <a:cs typeface="+mn-lt"/>
              </a:rPr>
              <a:t>   It can be tested in a separate environment to ensure that it produces the desired outcome. Any errors or issues can be addressed before the recipe is deployed to the production environment. </a:t>
            </a:r>
          </a:p>
          <a:p>
            <a:pPr algn="ctr"/>
            <a:r>
              <a:rPr lang="en-US">
                <a:solidFill>
                  <a:srgbClr val="92D050"/>
                </a:solidFill>
                <a:ea typeface="+mn-lt"/>
                <a:cs typeface="+mn-lt"/>
              </a:rPr>
              <a:t>This helps to ensure that the production environment remains stable and reliable.</a:t>
            </a:r>
            <a:endParaRPr lang="en-US">
              <a:solidFill>
                <a:srgbClr val="92D050"/>
              </a:solidFill>
              <a:cs typeface="Segoe UI"/>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what are ingredients in </a:t>
            </a:r>
            <a:r>
              <a:rPr lang="en-US" err="1">
                <a:ea typeface="+mn-lt"/>
                <a:cs typeface="+mn-lt"/>
              </a:rPr>
              <a:t>datakitchen</a:t>
            </a:r>
            <a:endParaRPr lang="en-US">
              <a:cs typeface="Segoe UI"/>
            </a:endParaRPr>
          </a:p>
          <a:p>
            <a:r>
              <a:rPr lang="en-US">
                <a:ea typeface="+mn-lt"/>
                <a:cs typeface="+mn-lt"/>
              </a:rPr>
              <a:t>In </a:t>
            </a:r>
            <a:r>
              <a:rPr lang="en-US" err="1">
                <a:ea typeface="+mn-lt"/>
                <a:cs typeface="+mn-lt"/>
              </a:rPr>
              <a:t>DataKitchen</a:t>
            </a:r>
            <a:r>
              <a:rPr lang="en-US">
                <a:ea typeface="+mn-lt"/>
                <a:cs typeface="+mn-lt"/>
              </a:rPr>
              <a:t>, the "ingredients" are the various data components used to build data pipelines. These can include:</a:t>
            </a:r>
            <a:endParaRPr lang="en-US"/>
          </a:p>
          <a:p>
            <a:pPr marL="285750" indent="-285750">
              <a:buFont typeface="Arial"/>
              <a:buChar char="•"/>
            </a:pPr>
            <a:r>
              <a:rPr lang="en-US">
                <a:ea typeface="+mn-lt"/>
                <a:cs typeface="+mn-lt"/>
              </a:rPr>
              <a:t>Source data: The raw data that is used as the starting point for a pipeline.</a:t>
            </a:r>
            <a:endParaRPr lang="en-US"/>
          </a:p>
          <a:p>
            <a:pPr marL="285750" indent="-285750">
              <a:buFont typeface="Arial"/>
              <a:buChar char="•"/>
            </a:pPr>
            <a:r>
              <a:rPr lang="en-US">
                <a:ea typeface="+mn-lt"/>
                <a:cs typeface="+mn-lt"/>
              </a:rPr>
              <a:t>Transformations: The steps used to manipulate or clean the data.</a:t>
            </a:r>
            <a:endParaRPr lang="en-US"/>
          </a:p>
          <a:p>
            <a:pPr marL="285750" indent="-285750">
              <a:buFont typeface="Arial"/>
              <a:buChar char="•"/>
            </a:pPr>
            <a:r>
              <a:rPr lang="en-US">
                <a:ea typeface="+mn-lt"/>
                <a:cs typeface="+mn-lt"/>
              </a:rPr>
              <a:t>Metrics: The data points used to evaluate the quality of the data or the success of a pipeline.</a:t>
            </a:r>
            <a:endParaRPr lang="en-US"/>
          </a:p>
          <a:p>
            <a:pPr marL="285750" indent="-285750">
              <a:buFont typeface="Arial"/>
              <a:buChar char="•"/>
            </a:pPr>
            <a:r>
              <a:rPr lang="en-US">
                <a:ea typeface="+mn-lt"/>
                <a:cs typeface="+mn-lt"/>
              </a:rPr>
              <a:t>Tests: The automated tests used to ensure that the pipeline is functioning correctly.</a:t>
            </a:r>
            <a:endParaRPr lang="en-US"/>
          </a:p>
          <a:p>
            <a:pPr marL="285750" indent="-285750">
              <a:buFont typeface="Arial"/>
              <a:buChar char="•"/>
            </a:pPr>
            <a:r>
              <a:rPr lang="en-US">
                <a:ea typeface="+mn-lt"/>
                <a:cs typeface="+mn-lt"/>
              </a:rPr>
              <a:t>Deployment components: The components used to deploy the pipeline, such as scripts or deployment configuration files.</a:t>
            </a:r>
            <a:endParaRPr lang="en-US"/>
          </a:p>
          <a:p>
            <a:r>
              <a:rPr lang="en-US">
                <a:ea typeface="+mn-lt"/>
                <a:cs typeface="+mn-lt"/>
              </a:rPr>
              <a:t>These ingredients are combined to create a data pipeline that transforms raw data into a usable format for analysis, reporting, or other purposes. By managing these ingredients effectively, data teams can ensure the accuracy, reliability, and efficiency of their data processes.</a:t>
            </a:r>
            <a:endParaRPr lang="en-US"/>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637207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-How to Achieve Fast Deployments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9602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F0"/>
                </a:solidFill>
                <a:ea typeface="+mn-lt"/>
                <a:cs typeface="+mn-lt"/>
              </a:rPr>
              <a:t>We have Ingredients . What is it ? </a:t>
            </a:r>
            <a:endParaRPr lang="en-US">
              <a:ea typeface="+mn-lt"/>
              <a:cs typeface="+mn-lt"/>
            </a:endParaRPr>
          </a:p>
          <a:p>
            <a:endParaRPr lang="en-US">
              <a:ea typeface="+mn-lt"/>
              <a:cs typeface="+mn-lt"/>
            </a:endParaRPr>
          </a:p>
          <a:p>
            <a:r>
              <a:rPr lang="en-US">
                <a:ea typeface="+mn-lt"/>
                <a:cs typeface="+mn-lt"/>
              </a:rPr>
              <a:t>The "ingredients" are the various data components used to build data pipelines. </a:t>
            </a:r>
          </a:p>
          <a:p>
            <a:endParaRPr lang="en-US">
              <a:ea typeface="+mn-lt"/>
              <a:cs typeface="+mn-lt"/>
            </a:endParaRPr>
          </a:p>
          <a:p>
            <a:r>
              <a:rPr lang="en-US">
                <a:ea typeface="+mn-lt"/>
                <a:cs typeface="+mn-lt"/>
              </a:rPr>
              <a:t>These can include:</a:t>
            </a:r>
            <a:endParaRPr lang="en-US">
              <a:cs typeface="Segoe UI"/>
            </a:endParaRPr>
          </a:p>
          <a:p>
            <a:endParaRPr lang="en-US">
              <a:ea typeface="+mn-lt"/>
              <a:cs typeface="+mn-lt"/>
            </a:endParaRPr>
          </a:p>
          <a:p>
            <a:pPr marL="285750" indent="-285750" algn="ctr">
              <a:buFont typeface="Arial"/>
              <a:buChar char="•"/>
            </a:pPr>
            <a:r>
              <a:rPr lang="en-US">
                <a:ea typeface="+mn-lt"/>
                <a:cs typeface="+mn-lt"/>
              </a:rPr>
              <a:t>Source data: The raw data that is used as the starting point for a pipeline</a:t>
            </a:r>
            <a:endParaRPr lang="en-US">
              <a:cs typeface="Segoe UI"/>
            </a:endParaRPr>
          </a:p>
          <a:p>
            <a:pPr marL="285750" indent="-285750" algn="ctr">
              <a:buFont typeface="Arial"/>
              <a:buChar char="•"/>
            </a:pPr>
            <a:r>
              <a:rPr lang="en-US">
                <a:ea typeface="+mn-lt"/>
                <a:cs typeface="+mn-lt"/>
              </a:rPr>
              <a:t>Transformations: The steps used to manipulate or clean the data</a:t>
            </a:r>
            <a:endParaRPr lang="en-US">
              <a:cs typeface="Segoe UI"/>
            </a:endParaRPr>
          </a:p>
          <a:p>
            <a:pPr marL="285750" indent="-285750" algn="ctr">
              <a:buFont typeface="Arial"/>
              <a:buChar char="•"/>
            </a:pPr>
            <a:r>
              <a:rPr lang="en-US">
                <a:ea typeface="+mn-lt"/>
                <a:cs typeface="+mn-lt"/>
              </a:rPr>
              <a:t>Metrics: The data points used to evaluate the quality of the data or the success of a pipeline</a:t>
            </a:r>
            <a:endParaRPr lang="en-US">
              <a:cs typeface="Segoe UI"/>
            </a:endParaRPr>
          </a:p>
          <a:p>
            <a:pPr marL="285750" indent="-285750" algn="ctr">
              <a:buFont typeface="Arial"/>
              <a:buChar char="•"/>
            </a:pPr>
            <a:r>
              <a:rPr lang="en-US">
                <a:ea typeface="+mn-lt"/>
                <a:cs typeface="+mn-lt"/>
              </a:rPr>
              <a:t>Tests: The automated tests used to ensure that the pipeline is functioning correctly</a:t>
            </a:r>
            <a:endParaRPr lang="en-US">
              <a:cs typeface="Segoe UI"/>
            </a:endParaRPr>
          </a:p>
          <a:p>
            <a:pPr marL="285750" indent="-285750" algn="ctr">
              <a:buFont typeface="Arial"/>
              <a:buChar char="•"/>
            </a:pPr>
            <a:r>
              <a:rPr lang="en-US">
                <a:ea typeface="+mn-lt"/>
                <a:cs typeface="+mn-lt"/>
              </a:rPr>
              <a:t>Deployment components: The components used to deploy the pipeline, such as scripts or deployment configuration files.</a:t>
            </a:r>
            <a:endParaRPr lang="en-US">
              <a:cs typeface="Segoe UI"/>
            </a:endParaRPr>
          </a:p>
          <a:p>
            <a:pPr marL="285750" indent="-285750" algn="ctr">
              <a:buFont typeface="Arial"/>
              <a:buChar char="•"/>
            </a:pPr>
            <a:endParaRPr lang="en-US">
              <a:ea typeface="+mn-lt"/>
              <a:cs typeface="+mn-lt"/>
            </a:endParaRPr>
          </a:p>
          <a:p>
            <a:pPr algn="ctr"/>
            <a:r>
              <a:rPr lang="en-US" i="1">
                <a:solidFill>
                  <a:srgbClr val="92D050"/>
                </a:solidFill>
                <a:ea typeface="+mn-lt"/>
                <a:cs typeface="+mn-lt"/>
              </a:rPr>
              <a:t>These ingredients are combined to create a data pipeline that transforms raw data into a usable format for analysis, reporting, or other purposes. By managing these ingredients effectively, data teams can ensure the accuracy, reliability, and efficiency of their data processes.</a:t>
            </a:r>
            <a:endParaRPr lang="en-US" i="1">
              <a:solidFill>
                <a:srgbClr val="92D050"/>
              </a:solidFill>
              <a:cs typeface="Segoe UI"/>
            </a:endParaRPr>
          </a:p>
          <a:p>
            <a:pPr algn="ctr"/>
            <a:endParaRPr lang="en-US" i="1">
              <a:solidFill>
                <a:srgbClr val="92D050"/>
              </a:solidFill>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3936092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noProof="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br>
              <a:rPr lang="en-US"/>
            </a:br>
            <a:endParaRPr lang="en-US" b="1">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cs typeface="Segoe UI"/>
            </a:endParaRPr>
          </a:p>
          <a:p>
            <a:endParaRPr lang="en-US">
              <a:latin typeface="Segoe UI"/>
              <a:ea typeface="Verdana"/>
              <a:cs typeface="Segoe UI"/>
            </a:endParaRPr>
          </a:p>
          <a:p>
            <a:endParaRPr lang="en-US">
              <a:latin typeface="Verdana"/>
              <a:ea typeface="Verdana"/>
              <a:cs typeface="Segoe UI"/>
            </a:endParaRPr>
          </a:p>
        </p:txBody>
      </p:sp>
      <p:sp>
        <p:nvSpPr>
          <p:cNvPr id="11" name="TextBox 10">
            <a:extLst>
              <a:ext uri="{FF2B5EF4-FFF2-40B4-BE49-F238E27FC236}">
                <a16:creationId xmlns:a16="http://schemas.microsoft.com/office/drawing/2014/main" id="{7E844F73-7CF2-F049-97E0-7E4681C64EA0}"/>
              </a:ext>
            </a:extLst>
          </p:cNvPr>
          <p:cNvSpPr txBox="1"/>
          <p:nvPr/>
        </p:nvSpPr>
        <p:spPr>
          <a:xfrm>
            <a:off x="1544876" y="1795397"/>
            <a:ext cx="834546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algn="ctr"/>
            <a:r>
              <a:rPr lang="en-US" sz="2400" noProof="1">
                <a:latin typeface="Verdana"/>
                <a:ea typeface="Verdana"/>
                <a:cs typeface="Segoe UI"/>
              </a:rPr>
              <a:t>DataOps</a:t>
            </a:r>
            <a:r>
              <a:rPr lang="en-US" sz="2400">
                <a:latin typeface="Verdana"/>
                <a:ea typeface="Verdana"/>
                <a:cs typeface="Segoe UI"/>
              </a:rPr>
              <a:t> Goals</a:t>
            </a:r>
          </a:p>
          <a:p>
            <a:pPr algn="ctr"/>
            <a:endParaRPr lang="en-US" sz="2400">
              <a:latin typeface="Verdana"/>
              <a:ea typeface="Verdana"/>
              <a:cs typeface="Segoe UI"/>
            </a:endParaRPr>
          </a:p>
          <a:p>
            <a:pPr algn="ctr"/>
            <a:endParaRPr lang="en-US">
              <a:solidFill>
                <a:srgbClr val="262626"/>
              </a:solidFill>
              <a:latin typeface="Verdana"/>
              <a:ea typeface="Verdana"/>
              <a:cs typeface="Segoe UI"/>
            </a:endParaRPr>
          </a:p>
          <a:p>
            <a:pPr algn="ctr"/>
            <a:r>
              <a:rPr lang="en-US">
                <a:solidFill>
                  <a:srgbClr val="92D050"/>
                </a:solidFill>
                <a:latin typeface="Verdana"/>
                <a:ea typeface="Verdana"/>
                <a:cs typeface="Segoe UI"/>
              </a:rPr>
              <a:t>Make it fast and automated</a:t>
            </a:r>
          </a:p>
          <a:p>
            <a:pPr algn="ctr"/>
            <a:endParaRPr lang="en-US">
              <a:solidFill>
                <a:srgbClr val="92D050"/>
              </a:solidFill>
              <a:latin typeface="Verdana"/>
              <a:ea typeface="Verdana"/>
              <a:cs typeface="Segoe UI"/>
            </a:endParaRPr>
          </a:p>
          <a:p>
            <a:pPr algn="ctr"/>
            <a:r>
              <a:rPr lang="en-US">
                <a:solidFill>
                  <a:srgbClr val="92D050"/>
                </a:solidFill>
                <a:latin typeface="Verdana"/>
                <a:ea typeface="Verdana"/>
                <a:cs typeface="Segoe UI"/>
              </a:rPr>
              <a:t>Deployments takes minutes, not months</a:t>
            </a:r>
          </a:p>
          <a:p>
            <a:pPr algn="ctr"/>
            <a:endParaRPr lang="en-US">
              <a:solidFill>
                <a:srgbClr val="92D050"/>
              </a:solidFill>
              <a:latin typeface="Verdana"/>
              <a:ea typeface="Verdana"/>
              <a:cs typeface="Segoe UI"/>
            </a:endParaRPr>
          </a:p>
          <a:p>
            <a:pPr algn="ctr"/>
            <a:r>
              <a:rPr lang="en-US">
                <a:solidFill>
                  <a:srgbClr val="92D050"/>
                </a:solidFill>
                <a:latin typeface="Verdana"/>
                <a:ea typeface="Verdana"/>
                <a:cs typeface="Segoe UI"/>
              </a:rPr>
              <a:t>Low risk of failure</a:t>
            </a:r>
          </a:p>
          <a:p>
            <a:pPr algn="ctr"/>
            <a:endParaRPr lang="en-US">
              <a:solidFill>
                <a:srgbClr val="92D050"/>
              </a:solidFill>
              <a:latin typeface="Verdana"/>
              <a:ea typeface="Verdana"/>
              <a:cs typeface="Segoe UI"/>
            </a:endParaRPr>
          </a:p>
          <a:p>
            <a:pPr algn="ctr"/>
            <a:r>
              <a:rPr lang="en-US">
                <a:solidFill>
                  <a:srgbClr val="92D050"/>
                </a:solidFill>
                <a:latin typeface="Verdana"/>
                <a:ea typeface="Verdana"/>
                <a:cs typeface="Segoe UI"/>
              </a:rPr>
              <a:t>High rate of success</a:t>
            </a:r>
          </a:p>
        </p:txBody>
      </p:sp>
    </p:spTree>
    <p:extLst>
      <p:ext uri="{BB962C8B-B14F-4D97-AF65-F5344CB8AC3E}">
        <p14:creationId xmlns:p14="http://schemas.microsoft.com/office/powerpoint/2010/main" val="1255861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err="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br>
              <a:rPr lang="en-US"/>
            </a:br>
            <a:endParaRPr lang="en-US" b="1">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r>
              <a:rPr lang="en-US" b="1" noProof="1">
                <a:ea typeface="+mn-lt"/>
                <a:cs typeface="+mn-lt"/>
              </a:rPr>
              <a:t>DataOPs</a:t>
            </a:r>
            <a:endParaRPr lang="en-US" noProof="1">
              <a:ea typeface="+mn-lt"/>
              <a:cs typeface="+mn-lt"/>
            </a:endParaRPr>
          </a:p>
          <a:p>
            <a:r>
              <a:rPr lang="en-US" b="1">
                <a:ea typeface="+mn-lt"/>
                <a:cs typeface="+mn-lt"/>
              </a:rPr>
              <a:t>Process</a:t>
            </a:r>
            <a:endParaRPr lang="en-US"/>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graphicFrame>
        <p:nvGraphicFramePr>
          <p:cNvPr id="13" name="Diagram 13">
            <a:extLst>
              <a:ext uri="{FF2B5EF4-FFF2-40B4-BE49-F238E27FC236}">
                <a16:creationId xmlns:a16="http://schemas.microsoft.com/office/drawing/2014/main" id="{3C943C60-93C1-359A-8523-F63C53082E86}"/>
              </a:ext>
            </a:extLst>
          </p:cNvPr>
          <p:cNvGraphicFramePr/>
          <p:nvPr>
            <p:extLst>
              <p:ext uri="{D42A27DB-BD31-4B8C-83A1-F6EECF244321}">
                <p14:modId xmlns:p14="http://schemas.microsoft.com/office/powerpoint/2010/main" val="3283592167"/>
              </p:ext>
            </p:extLst>
          </p:nvPr>
        </p:nvGraphicFramePr>
        <p:xfrm>
          <a:off x="1680576" y="2174309"/>
          <a:ext cx="8486383" cy="5828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10" name="Diagram 13">
            <a:extLst>
              <a:ext uri="{FF2B5EF4-FFF2-40B4-BE49-F238E27FC236}">
                <a16:creationId xmlns:a16="http://schemas.microsoft.com/office/drawing/2014/main" id="{7453300D-82A3-CA36-4B8D-C375AB1963BB}"/>
              </a:ext>
            </a:extLst>
          </p:cNvPr>
          <p:cNvGraphicFramePr/>
          <p:nvPr>
            <p:extLst>
              <p:ext uri="{D42A27DB-BD31-4B8C-83A1-F6EECF244321}">
                <p14:modId xmlns:p14="http://schemas.microsoft.com/office/powerpoint/2010/main" val="1800869676"/>
              </p:ext>
            </p:extLst>
          </p:nvPr>
        </p:nvGraphicFramePr>
        <p:xfrm>
          <a:off x="1680575" y="817322"/>
          <a:ext cx="8486383" cy="4148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72" name="TextBox 971">
            <a:extLst>
              <a:ext uri="{FF2B5EF4-FFF2-40B4-BE49-F238E27FC236}">
                <a16:creationId xmlns:a16="http://schemas.microsoft.com/office/drawing/2014/main" id="{12675796-AA7A-60EE-7D08-50FD31E29104}"/>
              </a:ext>
            </a:extLst>
          </p:cNvPr>
          <p:cNvSpPr txBox="1"/>
          <p:nvPr/>
        </p:nvSpPr>
        <p:spPr>
          <a:xfrm>
            <a:off x="182670" y="2536520"/>
            <a:ext cx="13778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noProof="1">
                <a:cs typeface="Segoe UI"/>
              </a:rPr>
              <a:t>DevOPs</a:t>
            </a:r>
          </a:p>
          <a:p>
            <a:r>
              <a:rPr lang="en-US" b="1">
                <a:cs typeface="Segoe UI"/>
              </a:rPr>
              <a:t>Process</a:t>
            </a:r>
          </a:p>
        </p:txBody>
      </p:sp>
      <p:sp>
        <p:nvSpPr>
          <p:cNvPr id="973" name="Rectangle 972">
            <a:extLst>
              <a:ext uri="{FF2B5EF4-FFF2-40B4-BE49-F238E27FC236}">
                <a16:creationId xmlns:a16="http://schemas.microsoft.com/office/drawing/2014/main" id="{0C260EAD-D302-2C67-0043-D4D5AF2F096C}"/>
              </a:ext>
            </a:extLst>
          </p:cNvPr>
          <p:cNvSpPr/>
          <p:nvPr/>
        </p:nvSpPr>
        <p:spPr>
          <a:xfrm>
            <a:off x="3350712" y="1988506"/>
            <a:ext cx="3413342" cy="2056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TextBox 973">
            <a:extLst>
              <a:ext uri="{FF2B5EF4-FFF2-40B4-BE49-F238E27FC236}">
                <a16:creationId xmlns:a16="http://schemas.microsoft.com/office/drawing/2014/main" id="{8EEFC9FE-2EE5-5EA8-7E8B-E52904951407}"/>
              </a:ext>
            </a:extLst>
          </p:cNvPr>
          <p:cNvSpPr txBox="1"/>
          <p:nvPr/>
        </p:nvSpPr>
        <p:spPr>
          <a:xfrm>
            <a:off x="3663862" y="3319397"/>
            <a:ext cx="2849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Segoe UI"/>
              </a:rPr>
              <a:t>CI </a:t>
            </a:r>
          </a:p>
        </p:txBody>
      </p:sp>
      <p:sp>
        <p:nvSpPr>
          <p:cNvPr id="975" name="Rectangle 974">
            <a:extLst>
              <a:ext uri="{FF2B5EF4-FFF2-40B4-BE49-F238E27FC236}">
                <a16:creationId xmlns:a16="http://schemas.microsoft.com/office/drawing/2014/main" id="{923054F9-CFC5-6678-9D87-33A88F91F006}"/>
              </a:ext>
            </a:extLst>
          </p:cNvPr>
          <p:cNvSpPr/>
          <p:nvPr/>
        </p:nvSpPr>
        <p:spPr>
          <a:xfrm>
            <a:off x="6889315" y="2019822"/>
            <a:ext cx="1461369" cy="2004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TextBox 975">
            <a:extLst>
              <a:ext uri="{FF2B5EF4-FFF2-40B4-BE49-F238E27FC236}">
                <a16:creationId xmlns:a16="http://schemas.microsoft.com/office/drawing/2014/main" id="{BF818235-B229-1489-15C5-D413AC4ED0DC}"/>
              </a:ext>
            </a:extLst>
          </p:cNvPr>
          <p:cNvSpPr txBox="1"/>
          <p:nvPr/>
        </p:nvSpPr>
        <p:spPr>
          <a:xfrm>
            <a:off x="7061547" y="3288081"/>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Segoe UI"/>
              </a:rPr>
              <a:t>CD</a:t>
            </a:r>
          </a:p>
        </p:txBody>
      </p:sp>
    </p:spTree>
    <p:extLst>
      <p:ext uri="{BB962C8B-B14F-4D97-AF65-F5344CB8AC3E}">
        <p14:creationId xmlns:p14="http://schemas.microsoft.com/office/powerpoint/2010/main" val="556642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err="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endParaRPr lang="en-US"/>
          </a:p>
          <a:p>
            <a:endParaRPr lang="en-US"/>
          </a:p>
          <a:p>
            <a:pPr algn="ctr"/>
            <a:r>
              <a:rPr lang="en-US">
                <a:solidFill>
                  <a:srgbClr val="00B0F0"/>
                </a:solidFill>
              </a:rPr>
              <a:t>Sandbox Management : Easy Creation of sandbox with needed Data, software, hardware and libraries</a:t>
            </a:r>
            <a:endParaRPr lang="en-US" b="1">
              <a:solidFill>
                <a:srgbClr val="00B0F0"/>
              </a:solidFill>
              <a:cs typeface="Segoe UI"/>
            </a:endParaRPr>
          </a:p>
          <a:p>
            <a:pPr algn="ctr"/>
            <a:endParaRPr lang="en-US">
              <a:solidFill>
                <a:srgbClr val="00B0F0"/>
              </a:solidFill>
              <a:cs typeface="Segoe UI"/>
            </a:endParaRPr>
          </a:p>
          <a:p>
            <a:pPr algn="ctr"/>
            <a:r>
              <a:rPr lang="en-US">
                <a:solidFill>
                  <a:srgbClr val="00B0F0"/>
                </a:solidFill>
              </a:rPr>
              <a:t>Orchestrate : Data Pipelines + container orchestration + parameterization</a:t>
            </a:r>
            <a:endParaRPr lang="en-US" b="1">
              <a:solidFill>
                <a:srgbClr val="00B0F0"/>
              </a:solidFill>
              <a:cs typeface="Segoe UI"/>
            </a:endParaRPr>
          </a:p>
          <a:p>
            <a:pPr algn="ctr"/>
            <a:endParaRPr lang="en-US">
              <a:solidFill>
                <a:srgbClr val="00B0F0"/>
              </a:solidFill>
              <a:cs typeface="Segoe UI"/>
            </a:endParaRPr>
          </a:p>
          <a:p>
            <a:pPr algn="ctr"/>
            <a:r>
              <a:rPr lang="en-US">
                <a:solidFill>
                  <a:srgbClr val="00B0F0"/>
                </a:solidFill>
              </a:rPr>
              <a:t>Test: Test framework embedded into the pipeline</a:t>
            </a:r>
            <a:endParaRPr lang="en-US" b="1">
              <a:solidFill>
                <a:srgbClr val="00B0F0"/>
              </a:solidFill>
              <a:cs typeface="Segoe UI"/>
            </a:endParaRPr>
          </a:p>
          <a:p>
            <a:pPr algn="ctr"/>
            <a:endParaRPr lang="en-US">
              <a:solidFill>
                <a:srgbClr val="00B0F0"/>
              </a:solidFill>
              <a:cs typeface="Segoe UI"/>
            </a:endParaRPr>
          </a:p>
          <a:p>
            <a:pPr algn="ctr"/>
            <a:r>
              <a:rPr lang="en-US">
                <a:solidFill>
                  <a:srgbClr val="00B0F0"/>
                </a:solidFill>
              </a:rPr>
              <a:t>Monitor : Operation Data Quality monitoring and alerting</a:t>
            </a:r>
            <a:endParaRPr lang="en-US" b="1">
              <a:solidFill>
                <a:srgbClr val="00B0F0"/>
              </a:solidFill>
              <a:cs typeface="Segoe UI"/>
            </a:endParaRPr>
          </a:p>
          <a:p>
            <a:pPr algn="ctr"/>
            <a:endParaRPr lang="en-US">
              <a:solidFill>
                <a:srgbClr val="00B0F0"/>
              </a:solidFill>
              <a:cs typeface="Segoe UI"/>
            </a:endParaRPr>
          </a:p>
          <a:p>
            <a:pPr algn="ctr"/>
            <a:r>
              <a:rPr lang="en-US">
                <a:solidFill>
                  <a:srgbClr val="00B0F0"/>
                </a:solidFill>
              </a:rPr>
              <a:t>Collaborate : many to many relation between dev  and ops</a:t>
            </a:r>
            <a:br>
              <a:rPr lang="en-US">
                <a:solidFill>
                  <a:srgbClr val="00B0F0"/>
                </a:solidFill>
              </a:rPr>
            </a:br>
            <a:endParaRPr lang="en-US" b="1">
              <a:solidFill>
                <a:srgbClr val="00B0F0"/>
              </a:solidFill>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10" name="Picture 10" descr="A picture containing timeline&#10;&#10;Description automatically generated">
            <a:extLst>
              <a:ext uri="{FF2B5EF4-FFF2-40B4-BE49-F238E27FC236}">
                <a16:creationId xmlns:a16="http://schemas.microsoft.com/office/drawing/2014/main" id="{AD621B04-2921-C9BE-D04B-E9C5C0517555}"/>
              </a:ext>
            </a:extLst>
          </p:cNvPr>
          <p:cNvPicPr>
            <a:picLocks noChangeAspect="1"/>
          </p:cNvPicPr>
          <p:nvPr/>
        </p:nvPicPr>
        <p:blipFill>
          <a:blip r:embed="rId2"/>
          <a:stretch>
            <a:fillRect/>
          </a:stretch>
        </p:blipFill>
        <p:spPr>
          <a:xfrm>
            <a:off x="632566" y="1605153"/>
            <a:ext cx="10248376" cy="1841858"/>
          </a:xfrm>
          <a:prstGeom prst="rect">
            <a:avLst/>
          </a:prstGeom>
        </p:spPr>
      </p:pic>
    </p:spTree>
    <p:extLst>
      <p:ext uri="{BB962C8B-B14F-4D97-AF65-F5344CB8AC3E}">
        <p14:creationId xmlns:p14="http://schemas.microsoft.com/office/powerpoint/2010/main" val="1891108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a:cs typeface="Segoe UI Light"/>
              </a:rPr>
              <a:t> </a:t>
            </a:r>
            <a:r>
              <a:rPr lang="en-US" noProof="1">
                <a:cs typeface="Segoe UI Semibold"/>
              </a:rPr>
              <a:t>DataOps</a:t>
            </a:r>
            <a:r>
              <a:rPr lang="en-US">
                <a:cs typeface="Segoe UI Semibold"/>
              </a:rPr>
              <a:t>-Problems in Data &amp; Analytical Industry</a:t>
            </a:r>
            <a:endParaRPr lang="en-US">
              <a:ea typeface="+mj-lt"/>
              <a:cs typeface="+mj-lt"/>
            </a:endParaRP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496866" y="1446756"/>
            <a:ext cx="105824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a:solidFill>
                  <a:schemeClr val="accent3"/>
                </a:solidFill>
                <a:latin typeface="Verdana"/>
                <a:ea typeface="Verdana"/>
                <a:cs typeface="+mn-lt"/>
              </a:rPr>
              <a:t>Lack of data quality:</a:t>
            </a:r>
            <a:r>
              <a:rPr lang="en-US">
                <a:latin typeface="Verdana"/>
                <a:ea typeface="Verdana"/>
                <a:cs typeface="+mn-lt"/>
              </a:rPr>
              <a:t> Poor data quality can be a significant obstacle in data science projects. If the data used in the project is inaccurate, incomplete, or inconsistent, it can lead to incorrect or misleading insights. Data science teams need to ensure that the data they use is of high quality, and they may need to invest in data cleaning, transformation, and integration processes.</a:t>
            </a:r>
            <a:endParaRPr lang="en-US">
              <a:ea typeface="+mn-lt"/>
              <a:cs typeface="+mn-lt"/>
            </a:endParaRPr>
          </a:p>
          <a:p>
            <a:pPr marL="342900" indent="-342900">
              <a:buFont typeface="Courier New"/>
              <a:buChar char="o"/>
            </a:pPr>
            <a:endParaRPr lang="en-US">
              <a:ea typeface="+mn-lt"/>
              <a:cs typeface="+mn-lt"/>
            </a:endParaRPr>
          </a:p>
          <a:p>
            <a:pPr marL="285750" indent="-285750">
              <a:buFont typeface="Courier New"/>
              <a:buChar char="o"/>
            </a:pPr>
            <a:r>
              <a:rPr lang="en-US">
                <a:solidFill>
                  <a:schemeClr val="accent3"/>
                </a:solidFill>
                <a:latin typeface="Verdana"/>
                <a:ea typeface="Verdana"/>
                <a:cs typeface="+mn-lt"/>
              </a:rPr>
              <a:t>Lack of clear goals and KPIs</a:t>
            </a:r>
            <a:r>
              <a:rPr lang="en-US">
                <a:latin typeface="Verdana"/>
                <a:ea typeface="Verdana"/>
                <a:cs typeface="+mn-lt"/>
              </a:rPr>
              <a:t>: Data science projects need to have clear goals and key performance indicators (KPIs) to measure their success. If these are not defined clearly, it can be difficult to measure the impact of the project and make necessary adjustments.</a:t>
            </a:r>
            <a:endParaRPr lang="en-US">
              <a:ea typeface="+mn-lt"/>
              <a:cs typeface="+mn-lt"/>
            </a:endParaRPr>
          </a:p>
          <a:p>
            <a:pPr marL="285750" indent="-285750">
              <a:buFont typeface="Courier New"/>
              <a:buChar char="o"/>
            </a:pPr>
            <a:endParaRPr lang="en-US">
              <a:solidFill>
                <a:srgbClr val="262626"/>
              </a:solidFill>
              <a:latin typeface="Verdana"/>
              <a:ea typeface="Verdana"/>
              <a:cs typeface="+mn-lt"/>
            </a:endParaRPr>
          </a:p>
          <a:p>
            <a:pPr marL="285750" indent="-285750">
              <a:buFont typeface="Courier New"/>
              <a:buChar char="o"/>
            </a:pPr>
            <a:r>
              <a:rPr lang="en-US">
                <a:solidFill>
                  <a:schemeClr val="accent3"/>
                </a:solidFill>
                <a:latin typeface="Verdana"/>
                <a:ea typeface="Verdana"/>
                <a:cs typeface="+mn-lt"/>
              </a:rPr>
              <a:t>Lack of collaboration: </a:t>
            </a:r>
            <a:r>
              <a:rPr lang="en-US">
                <a:latin typeface="Verdana"/>
                <a:ea typeface="Verdana"/>
                <a:cs typeface="+mn-lt"/>
              </a:rPr>
              <a:t>Successful data science projects require collaboration between business leaders, data scientists, and IT teams. If there is a lack of communication and collaboration between these stakeholders, it can result in misaligned expectations and a lack of understanding of the business context.</a:t>
            </a:r>
            <a:endParaRPr lang="en-US">
              <a:ea typeface="+mn-lt"/>
              <a:cs typeface="+mn-lt"/>
            </a:endParaRPr>
          </a:p>
          <a:p>
            <a:pPr marL="285750" indent="-285750">
              <a:buFont typeface="Arial"/>
              <a:buChar char="•"/>
            </a:pPr>
            <a:endParaRPr lang="en-US">
              <a:latin typeface="Verdana"/>
              <a:ea typeface="Verdana"/>
              <a:cs typeface="Segoe UI"/>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Tree>
    <p:extLst>
      <p:ext uri="{BB962C8B-B14F-4D97-AF65-F5344CB8AC3E}">
        <p14:creationId xmlns:p14="http://schemas.microsoft.com/office/powerpoint/2010/main" val="322923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err="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17739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br>
              <a:rPr lang="en-US"/>
            </a:br>
            <a:endParaRPr lang="en-US" b="1">
              <a:cs typeface="Segoe UI"/>
            </a:endParaRPr>
          </a:p>
          <a:p>
            <a:endParaRPr lang="en-US"/>
          </a:p>
          <a:p>
            <a:br>
              <a:rPr lang="en-US"/>
            </a:br>
            <a:endParaRPr lang="en-US"/>
          </a:p>
          <a:p>
            <a:pPr marL="285750" indent="-285750">
              <a:buFont typeface="Arial"/>
              <a:buChar char="•"/>
            </a:pPr>
            <a:endParaRPr lang="en-US">
              <a:latin typeface="Segoe UI"/>
              <a:ea typeface="Verdana"/>
              <a:cs typeface="Segoe UI"/>
            </a:endParaRPr>
          </a:p>
          <a:p>
            <a:endParaRPr lang="en-US">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10" name="Picture 10" descr="Diagram&#10;&#10;Description automatically generated">
            <a:extLst>
              <a:ext uri="{FF2B5EF4-FFF2-40B4-BE49-F238E27FC236}">
                <a16:creationId xmlns:a16="http://schemas.microsoft.com/office/drawing/2014/main" id="{094443B3-7A38-B7FA-950B-98436EB28DE5}"/>
              </a:ext>
            </a:extLst>
          </p:cNvPr>
          <p:cNvPicPr>
            <a:picLocks noChangeAspect="1"/>
          </p:cNvPicPr>
          <p:nvPr/>
        </p:nvPicPr>
        <p:blipFill>
          <a:blip r:embed="rId2"/>
          <a:stretch>
            <a:fillRect/>
          </a:stretch>
        </p:blipFill>
        <p:spPr>
          <a:xfrm>
            <a:off x="215030" y="1023375"/>
            <a:ext cx="2743200" cy="4028371"/>
          </a:xfrm>
          <a:prstGeom prst="rect">
            <a:avLst/>
          </a:prstGeom>
        </p:spPr>
      </p:pic>
      <p:sp>
        <p:nvSpPr>
          <p:cNvPr id="11" name="Speech Bubble: Rectangle 10">
            <a:extLst>
              <a:ext uri="{FF2B5EF4-FFF2-40B4-BE49-F238E27FC236}">
                <a16:creationId xmlns:a16="http://schemas.microsoft.com/office/drawing/2014/main" id="{C6728886-A962-A647-7BEE-1E67D869164B}"/>
              </a:ext>
            </a:extLst>
          </p:cNvPr>
          <p:cNvSpPr/>
          <p:nvPr/>
        </p:nvSpPr>
        <p:spPr>
          <a:xfrm rot="5400000">
            <a:off x="4932122" y="-245302"/>
            <a:ext cx="4175343" cy="8486383"/>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2ADC16A-BA4D-8ECA-9CF0-01EC57963E78}"/>
              </a:ext>
            </a:extLst>
          </p:cNvPr>
          <p:cNvSpPr txBox="1"/>
          <p:nvPr/>
        </p:nvSpPr>
        <p:spPr>
          <a:xfrm>
            <a:off x="2954054" y="1915438"/>
            <a:ext cx="819410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Unit Tests</a:t>
            </a:r>
            <a:r>
              <a:rPr lang="en-US">
                <a:cs typeface="Segoe UI"/>
              </a:rPr>
              <a:t>: Testing aimed at each component as a stand-alone entity</a:t>
            </a:r>
          </a:p>
          <a:p>
            <a:endParaRPr lang="en-US">
              <a:solidFill>
                <a:srgbClr val="262626"/>
              </a:solidFill>
              <a:cs typeface="Segoe UI"/>
            </a:endParaRPr>
          </a:p>
          <a:p>
            <a:r>
              <a:rPr lang="en-US" b="1">
                <a:solidFill>
                  <a:srgbClr val="262626"/>
                </a:solidFill>
                <a:cs typeface="Segoe UI"/>
              </a:rPr>
              <a:t>Functional Tests:</a:t>
            </a:r>
            <a:r>
              <a:rPr lang="en-US">
                <a:cs typeface="Segoe UI"/>
              </a:rPr>
              <a:t> Verification against functional spec or user stories</a:t>
            </a:r>
          </a:p>
          <a:p>
            <a:endParaRPr lang="en-US">
              <a:cs typeface="Segoe UI"/>
            </a:endParaRPr>
          </a:p>
          <a:p>
            <a:r>
              <a:rPr lang="en-US" b="1">
                <a:cs typeface="Segoe UI"/>
              </a:rPr>
              <a:t>Regression Tests:</a:t>
            </a:r>
            <a:r>
              <a:rPr lang="en-US">
                <a:cs typeface="Segoe UI"/>
              </a:rPr>
              <a:t> Rerun every time a change is made to prove that it is still functioning </a:t>
            </a:r>
          </a:p>
          <a:p>
            <a:endParaRPr lang="en-US">
              <a:cs typeface="Segoe UI"/>
            </a:endParaRPr>
          </a:p>
          <a:p>
            <a:r>
              <a:rPr lang="en-US" b="1">
                <a:cs typeface="Segoe UI"/>
              </a:rPr>
              <a:t>Performance Tests:</a:t>
            </a:r>
            <a:r>
              <a:rPr lang="en-US">
                <a:cs typeface="Segoe UI"/>
              </a:rPr>
              <a:t> Verify responses stability and availability on  a given workload</a:t>
            </a:r>
          </a:p>
          <a:p>
            <a:endParaRPr lang="en-US">
              <a:cs typeface="Segoe UI"/>
            </a:endParaRPr>
          </a:p>
          <a:p>
            <a:r>
              <a:rPr lang="en-US" b="1">
                <a:cs typeface="Segoe UI"/>
              </a:rPr>
              <a:t>Smoke Tests:</a:t>
            </a:r>
            <a:r>
              <a:rPr lang="en-US">
                <a:cs typeface="Segoe UI"/>
              </a:rPr>
              <a:t> quick, preliminary validation that the major system functions are operational</a:t>
            </a:r>
          </a:p>
          <a:p>
            <a:endParaRPr lang="en-US">
              <a:cs typeface="Segoe UI"/>
            </a:endParaRPr>
          </a:p>
          <a:p>
            <a:r>
              <a:rPr lang="en-US" b="1">
                <a:cs typeface="Segoe UI"/>
              </a:rPr>
              <a:t>End to End Tests: </a:t>
            </a:r>
            <a:r>
              <a:rPr lang="en-US">
                <a:cs typeface="Segoe UI"/>
              </a:rPr>
              <a:t>make sure the pipeline as w whole is working </a:t>
            </a:r>
          </a:p>
        </p:txBody>
      </p:sp>
    </p:spTree>
    <p:extLst>
      <p:ext uri="{BB962C8B-B14F-4D97-AF65-F5344CB8AC3E}">
        <p14:creationId xmlns:p14="http://schemas.microsoft.com/office/powerpoint/2010/main" val="3339429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err="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48010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b="1" i="1">
                <a:solidFill>
                  <a:srgbClr val="00B0F0"/>
                </a:solidFill>
                <a:ea typeface="+mn-lt"/>
                <a:cs typeface="+mn-lt"/>
              </a:rPr>
              <a:t> In a DevOps process</a:t>
            </a:r>
          </a:p>
          <a:p>
            <a:r>
              <a:rPr lang="en-US">
                <a:ea typeface="+mn-lt"/>
                <a:cs typeface="+mn-lt"/>
              </a:rPr>
              <a:t>software developers work together with IT operations staff to streamline </a:t>
            </a:r>
          </a:p>
          <a:p>
            <a:r>
              <a:rPr lang="en-US">
                <a:ea typeface="+mn-lt"/>
                <a:cs typeface="+mn-lt"/>
              </a:rPr>
              <a:t>The development and </a:t>
            </a:r>
          </a:p>
          <a:p>
            <a:r>
              <a:rPr lang="en-US">
                <a:ea typeface="+mn-lt"/>
                <a:cs typeface="+mn-lt"/>
              </a:rPr>
              <a:t>Deployment of software applications. </a:t>
            </a:r>
          </a:p>
          <a:p>
            <a:r>
              <a:rPr lang="en-US">
                <a:ea typeface="+mn-lt"/>
                <a:cs typeface="+mn-lt"/>
              </a:rPr>
              <a:t>This includes processes such as continuous integration and continuous deployment, which are used to automate the build, testing, and deployment of software applications.</a:t>
            </a:r>
            <a:endParaRPr lang="en-US">
              <a:cs typeface="Segoe UI"/>
            </a:endParaRPr>
          </a:p>
          <a:p>
            <a:endParaRPr lang="en-US">
              <a:solidFill>
                <a:srgbClr val="262626"/>
              </a:solidFill>
              <a:ea typeface="+mn-lt"/>
              <a:cs typeface="+mn-lt"/>
            </a:endParaRPr>
          </a:p>
          <a:p>
            <a:r>
              <a:rPr lang="en-US" b="1">
                <a:solidFill>
                  <a:srgbClr val="00B0F0"/>
                </a:solidFill>
                <a:ea typeface="+mn-lt"/>
                <a:cs typeface="+mn-lt"/>
              </a:rPr>
              <a:t>DevOps is focused on</a:t>
            </a:r>
            <a:r>
              <a:rPr lang="en-US" b="1">
                <a:ea typeface="+mn-lt"/>
                <a:cs typeface="+mn-lt"/>
              </a:rPr>
              <a:t> </a:t>
            </a:r>
          </a:p>
          <a:p>
            <a:pPr algn="r"/>
            <a:r>
              <a:rPr lang="en-US">
                <a:ea typeface="+mn-lt"/>
                <a:cs typeface="+mn-lt"/>
              </a:rPr>
              <a:t>Agile software development – using tools such as </a:t>
            </a:r>
          </a:p>
          <a:p>
            <a:pPr algn="r"/>
            <a:r>
              <a:rPr lang="en-US">
                <a:ea typeface="+mn-lt"/>
                <a:cs typeface="+mn-lt"/>
              </a:rPr>
              <a:t>project management</a:t>
            </a:r>
          </a:p>
          <a:p>
            <a:pPr algn="r"/>
            <a:r>
              <a:rPr lang="en-US">
                <a:ea typeface="+mn-lt"/>
                <a:cs typeface="+mn-lt"/>
              </a:rPr>
              <a:t>source control </a:t>
            </a:r>
          </a:p>
          <a:p>
            <a:pPr algn="r"/>
            <a:r>
              <a:rPr lang="en-US">
                <a:ea typeface="+mn-lt"/>
                <a:cs typeface="+mn-lt"/>
              </a:rPr>
              <a:t>Automated testing </a:t>
            </a:r>
            <a:endParaRPr lang="en-US">
              <a:cs typeface="Segoe UI"/>
            </a:endParaRPr>
          </a:p>
          <a:p>
            <a:pPr algn="r"/>
            <a:endParaRPr lang="en-US">
              <a:solidFill>
                <a:srgbClr val="262626"/>
              </a:solidFill>
              <a:ea typeface="+mn-lt"/>
              <a:cs typeface="+mn-lt"/>
            </a:endParaRPr>
          </a:p>
          <a:p>
            <a:pPr algn="r"/>
            <a:endParaRPr lang="en-US"/>
          </a:p>
          <a:p>
            <a:endParaRPr lang="en-US"/>
          </a:p>
          <a:p>
            <a:br>
              <a:rPr lang="en-US"/>
            </a:br>
            <a:endParaRPr lang="en-US"/>
          </a:p>
          <a:p>
            <a:pPr marL="285750" indent="-285750">
              <a:buFont typeface="Arial"/>
              <a:buChar char="•"/>
            </a:pPr>
            <a:endParaRPr lang="en-US">
              <a:latin typeface="Segoe UI"/>
              <a:ea typeface="Verdana"/>
              <a:cs typeface="Segoe UI"/>
            </a:endParaRPr>
          </a:p>
          <a:p>
            <a:endParaRPr lang="en-US">
              <a:cs typeface="Segoe UI"/>
            </a:endParaRPr>
          </a:p>
          <a:p>
            <a:endParaRPr lang="en-US">
              <a:latin typeface="Segoe UI"/>
              <a:ea typeface="Verdana"/>
              <a:cs typeface="Segoe UI"/>
            </a:endParaRPr>
          </a:p>
          <a:p>
            <a:endParaRPr lang="en-US">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1712134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cs typeface="Segoe UI Semibold"/>
              </a:rPr>
              <a:t>Development</a:t>
            </a:r>
            <a:r>
              <a:rPr lang="en-US" b="1">
                <a:ea typeface="+mj-lt"/>
                <a:cs typeface="+mj-lt"/>
              </a:rPr>
              <a:t>  Pipeline -</a:t>
            </a:r>
            <a:r>
              <a:rPr lang="en-US" b="1" noProof="1">
                <a:ea typeface="+mj-lt"/>
                <a:cs typeface="+mj-lt"/>
              </a:rPr>
              <a:t>DataOps</a:t>
            </a:r>
            <a:r>
              <a:rPr lang="en-US" b="1">
                <a:ea typeface="+mj-lt"/>
                <a:cs typeface="+mj-lt"/>
              </a:rPr>
              <a:t> Deployments: Beyond DevOps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73278" y="1791222"/>
            <a:ext cx="1166799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b="1" i="1" noProof="1">
                <a:solidFill>
                  <a:srgbClr val="00B0F0"/>
                </a:solidFill>
                <a:ea typeface="+mn-lt"/>
                <a:cs typeface="+mn-lt"/>
              </a:rPr>
              <a:t>DataOps  </a:t>
            </a:r>
            <a:r>
              <a:rPr lang="en-US" noProof="1">
                <a:ea typeface="+mn-lt"/>
                <a:cs typeface="+mn-lt"/>
              </a:rPr>
              <a:t>on the other hand, brings together</a:t>
            </a:r>
          </a:p>
          <a:p>
            <a:pPr algn="r"/>
            <a:r>
              <a:rPr lang="en-US" noProof="1">
                <a:ea typeface="+mn-lt"/>
                <a:cs typeface="+mn-lt"/>
              </a:rPr>
              <a:t>Development</a:t>
            </a:r>
          </a:p>
          <a:p>
            <a:pPr algn="r"/>
            <a:r>
              <a:rPr lang="en-US" noProof="1">
                <a:ea typeface="+mn-lt"/>
                <a:cs typeface="+mn-lt"/>
              </a:rPr>
              <a:t> Deployment of data analytics pipelines.</a:t>
            </a:r>
          </a:p>
          <a:p>
            <a:pPr algn="r"/>
            <a:r>
              <a:rPr lang="en-US" noProof="1">
                <a:ea typeface="+mn-lt"/>
                <a:cs typeface="+mn-lt"/>
              </a:rPr>
              <a:t>This includes the management of large volumes of data,</a:t>
            </a:r>
          </a:p>
          <a:p>
            <a:pPr algn="r"/>
            <a:r>
              <a:rPr lang="en-US" noProof="1">
                <a:ea typeface="+mn-lt"/>
                <a:cs typeface="+mn-lt"/>
              </a:rPr>
              <a:t> creation of sandbox environments for testing,</a:t>
            </a:r>
          </a:p>
          <a:p>
            <a:pPr algn="r"/>
            <a:r>
              <a:rPr lang="en-US" noProof="1">
                <a:ea typeface="+mn-lt"/>
                <a:cs typeface="+mn-lt"/>
              </a:rPr>
              <a:t>and the orchestration of multiple data tools and analytics technologies</a:t>
            </a:r>
          </a:p>
          <a:p>
            <a:pPr algn="r"/>
            <a:r>
              <a:rPr lang="en-US" noProof="1">
                <a:ea typeface="+mn-lt"/>
                <a:cs typeface="+mn-lt"/>
              </a:rPr>
              <a:t>Business and IT stakeholders to optimize the delivery of data pipelines.</a:t>
            </a:r>
          </a:p>
          <a:p>
            <a:endParaRPr lang="en-US" noProof="1">
              <a:ea typeface="+mn-lt"/>
              <a:cs typeface="+mn-lt"/>
            </a:endParaRPr>
          </a:p>
          <a:p>
            <a:r>
              <a:rPr lang="en-US" noProof="1">
                <a:ea typeface="+mn-lt"/>
                <a:cs typeface="+mn-lt"/>
              </a:rPr>
              <a:t>DataOps is also  focu</a:t>
            </a:r>
            <a:r>
              <a:rPr lang="en-US">
                <a:ea typeface="+mn-lt"/>
                <a:cs typeface="+mn-lt"/>
              </a:rPr>
              <a:t>sed on Enabling data management capabilities including </a:t>
            </a:r>
          </a:p>
          <a:p>
            <a:pPr algn="r"/>
            <a:r>
              <a:rPr lang="en-US">
                <a:ea typeface="+mn-lt"/>
                <a:cs typeface="+mn-lt"/>
              </a:rPr>
              <a:t>Data catalogues </a:t>
            </a:r>
          </a:p>
          <a:p>
            <a:pPr algn="r"/>
            <a:r>
              <a:rPr lang="en-US">
                <a:ea typeface="+mn-lt"/>
                <a:cs typeface="+mn-lt"/>
              </a:rPr>
              <a:t>Data lineage </a:t>
            </a:r>
          </a:p>
          <a:p>
            <a:pPr algn="r"/>
            <a:r>
              <a:rPr lang="en-US">
                <a:ea typeface="+mn-lt"/>
                <a:cs typeface="+mn-lt"/>
              </a:rPr>
              <a:t> Data quality</a:t>
            </a:r>
          </a:p>
          <a:p>
            <a:pPr algn="r"/>
            <a:r>
              <a:rPr lang="en-US">
                <a:ea typeface="+mn-lt"/>
                <a:cs typeface="+mn-lt"/>
              </a:rPr>
              <a:t>Along with data preparation or transformation capabilities.</a:t>
            </a:r>
            <a:endParaRPr lang="en-US">
              <a:cs typeface="Segoe UI"/>
            </a:endParaRPr>
          </a:p>
          <a:p>
            <a:endParaRPr lang="en-US">
              <a:ea typeface="+mn-lt"/>
              <a:cs typeface="+mn-lt"/>
            </a:endParaRPr>
          </a:p>
          <a:p>
            <a:pPr algn="ctr"/>
            <a:r>
              <a:rPr lang="en-US" b="1" i="1">
                <a:ea typeface="+mn-lt"/>
                <a:cs typeface="+mn-lt"/>
              </a:rPr>
              <a:t>The focus is on data, and its ability to support the delivery of business goals and objectives. </a:t>
            </a:r>
            <a:endParaRPr lang="en-US" b="1" i="1">
              <a:cs typeface="Segoe UI"/>
            </a:endParaRPr>
          </a:p>
          <a:p>
            <a:pPr algn="ctr"/>
            <a:endParaRPr lang="en-US" b="1" i="1">
              <a:ea typeface="+mn-lt"/>
              <a:cs typeface="+mn-lt"/>
            </a:endParaRPr>
          </a:p>
          <a:p>
            <a:pPr algn="r"/>
            <a:endParaRPr lang="en-US">
              <a:ea typeface="+mn-lt"/>
              <a:cs typeface="+mn-lt"/>
            </a:endParaRPr>
          </a:p>
          <a:p>
            <a:pPr algn="r"/>
            <a:endParaRPr lang="en-US">
              <a:ea typeface="+mn-lt"/>
              <a:cs typeface="+mn-lt"/>
            </a:endParaRPr>
          </a:p>
          <a:p>
            <a:pPr algn="r"/>
            <a:endParaRPr lang="en-US">
              <a:ea typeface="+mn-lt"/>
              <a:cs typeface="+mn-lt"/>
            </a:endParaRPr>
          </a:p>
          <a:p>
            <a:pPr algn="r"/>
            <a:endParaRPr lang="en-US">
              <a:ea typeface="+mn-lt"/>
              <a:cs typeface="+mn-lt"/>
            </a:endParaRPr>
          </a:p>
          <a:p>
            <a:endParaRPr lang="en-US">
              <a:cs typeface="Segoe UI"/>
            </a:endParaRPr>
          </a:p>
          <a:p>
            <a:endParaRPr lang="en-US"/>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2125347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Pipeline-DataOps Environment Challenges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0" name="TextBox 9">
            <a:extLst>
              <a:ext uri="{FF2B5EF4-FFF2-40B4-BE49-F238E27FC236}">
                <a16:creationId xmlns:a16="http://schemas.microsoft.com/office/drawing/2014/main" id="{94ED5743-418A-65DA-7AFF-719263D9F5C4}"/>
              </a:ext>
            </a:extLst>
          </p:cNvPr>
          <p:cNvSpPr txBox="1"/>
          <p:nvPr/>
        </p:nvSpPr>
        <p:spPr>
          <a:xfrm>
            <a:off x="417535" y="1821492"/>
            <a:ext cx="110124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285750" indent="-285750">
              <a:buFont typeface="Arial"/>
              <a:buChar char="•"/>
            </a:pPr>
            <a:r>
              <a:rPr lang="en-US">
                <a:solidFill>
                  <a:srgbClr val="00B0F0"/>
                </a:solidFill>
                <a:cs typeface="Segoe UI"/>
              </a:rPr>
              <a:t>Weak Environment management</a:t>
            </a:r>
            <a:r>
              <a:rPr lang="en-US">
                <a:cs typeface="Segoe UI"/>
              </a:rPr>
              <a:t> is a leading challenge for data and analytic organization and departments</a:t>
            </a:r>
          </a:p>
          <a:p>
            <a:pPr marL="285750" indent="-285750">
              <a:buFont typeface="Arial"/>
              <a:buChar char="•"/>
            </a:pPr>
            <a:endParaRPr lang="en-US">
              <a:cs typeface="Segoe UI"/>
            </a:endParaRPr>
          </a:p>
          <a:p>
            <a:pPr marL="285750" indent="-285750">
              <a:buFont typeface="Arial"/>
              <a:buChar char="•"/>
            </a:pPr>
            <a:r>
              <a:rPr lang="en-US">
                <a:solidFill>
                  <a:srgbClr val="00B0F0"/>
                </a:solidFill>
                <a:cs typeface="Segoe UI"/>
              </a:rPr>
              <a:t>Without effective management of Environments,</a:t>
            </a:r>
            <a:r>
              <a:rPr lang="en-US">
                <a:cs typeface="Segoe UI"/>
              </a:rPr>
              <a:t> Organization  are exposed to an array of challenges, which include</a:t>
            </a:r>
          </a:p>
          <a:p>
            <a:pPr marL="285750" indent="-285750">
              <a:buFont typeface="Arial"/>
              <a:buChar char="•"/>
            </a:pPr>
            <a:endParaRPr lang="en-US">
              <a:cs typeface="Segoe UI"/>
            </a:endParaRPr>
          </a:p>
          <a:p>
            <a:pPr marL="914400" indent="228600">
              <a:buFont typeface="Arial"/>
              <a:buChar char="•"/>
            </a:pPr>
            <a:r>
              <a:rPr lang="en-US">
                <a:cs typeface="Segoe UI"/>
              </a:rPr>
              <a:t> Environments not being fit for purpose i.e., not supporting Testing</a:t>
            </a:r>
          </a:p>
          <a:p>
            <a:pPr marL="914400" indent="228600">
              <a:buFont typeface="Arial"/>
              <a:buChar char="•"/>
            </a:pPr>
            <a:r>
              <a:rPr lang="en-US">
                <a:cs typeface="Segoe UI"/>
              </a:rPr>
              <a:t>Manual, slow and untimely service operations</a:t>
            </a:r>
          </a:p>
          <a:p>
            <a:pPr marL="914400" indent="228600">
              <a:buFont typeface="Arial"/>
              <a:buChar char="•"/>
            </a:pPr>
            <a:r>
              <a:rPr lang="en-US">
                <a:cs typeface="Segoe UI"/>
              </a:rPr>
              <a:t>System outages and instability leading to delivery disruption</a:t>
            </a:r>
          </a:p>
          <a:p>
            <a:pPr marL="914400" indent="228600">
              <a:buFont typeface="Arial"/>
              <a:buChar char="•"/>
            </a:pPr>
            <a:r>
              <a:rPr lang="en-US">
                <a:cs typeface="Segoe UI"/>
              </a:rPr>
              <a:t>Footprint ( infrastructure, license and service) Over proliferation</a:t>
            </a:r>
          </a:p>
          <a:p>
            <a:pPr marL="914400" indent="228600">
              <a:buFont typeface="Arial"/>
              <a:buChar char="•"/>
            </a:pPr>
            <a:r>
              <a:rPr lang="en-US">
                <a:cs typeface="Segoe UI"/>
              </a:rPr>
              <a:t>Difference in Test Data vs Production Data Cause deployment</a:t>
            </a:r>
          </a:p>
          <a:p>
            <a:endParaRPr lang="en-US">
              <a:cs typeface="Segoe UI"/>
            </a:endParaRPr>
          </a:p>
          <a:p>
            <a:r>
              <a:rPr lang="en-US" i="1">
                <a:solidFill>
                  <a:srgbClr val="00B0F0"/>
                </a:solidFill>
                <a:cs typeface="Segoe UI"/>
              </a:rPr>
              <a:t>This all translates to impact on quality, data and analytic Organization overspends, project delays &amp; consequently slow delivery of change to your customers</a:t>
            </a:r>
          </a:p>
        </p:txBody>
      </p:sp>
    </p:spTree>
    <p:extLst>
      <p:ext uri="{BB962C8B-B14F-4D97-AF65-F5344CB8AC3E}">
        <p14:creationId xmlns:p14="http://schemas.microsoft.com/office/powerpoint/2010/main" val="701861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a:t>
            </a:r>
            <a:r>
              <a:rPr lang="en-US" b="1" err="1">
                <a:ea typeface="+mj-lt"/>
                <a:cs typeface="+mj-lt"/>
              </a:rPr>
              <a:t>DataOps</a:t>
            </a:r>
            <a:r>
              <a:rPr lang="en-US" b="1">
                <a:ea typeface="+mj-lt"/>
                <a:cs typeface="+mj-lt"/>
              </a:rPr>
              <a:t> Environment Challenges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endParaRPr lang="en-US">
              <a:latin typeface="Verdana"/>
              <a:ea typeface="Verdana"/>
              <a:cs typeface="Segoe UI"/>
            </a:endParaRPr>
          </a:p>
          <a:p>
            <a:endParaRPr lang="en-US"/>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10" name="Picture 10" descr="Table&#10;&#10;Description automatically generated">
            <a:extLst>
              <a:ext uri="{FF2B5EF4-FFF2-40B4-BE49-F238E27FC236}">
                <a16:creationId xmlns:a16="http://schemas.microsoft.com/office/drawing/2014/main" id="{8EE74B60-A0F3-B99D-FAC8-11F59B87E7BD}"/>
              </a:ext>
            </a:extLst>
          </p:cNvPr>
          <p:cNvPicPr>
            <a:picLocks noChangeAspect="1"/>
          </p:cNvPicPr>
          <p:nvPr/>
        </p:nvPicPr>
        <p:blipFill>
          <a:blip r:embed="rId2"/>
          <a:stretch>
            <a:fillRect/>
          </a:stretch>
        </p:blipFill>
        <p:spPr>
          <a:xfrm>
            <a:off x="1425880" y="1628179"/>
            <a:ext cx="7471775" cy="4186188"/>
          </a:xfrm>
          <a:prstGeom prst="rect">
            <a:avLst/>
          </a:prstGeom>
        </p:spPr>
      </p:pic>
    </p:spTree>
    <p:extLst>
      <p:ext uri="{BB962C8B-B14F-4D97-AF65-F5344CB8AC3E}">
        <p14:creationId xmlns:p14="http://schemas.microsoft.com/office/powerpoint/2010/main" val="1493578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a:t>
            </a:r>
            <a:r>
              <a:rPr lang="en-US" b="1" noProof="1">
                <a:ea typeface="+mj-lt"/>
                <a:cs typeface="+mj-lt"/>
              </a:rPr>
              <a:t>DataOps</a:t>
            </a:r>
            <a:r>
              <a:rPr lang="en-US" b="1">
                <a:ea typeface="+mj-lt"/>
                <a:cs typeface="+mj-lt"/>
              </a:rPr>
              <a:t> Environment Challenges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246347" y="1791222"/>
            <a:ext cx="1152185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r>
              <a:rPr lang="en-US">
                <a:ea typeface="+mn-lt"/>
                <a:cs typeface="+mn-lt"/>
              </a:rPr>
              <a:t>The environment in which data analytics work is a complex system that encompasses various aspects, </a:t>
            </a:r>
          </a:p>
          <a:p>
            <a:r>
              <a:rPr lang="en-US">
                <a:ea typeface="+mn-lt"/>
                <a:cs typeface="+mn-lt"/>
              </a:rPr>
              <a:t>such as            </a:t>
            </a:r>
          </a:p>
          <a:p>
            <a:pPr algn="r"/>
            <a:r>
              <a:rPr lang="en-US">
                <a:ea typeface="+mn-lt"/>
                <a:cs typeface="+mn-lt"/>
              </a:rPr>
              <a:t>                        hardware,  software,</a:t>
            </a:r>
          </a:p>
          <a:p>
            <a:pPr algn="r"/>
            <a:r>
              <a:rPr lang="en-US">
                <a:ea typeface="+mn-lt"/>
                <a:cs typeface="+mn-lt"/>
              </a:rPr>
              <a:t>                         Test data,  Libraries,</a:t>
            </a:r>
          </a:p>
          <a:p>
            <a:pPr algn="r"/>
            <a:r>
              <a:rPr lang="en-US">
                <a:ea typeface="+mn-lt"/>
                <a:cs typeface="+mn-lt"/>
              </a:rPr>
              <a:t>                        network configuration, code branch,</a:t>
            </a:r>
          </a:p>
          <a:p>
            <a:pPr algn="r"/>
            <a:r>
              <a:rPr lang="en-US">
                <a:ea typeface="+mn-lt"/>
                <a:cs typeface="+mn-lt"/>
              </a:rPr>
              <a:t>                        Tools, and people. </a:t>
            </a:r>
          </a:p>
          <a:p>
            <a:r>
              <a:rPr lang="en-US">
                <a:ea typeface="+mn-lt"/>
                <a:cs typeface="+mn-lt"/>
              </a:rPr>
              <a:t>Different environments are used for </a:t>
            </a:r>
          </a:p>
          <a:p>
            <a:pPr algn="r"/>
            <a:r>
              <a:rPr lang="en-US">
                <a:ea typeface="+mn-lt"/>
                <a:cs typeface="+mn-lt"/>
              </a:rPr>
              <a:t>Development, Testing &amp;production,</a:t>
            </a:r>
          </a:p>
          <a:p>
            <a:pPr algn="r"/>
            <a:r>
              <a:rPr lang="en-US">
                <a:ea typeface="+mn-lt"/>
                <a:cs typeface="+mn-lt"/>
              </a:rPr>
              <a:t> Each with its own set of hardware, software, data, and tools.</a:t>
            </a:r>
            <a:endParaRPr lang="en-US">
              <a:cs typeface="Segoe UI"/>
            </a:endParaRPr>
          </a:p>
          <a:p>
            <a:pPr algn="r"/>
            <a:endParaRPr lang="en-US">
              <a:ea typeface="+mn-lt"/>
              <a:cs typeface="+mn-lt"/>
            </a:endParaRPr>
          </a:p>
          <a:p>
            <a:r>
              <a:rPr lang="en-US" i="1">
                <a:solidFill>
                  <a:srgbClr val="00B0F0"/>
                </a:solidFill>
                <a:ea typeface="+mn-lt"/>
                <a:cs typeface="+mn-lt"/>
              </a:rPr>
              <a:t> The provisioning of these environments is often slow, manual, and error-prone, leading to delays, outages, and overspend. </a:t>
            </a:r>
            <a:endParaRPr lang="en-US" i="1">
              <a:ea typeface="+mn-lt"/>
              <a:cs typeface="+mn-lt"/>
            </a:endParaRPr>
          </a:p>
          <a:p>
            <a:r>
              <a:rPr lang="en-US">
                <a:solidFill>
                  <a:srgbClr val="7030A0"/>
                </a:solidFill>
                <a:ea typeface="+mn-lt"/>
                <a:cs typeface="+mn-lt"/>
              </a:rPr>
              <a:t>Ensuring consistency and compatibility between different environments is a significant challenge for analytic organizations. </a:t>
            </a:r>
            <a:endParaRPr lang="en-US">
              <a:ea typeface="+mn-lt"/>
              <a:cs typeface="+mn-lt"/>
            </a:endParaRPr>
          </a:p>
          <a:p>
            <a:r>
              <a:rPr lang="en-US">
                <a:solidFill>
                  <a:srgbClr val="00B0F0"/>
                </a:solidFill>
                <a:ea typeface="+mn-lt"/>
                <a:cs typeface="+mn-lt"/>
              </a:rPr>
              <a:t>However, adopting </a:t>
            </a:r>
            <a:r>
              <a:rPr lang="en-US" noProof="1">
                <a:solidFill>
                  <a:srgbClr val="00B0F0"/>
                </a:solidFill>
                <a:ea typeface="+mn-lt"/>
                <a:cs typeface="+mn-lt"/>
              </a:rPr>
              <a:t>DataOps</a:t>
            </a:r>
            <a:r>
              <a:rPr lang="en-US">
                <a:solidFill>
                  <a:srgbClr val="00B0F0"/>
                </a:solidFill>
                <a:ea typeface="+mn-lt"/>
                <a:cs typeface="+mn-lt"/>
              </a:rPr>
              <a:t> principles can help streamline the process and enable faster and more reliable deployment of changes to production.</a:t>
            </a:r>
            <a:endParaRPr lang="en-US">
              <a:solidFill>
                <a:srgbClr val="00B0F0"/>
              </a:solidFill>
              <a:cs typeface="Segoe UI"/>
            </a:endParaRPr>
          </a:p>
          <a:p>
            <a:endParaRPr lang="en-US"/>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842036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39661" y="2688921"/>
            <a:ext cx="111565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2" name="Rectangle: Rounded Corners 11">
            <a:extLst>
              <a:ext uri="{FF2B5EF4-FFF2-40B4-BE49-F238E27FC236}">
                <a16:creationId xmlns:a16="http://schemas.microsoft.com/office/drawing/2014/main" id="{4E055602-F10E-D422-979A-7014E1353068}"/>
              </a:ext>
            </a:extLst>
          </p:cNvPr>
          <p:cNvSpPr/>
          <p:nvPr/>
        </p:nvSpPr>
        <p:spPr>
          <a:xfrm>
            <a:off x="1049054" y="2082452"/>
            <a:ext cx="9488465" cy="4102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8CD5DE-335C-6545-FF1C-3630E93EA557}"/>
              </a:ext>
            </a:extLst>
          </p:cNvPr>
          <p:cNvSpPr txBox="1"/>
          <p:nvPr/>
        </p:nvSpPr>
        <p:spPr>
          <a:xfrm>
            <a:off x="1351767" y="2301657"/>
            <a:ext cx="8935232"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Verdana"/>
                <a:ea typeface="+mn-lt"/>
                <a:cs typeface="+mn-lt"/>
              </a:rPr>
              <a:t>Components of </a:t>
            </a:r>
            <a:r>
              <a:rPr lang="en-US" sz="2400" noProof="1">
                <a:latin typeface="Verdana"/>
                <a:ea typeface="+mn-lt"/>
                <a:cs typeface="+mn-lt"/>
              </a:rPr>
              <a:t>DataOps</a:t>
            </a:r>
            <a:r>
              <a:rPr lang="en-US" sz="2400">
                <a:latin typeface="Verdana"/>
                <a:ea typeface="+mn-lt"/>
                <a:cs typeface="+mn-lt"/>
              </a:rPr>
              <a:t> Environment</a:t>
            </a:r>
          </a:p>
          <a:p>
            <a:endParaRPr lang="en-US">
              <a:ea typeface="+mn-lt"/>
              <a:cs typeface="+mn-lt"/>
            </a:endParaRPr>
          </a:p>
          <a:p>
            <a:pPr marL="285750" indent="-285750" algn="ctr">
              <a:buFont typeface="Courier New"/>
              <a:buChar char="o"/>
            </a:pPr>
            <a:r>
              <a:rPr lang="en-US">
                <a:latin typeface="Verdana"/>
                <a:ea typeface="+mn-lt"/>
                <a:cs typeface="+mn-lt"/>
              </a:rPr>
              <a:t>Environment Hardware, software, test data</a:t>
            </a:r>
            <a:endParaRPr lang="en-US">
              <a:cs typeface="Segoe UI"/>
            </a:endParaRPr>
          </a:p>
          <a:p>
            <a:pPr marL="285750" indent="-285750" algn="ctr">
              <a:buFont typeface="Courier New"/>
              <a:buChar char="o"/>
            </a:pPr>
            <a:endParaRPr lang="en-US">
              <a:latin typeface="Verdana"/>
              <a:ea typeface="+mn-lt"/>
              <a:cs typeface="+mn-lt"/>
            </a:endParaRPr>
          </a:p>
          <a:p>
            <a:pPr marL="285750" indent="-285750" algn="ctr">
              <a:buFont typeface="Courier New"/>
              <a:buChar char="o"/>
            </a:pPr>
            <a:r>
              <a:rPr lang="en-US">
                <a:latin typeface="Verdana"/>
                <a:ea typeface="+mn-lt"/>
                <a:cs typeface="+mn-lt"/>
              </a:rPr>
              <a:t>People who work the data</a:t>
            </a:r>
          </a:p>
          <a:p>
            <a:pPr marL="285750" indent="-285750" algn="ctr">
              <a:buFont typeface="Courier New"/>
              <a:buChar char="o"/>
            </a:pPr>
            <a:endParaRPr lang="en-US">
              <a:latin typeface="Verdana"/>
              <a:ea typeface="+mn-lt"/>
              <a:cs typeface="+mn-lt"/>
            </a:endParaRPr>
          </a:p>
          <a:p>
            <a:pPr marL="285750" indent="-285750" algn="ctr">
              <a:buFont typeface="Courier New"/>
              <a:buChar char="o"/>
            </a:pPr>
            <a:r>
              <a:rPr lang="en-US">
                <a:latin typeface="Verdana"/>
                <a:ea typeface="+mn-lt"/>
                <a:cs typeface="+mn-lt"/>
              </a:rPr>
              <a:t>Workflows/recipes and their runs</a:t>
            </a:r>
          </a:p>
          <a:p>
            <a:pPr marL="285750" indent="-285750" algn="ctr">
              <a:buFont typeface="Courier New"/>
              <a:buChar char="o"/>
            </a:pPr>
            <a:endParaRPr lang="en-US">
              <a:latin typeface="Verdana"/>
              <a:ea typeface="+mn-lt"/>
              <a:cs typeface="+mn-lt"/>
            </a:endParaRPr>
          </a:p>
          <a:p>
            <a:pPr marL="285750" indent="-285750" algn="ctr">
              <a:buFont typeface="Courier New"/>
              <a:buChar char="o"/>
            </a:pPr>
            <a:r>
              <a:rPr lang="en-US">
                <a:latin typeface="Verdana"/>
                <a:ea typeface="+mn-lt"/>
                <a:cs typeface="+mn-lt"/>
              </a:rPr>
              <a:t>Variables, controls and other parameters</a:t>
            </a:r>
          </a:p>
          <a:p>
            <a:pPr marL="285750" indent="-285750" algn="ctr">
              <a:buFont typeface="Courier New"/>
              <a:buChar char="o"/>
            </a:pPr>
            <a:endParaRPr lang="en-US">
              <a:latin typeface="Verdana"/>
              <a:ea typeface="+mn-lt"/>
              <a:cs typeface="+mn-lt"/>
            </a:endParaRPr>
          </a:p>
          <a:p>
            <a:pPr marL="285750" indent="-285750" algn="ctr">
              <a:buFont typeface="Courier New"/>
              <a:buChar char="o"/>
            </a:pPr>
            <a:r>
              <a:rPr lang="en-US">
                <a:latin typeface="Verdana"/>
                <a:ea typeface="+mn-lt"/>
                <a:cs typeface="+mn-lt"/>
              </a:rPr>
              <a:t>Repository branch for making merging changes</a:t>
            </a:r>
          </a:p>
          <a:p>
            <a:pPr marL="285750" indent="-285750" algn="ctr">
              <a:buFont typeface="Courier New"/>
              <a:buChar char="o"/>
            </a:pPr>
            <a:endParaRPr lang="en-US">
              <a:latin typeface="Verdana"/>
              <a:ea typeface="+mn-lt"/>
              <a:cs typeface="+mn-lt"/>
            </a:endParaRPr>
          </a:p>
          <a:p>
            <a:pPr marL="285750" indent="-285750" algn="ctr">
              <a:buFont typeface="Courier New"/>
              <a:buChar char="o"/>
            </a:pPr>
            <a:r>
              <a:rPr lang="en-US">
                <a:latin typeface="Verdana"/>
                <a:ea typeface="+mn-lt"/>
                <a:cs typeface="+mn-lt"/>
              </a:rPr>
              <a:t>Connection to Agile tools to organize the work </a:t>
            </a:r>
          </a:p>
          <a:p>
            <a:pPr marL="285750" indent="-285750" algn="ctr">
              <a:buFont typeface="Courier New"/>
              <a:buChar char="o"/>
            </a:pPr>
            <a:endParaRPr lang="en-US">
              <a:latin typeface="Verdana"/>
              <a:ea typeface="Verdana"/>
              <a:cs typeface="Segoe UI"/>
            </a:endParaRPr>
          </a:p>
        </p:txBody>
      </p:sp>
    </p:spTree>
    <p:extLst>
      <p:ext uri="{BB962C8B-B14F-4D97-AF65-F5344CB8AC3E}">
        <p14:creationId xmlns:p14="http://schemas.microsoft.com/office/powerpoint/2010/main" val="1946751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17515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cs typeface="Segoe UI"/>
            </a:endParaRPr>
          </a:p>
          <a:p>
            <a:r>
              <a:rPr lang="en-US">
                <a:latin typeface="Verdana"/>
                <a:ea typeface="+mn-lt"/>
                <a:cs typeface="+mn-lt"/>
              </a:rPr>
              <a:t>When developing software, </a:t>
            </a:r>
          </a:p>
          <a:p>
            <a:endParaRPr lang="en-US">
              <a:latin typeface="Verdana"/>
              <a:ea typeface="+mn-lt"/>
              <a:cs typeface="+mn-lt"/>
            </a:endParaRPr>
          </a:p>
          <a:p>
            <a:r>
              <a:rPr lang="en-US">
                <a:latin typeface="Verdana"/>
                <a:ea typeface="+mn-lt"/>
                <a:cs typeface="+mn-lt"/>
              </a:rPr>
              <a:t>There are many different parts that need to work together like</a:t>
            </a:r>
          </a:p>
          <a:p>
            <a:endParaRPr lang="en-US">
              <a:latin typeface="Verdana"/>
              <a:ea typeface="+mn-lt"/>
              <a:cs typeface="+mn-lt"/>
            </a:endParaRPr>
          </a:p>
          <a:p>
            <a:r>
              <a:rPr lang="en-US">
                <a:solidFill>
                  <a:srgbClr val="00B0F0"/>
                </a:solidFill>
                <a:latin typeface="Verdana"/>
                <a:ea typeface="+mn-lt"/>
                <a:cs typeface="+mn-lt"/>
              </a:rPr>
              <a:t>The hardware and software components, </a:t>
            </a:r>
            <a:endParaRPr lang="en-US">
              <a:solidFill>
                <a:srgbClr val="00B0F0"/>
              </a:solidFill>
              <a:latin typeface="Verdana"/>
              <a:ea typeface="Verdana"/>
              <a:cs typeface="Segoe UI"/>
            </a:endParaRPr>
          </a:p>
          <a:p>
            <a:r>
              <a:rPr lang="en-US">
                <a:solidFill>
                  <a:srgbClr val="00B0F0"/>
                </a:solidFill>
                <a:latin typeface="Verdana"/>
                <a:ea typeface="+mn-lt"/>
                <a:cs typeface="+mn-lt"/>
              </a:rPr>
              <a:t>The data used for testing, </a:t>
            </a:r>
          </a:p>
          <a:p>
            <a:r>
              <a:rPr lang="en-US">
                <a:solidFill>
                  <a:srgbClr val="00B0F0"/>
                </a:solidFill>
                <a:latin typeface="Verdana"/>
                <a:ea typeface="+mn-lt"/>
                <a:cs typeface="+mn-lt"/>
              </a:rPr>
              <a:t>The people working on the project.</a:t>
            </a:r>
            <a:endParaRPr lang="en-US">
              <a:solidFill>
                <a:srgbClr val="00B0F0"/>
              </a:solidFill>
              <a:latin typeface="Verdana"/>
              <a:ea typeface="Verdana"/>
              <a:cs typeface="Segoe UI"/>
            </a:endParaRPr>
          </a:p>
          <a:p>
            <a:endParaRPr lang="en-US">
              <a:latin typeface="Verdana"/>
              <a:ea typeface="Verdana"/>
              <a:cs typeface="Segoe UI"/>
            </a:endParaRPr>
          </a:p>
          <a:p>
            <a:pPr algn="ctr"/>
            <a:r>
              <a:rPr lang="en-US" b="1">
                <a:latin typeface="Verdana"/>
                <a:ea typeface="+mn-lt"/>
                <a:cs typeface="+mn-lt"/>
              </a:rPr>
              <a:t>To solve these challenges, it's a good idea to use </a:t>
            </a:r>
          </a:p>
          <a:p>
            <a:pPr algn="ctr"/>
            <a:endParaRPr lang="en-US" i="1">
              <a:latin typeface="Verdana"/>
              <a:ea typeface="+mn-lt"/>
              <a:cs typeface="+mn-lt"/>
            </a:endParaRPr>
          </a:p>
          <a:p>
            <a:pPr marL="285750" indent="-285750" algn="ctr">
              <a:buFont typeface="Courier New"/>
              <a:buChar char="o"/>
            </a:pPr>
            <a:r>
              <a:rPr lang="en-US" i="1">
                <a:latin typeface="Verdana"/>
                <a:ea typeface="+mn-lt"/>
                <a:cs typeface="+mn-lt"/>
              </a:rPr>
              <a:t>Automation tools to make things easier and reduce the chance of errors.</a:t>
            </a:r>
          </a:p>
          <a:p>
            <a:pPr marL="285750" indent="-285750" algn="ctr">
              <a:buFont typeface="Courier New"/>
              <a:buChar char="o"/>
            </a:pPr>
            <a:r>
              <a:rPr lang="en-US" i="1">
                <a:latin typeface="Verdana"/>
                <a:ea typeface="+mn-lt"/>
                <a:cs typeface="+mn-lt"/>
              </a:rPr>
              <a:t> This can involve writing scripts or using software to automatically set up the system and create test data. </a:t>
            </a:r>
          </a:p>
          <a:p>
            <a:pPr marL="285750" indent="-285750" algn="ctr">
              <a:buFont typeface="Courier New"/>
              <a:buChar char="o"/>
            </a:pPr>
            <a:r>
              <a:rPr lang="en-US" i="1">
                <a:latin typeface="Verdana"/>
                <a:ea typeface="+mn-lt"/>
                <a:cs typeface="+mn-lt"/>
              </a:rPr>
              <a:t>It's also important to communicate well with everyone involved in the project to make sure that everyone understands the importance of these tasks and how to do them correctly.</a:t>
            </a:r>
            <a:endParaRPr lang="en-US" i="1">
              <a:latin typeface="Verdana"/>
              <a:ea typeface="Verdana"/>
              <a:cs typeface="Segoe UI"/>
            </a:endParaRPr>
          </a:p>
          <a:p>
            <a:pPr marL="285750" indent="-285750" algn="ctr">
              <a:buFont typeface="Courier New"/>
              <a:buChar char="o"/>
            </a:pPr>
            <a:endParaRPr lang="en-US">
              <a:latin typeface="Verdana"/>
              <a:ea typeface="Verdana"/>
              <a:cs typeface="Segoe UI"/>
            </a:endParaRPr>
          </a:p>
          <a:p>
            <a:pPr marL="285750" indent="-285750" algn="ctr">
              <a:buFont typeface="Courier New"/>
              <a:buChar char="o"/>
            </a:pPr>
            <a:endParaRPr lang="en-US">
              <a:solidFill>
                <a:srgbClr val="262626"/>
              </a:solidFill>
              <a:latin typeface="Verdana"/>
              <a:ea typeface="Verdana"/>
              <a:cs typeface="Segoe UI"/>
            </a:endParaRPr>
          </a:p>
          <a:p>
            <a:endParaRPr lang="en-US">
              <a:latin typeface="Verdana"/>
              <a:ea typeface="Verdana"/>
              <a:cs typeface="Segoe UI"/>
            </a:endParaRPr>
          </a:p>
        </p:txBody>
      </p:sp>
    </p:spTree>
    <p:extLst>
      <p:ext uri="{BB962C8B-B14F-4D97-AF65-F5344CB8AC3E}">
        <p14:creationId xmlns:p14="http://schemas.microsoft.com/office/powerpoint/2010/main" val="1495349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r>
              <a:rPr lang="en-US">
                <a:cs typeface="Segoe UI"/>
              </a:rPr>
              <a:t>For Example:</a:t>
            </a:r>
          </a:p>
          <a:p>
            <a:r>
              <a:rPr lang="en-US">
                <a:solidFill>
                  <a:srgbClr val="00B0F0"/>
                </a:solidFill>
                <a:ea typeface="+mn-lt"/>
                <a:cs typeface="+mn-lt"/>
              </a:rPr>
              <a:t>In every organization, </a:t>
            </a:r>
            <a:endParaRPr lang="en-US">
              <a:solidFill>
                <a:srgbClr val="262626"/>
              </a:solidFill>
              <a:ea typeface="+mn-lt"/>
              <a:cs typeface="+mn-lt"/>
            </a:endParaRPr>
          </a:p>
          <a:p>
            <a:endParaRPr lang="en-US">
              <a:ea typeface="+mn-lt"/>
              <a:cs typeface="+mn-lt"/>
            </a:endParaRPr>
          </a:p>
          <a:p>
            <a:r>
              <a:rPr lang="en-US">
                <a:ea typeface="+mn-lt"/>
                <a:cs typeface="+mn-lt"/>
              </a:rPr>
              <a:t>There will be  someone like </a:t>
            </a:r>
            <a:r>
              <a:rPr lang="en-US">
                <a:solidFill>
                  <a:srgbClr val="00B0F0"/>
                </a:solidFill>
                <a:ea typeface="+mn-lt"/>
                <a:cs typeface="+mn-lt"/>
              </a:rPr>
              <a:t>Eric</a:t>
            </a:r>
            <a:r>
              <a:rPr lang="en-US">
                <a:ea typeface="+mn-lt"/>
                <a:cs typeface="+mn-lt"/>
              </a:rPr>
              <a:t> who manages the production environment. </a:t>
            </a:r>
          </a:p>
          <a:p>
            <a:r>
              <a:rPr lang="en-US">
                <a:solidFill>
                  <a:srgbClr val="00B0F0"/>
                </a:solidFill>
                <a:ea typeface="+mn-lt"/>
                <a:cs typeface="+mn-lt"/>
              </a:rPr>
              <a:t>His goal will be  minimizing errors and perfect the daily delivery of data and analytics.</a:t>
            </a:r>
            <a:endParaRPr lang="en-US">
              <a:solidFill>
                <a:srgbClr val="00B0F0"/>
              </a:solidFill>
              <a:cs typeface="Segoe UI"/>
            </a:endParaRPr>
          </a:p>
          <a:p>
            <a:endParaRPr lang="en-US">
              <a:ea typeface="+mn-lt"/>
              <a:cs typeface="+mn-lt"/>
            </a:endParaRPr>
          </a:p>
          <a:p>
            <a:r>
              <a:rPr lang="en-US">
                <a:ea typeface="+mn-lt"/>
                <a:cs typeface="+mn-lt"/>
              </a:rPr>
              <a:t>There's also a</a:t>
            </a:r>
            <a:r>
              <a:rPr lang="en-US">
                <a:solidFill>
                  <a:srgbClr val="00B0F0"/>
                </a:solidFill>
                <a:ea typeface="+mn-lt"/>
                <a:cs typeface="+mn-lt"/>
              </a:rPr>
              <a:t> </a:t>
            </a:r>
            <a:r>
              <a:rPr lang="en-US" noProof="1">
                <a:solidFill>
                  <a:srgbClr val="00B0F0"/>
                </a:solidFill>
                <a:ea typeface="+mn-lt"/>
                <a:cs typeface="+mn-lt"/>
              </a:rPr>
              <a:t>DataOps</a:t>
            </a:r>
            <a:r>
              <a:rPr lang="en-US">
                <a:solidFill>
                  <a:srgbClr val="00B0F0"/>
                </a:solidFill>
                <a:ea typeface="+mn-lt"/>
                <a:cs typeface="+mn-lt"/>
              </a:rPr>
              <a:t> Engineer</a:t>
            </a:r>
            <a:r>
              <a:rPr lang="en-US">
                <a:ea typeface="+mn-lt"/>
                <a:cs typeface="+mn-lt"/>
              </a:rPr>
              <a:t> like Chris who's responsible for optimizing the operations from development to production.</a:t>
            </a:r>
          </a:p>
          <a:p>
            <a:endParaRPr lang="en-US">
              <a:ea typeface="+mn-lt"/>
              <a:cs typeface="+mn-lt"/>
            </a:endParaRPr>
          </a:p>
          <a:p>
            <a:r>
              <a:rPr lang="en-US">
                <a:ea typeface="+mn-lt"/>
                <a:cs typeface="+mn-lt"/>
              </a:rPr>
              <a:t>They have DevOps skills, cloud skills, and skills in the software that the organization uses.</a:t>
            </a:r>
            <a:endParaRPr lang="en-US">
              <a:cs typeface="Segoe UI"/>
            </a:endParaRPr>
          </a:p>
          <a:p>
            <a:endParaRPr lang="en-US">
              <a:ea typeface="+mn-lt"/>
              <a:cs typeface="+mn-lt"/>
            </a:endParaRPr>
          </a:p>
          <a:p>
            <a:r>
              <a:rPr lang="en-US">
                <a:ea typeface="+mn-lt"/>
                <a:cs typeface="+mn-lt"/>
              </a:rPr>
              <a:t>There are also </a:t>
            </a:r>
            <a:r>
              <a:rPr lang="en-US">
                <a:solidFill>
                  <a:srgbClr val="00B0F0"/>
                </a:solidFill>
                <a:ea typeface="+mn-lt"/>
                <a:cs typeface="+mn-lt"/>
              </a:rPr>
              <a:t>data doers like data scientists, data engineers, and BI professionals</a:t>
            </a:r>
            <a:r>
              <a:rPr lang="en-US">
                <a:ea typeface="+mn-lt"/>
                <a:cs typeface="+mn-lt"/>
              </a:rPr>
              <a:t> who want flexibility and use various tools to create new features for customers.</a:t>
            </a:r>
            <a:endParaRPr lang="en-US">
              <a:cs typeface="Segoe UI"/>
            </a:endParaRPr>
          </a:p>
          <a:p>
            <a:endParaRPr lang="en-US">
              <a:ea typeface="+mn-lt"/>
              <a:cs typeface="+mn-lt"/>
            </a:endParaRPr>
          </a:p>
          <a:p>
            <a:r>
              <a:rPr lang="en-US" err="1">
                <a:solidFill>
                  <a:srgbClr val="00B0F0"/>
                </a:solidFill>
                <a:ea typeface="+mn-lt"/>
                <a:cs typeface="+mn-lt"/>
              </a:rPr>
              <a:t>NoProd</a:t>
            </a:r>
            <a:r>
              <a:rPr lang="en-US">
                <a:solidFill>
                  <a:srgbClr val="00B0F0"/>
                </a:solidFill>
                <a:ea typeface="+mn-lt"/>
                <a:cs typeface="+mn-lt"/>
              </a:rPr>
              <a:t> is an example of a data doer </a:t>
            </a:r>
            <a:r>
              <a:rPr lang="en-US">
                <a:ea typeface="+mn-lt"/>
                <a:cs typeface="+mn-lt"/>
              </a:rPr>
              <a:t>who doesn't have production access, but there are typically dozens of them in organizations, and they work in different environments.</a:t>
            </a:r>
            <a:endParaRPr lang="en-US">
              <a:cs typeface="Segoe UI"/>
            </a:endParaRPr>
          </a:p>
          <a:p>
            <a:pPr marL="285750" indent="-285750">
              <a:buFont typeface="Arial"/>
              <a:buChar char="•"/>
            </a:pPr>
            <a:endParaRPr lang="en-US">
              <a:ea typeface="+mn-lt"/>
              <a:cs typeface="+mn-lt"/>
            </a:endParaRPr>
          </a:p>
          <a:p>
            <a:pPr marL="285750" indent="-285750">
              <a:buFont typeface="Arial"/>
              <a:buChar char="•"/>
            </a:pPr>
            <a:endParaRPr lang="en-US">
              <a:solidFill>
                <a:srgbClr val="7030A0"/>
              </a:solidFill>
              <a:cs typeface="Segoe UI"/>
            </a:endParaRPr>
          </a:p>
        </p:txBody>
      </p:sp>
    </p:spTree>
    <p:extLst>
      <p:ext uri="{BB962C8B-B14F-4D97-AF65-F5344CB8AC3E}">
        <p14:creationId xmlns:p14="http://schemas.microsoft.com/office/powerpoint/2010/main" val="308658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pPr marL="285750" indent="-285750">
              <a:buFont typeface="Arial"/>
              <a:buChar char="•"/>
            </a:pPr>
            <a:endParaRPr lang="en-US">
              <a:cs typeface="Segoe UI"/>
            </a:endParaRPr>
          </a:p>
          <a:p>
            <a:r>
              <a:rPr lang="en-US">
                <a:ea typeface="+mn-lt"/>
                <a:cs typeface="+mn-lt"/>
              </a:rPr>
              <a:t>Production is managed separately from development with separate software in a secure environment, which is sometimes completely encapsulated, and developers may not have access to production data or the network that production is on in some cases.</a:t>
            </a:r>
            <a:endParaRPr lang="en-US">
              <a:cs typeface="Segoe UI"/>
            </a:endParaRPr>
          </a:p>
          <a:p>
            <a:endParaRPr lang="en-US">
              <a:ea typeface="+mn-lt"/>
              <a:cs typeface="+mn-lt"/>
            </a:endParaRPr>
          </a:p>
          <a:p>
            <a:pPr algn="ctr"/>
            <a:r>
              <a:rPr lang="en-US" i="1">
                <a:solidFill>
                  <a:srgbClr val="FF0000"/>
                </a:solidFill>
                <a:ea typeface="+mn-lt"/>
                <a:cs typeface="+mn-lt"/>
              </a:rPr>
              <a:t>The organization needs to be able to build something in development and easily push it to production. This requires a different way to run something in development than in production, which we call an agent in our system.</a:t>
            </a:r>
            <a:endParaRPr lang="en-US" i="1">
              <a:solidFill>
                <a:srgbClr val="FF0000"/>
              </a:solidFill>
              <a:cs typeface="Segoe UI"/>
            </a:endParaRPr>
          </a:p>
          <a:p>
            <a:endParaRPr lang="en-US" i="1">
              <a:ea typeface="+mn-lt"/>
              <a:cs typeface="+mn-lt"/>
            </a:endParaRPr>
          </a:p>
          <a:p>
            <a:r>
              <a:rPr lang="en-US" i="1">
                <a:ea typeface="+mn-lt"/>
                <a:cs typeface="+mn-lt"/>
              </a:rPr>
              <a:t>Development and production have separate hardware and software, different access levels, different management teams, and different credentials that go in.</a:t>
            </a:r>
          </a:p>
          <a:p>
            <a:endParaRPr lang="en-US">
              <a:ea typeface="+mn-lt"/>
              <a:cs typeface="+mn-lt"/>
            </a:endParaRPr>
          </a:p>
          <a:p>
            <a:r>
              <a:rPr lang="en-US" b="1" i="1">
                <a:solidFill>
                  <a:srgbClr val="00B0F0"/>
                </a:solidFill>
                <a:ea typeface="+mn-lt"/>
                <a:cs typeface="+mn-lt"/>
              </a:rPr>
              <a:t>All these factors need to be considered when managing the interaction between people and technology in the development and production environments of an organization.</a:t>
            </a:r>
            <a:endParaRPr lang="en-US" b="1" i="1">
              <a:solidFill>
                <a:srgbClr val="00B0F0"/>
              </a:solidFill>
              <a:cs typeface="Segoe UI"/>
            </a:endParaRPr>
          </a:p>
          <a:p>
            <a:endParaRPr lang="en-US">
              <a:solidFill>
                <a:srgbClr val="262626"/>
              </a:solidFill>
              <a:cs typeface="Segoe UI"/>
            </a:endParaRPr>
          </a:p>
          <a:p>
            <a:endParaRPr lang="en-US">
              <a:solidFill>
                <a:srgbClr val="7030A0"/>
              </a:solidFill>
              <a:cs typeface="Segoe UI"/>
            </a:endParaRPr>
          </a:p>
        </p:txBody>
      </p:sp>
    </p:spTree>
    <p:extLst>
      <p:ext uri="{BB962C8B-B14F-4D97-AF65-F5344CB8AC3E}">
        <p14:creationId xmlns:p14="http://schemas.microsoft.com/office/powerpoint/2010/main" val="2277712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ea typeface="+mj-lt"/>
                <a:cs typeface="+mj-lt"/>
              </a:rPr>
              <a:t>DataOps</a:t>
            </a:r>
            <a:r>
              <a:rPr lang="en-US">
                <a:ea typeface="+mj-lt"/>
                <a:cs typeface="+mj-lt"/>
              </a:rPr>
              <a:t>- </a:t>
            </a:r>
            <a:r>
              <a:rPr lang="en-US">
                <a:cs typeface="Segoe UI Semibold"/>
              </a:rPr>
              <a:t>- Problems in Data &amp; Analytical Industry</a:t>
            </a:r>
            <a:endParaRPr lang="en-US">
              <a:ea typeface="+mj-lt"/>
              <a:cs typeface="+mj-lt"/>
            </a:endParaRP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496866" y="1446756"/>
            <a:ext cx="10582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en-US">
              <a:cs typeface="Segoe UI"/>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4C0907B4-3BE1-C16A-C4BE-CA434FB5D1B1}"/>
              </a:ext>
            </a:extLst>
          </p:cNvPr>
          <p:cNvSpPr txBox="1"/>
          <p:nvPr/>
        </p:nvSpPr>
        <p:spPr>
          <a:xfrm>
            <a:off x="643003" y="1018784"/>
            <a:ext cx="11375719"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monospace"/>
              <a:buChar char="o"/>
            </a:pPr>
            <a:r>
              <a:rPr lang="en-US">
                <a:solidFill>
                  <a:schemeClr val="accent3"/>
                </a:solidFill>
                <a:latin typeface="Verdana"/>
                <a:ea typeface="Verdana"/>
              </a:rPr>
              <a:t>Lack of talent:</a:t>
            </a:r>
            <a:r>
              <a:rPr lang="en-US">
                <a:latin typeface="Verdana"/>
                <a:ea typeface="Verdana"/>
              </a:rPr>
              <a:t> Data science projects require a diverse range of skills, including statistical analysis, programming, data engineering, and data visualization. If the team does not have the right mix of skills, it can impact the quality of the project outcomes.</a:t>
            </a:r>
            <a:endParaRPr lang="en-US">
              <a:ea typeface="+mn-lt"/>
              <a:cs typeface="+mn-lt"/>
            </a:endParaRPr>
          </a:p>
          <a:p>
            <a:pPr marL="285750" indent="-285750">
              <a:buFont typeface="Courier New,monospace"/>
              <a:buChar char="o"/>
            </a:pPr>
            <a:endParaRPr lang="en-US">
              <a:ea typeface="+mn-lt"/>
              <a:cs typeface="+mn-lt"/>
            </a:endParaRPr>
          </a:p>
          <a:p>
            <a:pPr algn="ctr"/>
            <a:endParaRPr lang="en-US">
              <a:latin typeface="Verdana"/>
              <a:ea typeface="Verdana"/>
            </a:endParaRPr>
          </a:p>
          <a:p>
            <a:pPr algn="ctr"/>
            <a:r>
              <a:rPr lang="en-US">
                <a:latin typeface="Verdana"/>
                <a:ea typeface="Verdana"/>
              </a:rPr>
              <a:t>T</a:t>
            </a:r>
            <a:r>
              <a:rPr lang="en-US">
                <a:solidFill>
                  <a:schemeClr val="accent3"/>
                </a:solidFill>
                <a:latin typeface="Verdana"/>
                <a:ea typeface="Verdana"/>
              </a:rPr>
              <a:t>o overcome these challenges, organizations need to adopt a more structured and collaborative approach to data projects.</a:t>
            </a:r>
            <a:endParaRPr lang="en-US">
              <a:solidFill>
                <a:schemeClr val="accent3"/>
              </a:solidFill>
              <a:ea typeface="+mn-lt"/>
              <a:cs typeface="+mn-lt"/>
            </a:endParaRPr>
          </a:p>
          <a:p>
            <a:endParaRPr lang="en-US">
              <a:ea typeface="+mn-lt"/>
              <a:cs typeface="+mn-lt"/>
            </a:endParaRPr>
          </a:p>
          <a:p>
            <a:endParaRPr lang="en-US">
              <a:latin typeface="Verdana"/>
              <a:ea typeface="Verdana"/>
            </a:endParaRPr>
          </a:p>
          <a:p>
            <a:r>
              <a:rPr lang="en-US">
                <a:solidFill>
                  <a:schemeClr val="tx2"/>
                </a:solidFill>
                <a:latin typeface="Verdana"/>
                <a:ea typeface="Verdana"/>
              </a:rPr>
              <a:t>To address these issues, organizations need to focus on</a:t>
            </a:r>
          </a:p>
          <a:p>
            <a:endParaRPr lang="en-US">
              <a:solidFill>
                <a:schemeClr val="tx2"/>
              </a:solidFill>
              <a:latin typeface="Verdana"/>
              <a:ea typeface="Verdana"/>
            </a:endParaRPr>
          </a:p>
          <a:p>
            <a:pPr marL="285750" indent="-285750">
              <a:buFont typeface="Courier New"/>
              <a:buChar char="o"/>
            </a:pPr>
            <a:r>
              <a:rPr lang="en-US">
                <a:latin typeface="Verdana"/>
                <a:ea typeface="Verdana"/>
              </a:rPr>
              <a:t>Building a strong data culture</a:t>
            </a:r>
            <a:endParaRPr lang="en-US">
              <a:latin typeface="Segoe UI"/>
              <a:ea typeface="Verdana"/>
              <a:cs typeface="Segoe UI"/>
            </a:endParaRPr>
          </a:p>
          <a:p>
            <a:pPr marL="285750" indent="-285750">
              <a:buFont typeface="Courier New"/>
              <a:buChar char="o"/>
            </a:pPr>
            <a:r>
              <a:rPr lang="en-US">
                <a:latin typeface="Verdana"/>
                <a:ea typeface="Verdana"/>
              </a:rPr>
              <a:t>Investing in the right infrastructure and tools</a:t>
            </a:r>
            <a:endParaRPr lang="en-US">
              <a:latin typeface="Segoe UI"/>
              <a:ea typeface="Verdana"/>
              <a:cs typeface="Segoe UI"/>
            </a:endParaRPr>
          </a:p>
          <a:p>
            <a:pPr marL="285750" indent="-285750">
              <a:buFont typeface="Courier New"/>
              <a:buChar char="o"/>
            </a:pPr>
            <a:r>
              <a:rPr lang="en-US">
                <a:latin typeface="Verdana"/>
                <a:ea typeface="Verdana"/>
              </a:rPr>
              <a:t>and developing a cross-functional team </a:t>
            </a:r>
          </a:p>
          <a:p>
            <a:pPr marL="285750" indent="-285750">
              <a:buFont typeface="Courier New"/>
              <a:buChar char="o"/>
            </a:pPr>
            <a:endParaRPr lang="en-US">
              <a:latin typeface="Söhne"/>
            </a:endParaRPr>
          </a:p>
          <a:p>
            <a:endParaRPr lang="en-US">
              <a:latin typeface="Söhne"/>
            </a:endParaRPr>
          </a:p>
          <a:p>
            <a:pPr marL="285750" indent="-285750">
              <a:buFont typeface="Arial,Sans-Serif"/>
              <a:buChar char="•"/>
            </a:pPr>
            <a:r>
              <a:rPr lang="en-US">
                <a:solidFill>
                  <a:srgbClr val="00B050"/>
                </a:solidFill>
                <a:latin typeface="Segoe UI"/>
                <a:cs typeface="Segoe UI"/>
              </a:rPr>
              <a:t>The data and analytic industry may need to adopt new techniques and methodologies to improve the quality of the artifacts they create.</a:t>
            </a:r>
            <a:endParaRPr lang="en-US">
              <a:solidFill>
                <a:srgbClr val="00B050"/>
              </a:solidFill>
              <a:ea typeface="+mn-lt"/>
              <a:cs typeface="+mn-lt"/>
            </a:endParaRPr>
          </a:p>
          <a:p>
            <a:endParaRPr lang="en-US">
              <a:solidFill>
                <a:srgbClr val="00B050"/>
              </a:solidFill>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p:txBody>
      </p:sp>
    </p:spTree>
    <p:extLst>
      <p:ext uri="{BB962C8B-B14F-4D97-AF65-F5344CB8AC3E}">
        <p14:creationId xmlns:p14="http://schemas.microsoft.com/office/powerpoint/2010/main" val="3681427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1313089"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endParaRPr lang="en-US">
              <a:ea typeface="+mn-lt"/>
              <a:cs typeface="+mn-lt"/>
            </a:endParaRPr>
          </a:p>
          <a:p>
            <a:r>
              <a:rPr lang="en-US">
                <a:ea typeface="+mn-lt"/>
                <a:cs typeface="+mn-lt"/>
              </a:rPr>
              <a:t>In the production environment, there's a  VPC that runs the  agent along with other  components such as</a:t>
            </a:r>
            <a:endParaRPr lang="en-US">
              <a:cs typeface="Segoe UI"/>
            </a:endParaRPr>
          </a:p>
          <a:p>
            <a:pPr algn="r"/>
            <a:r>
              <a:rPr lang="en-US">
                <a:solidFill>
                  <a:srgbClr val="00B0F0"/>
                </a:solidFill>
                <a:ea typeface="+mn-lt"/>
                <a:cs typeface="+mn-lt"/>
              </a:rPr>
              <a:t> SFTP servers</a:t>
            </a:r>
          </a:p>
          <a:p>
            <a:pPr algn="r"/>
            <a:r>
              <a:rPr lang="en-US">
                <a:solidFill>
                  <a:srgbClr val="00B0F0"/>
                </a:solidFill>
                <a:ea typeface="+mn-lt"/>
                <a:cs typeface="+mn-lt"/>
              </a:rPr>
              <a:t>Redshift database</a:t>
            </a:r>
          </a:p>
          <a:p>
            <a:pPr algn="r"/>
            <a:r>
              <a:rPr lang="en-US">
                <a:solidFill>
                  <a:srgbClr val="00B0F0"/>
                </a:solidFill>
                <a:ea typeface="+mn-lt"/>
                <a:cs typeface="+mn-lt"/>
              </a:rPr>
              <a:t>S3 database</a:t>
            </a:r>
          </a:p>
          <a:p>
            <a:pPr algn="r"/>
            <a:r>
              <a:rPr lang="en-US">
                <a:solidFill>
                  <a:srgbClr val="00B0F0"/>
                </a:solidFill>
                <a:ea typeface="+mn-lt"/>
                <a:cs typeface="+mn-lt"/>
              </a:rPr>
              <a:t>Slack channel for alerts, etc.</a:t>
            </a:r>
            <a:endParaRPr lang="en-US">
              <a:solidFill>
                <a:srgbClr val="00B0F0"/>
              </a:solidFill>
              <a:cs typeface="Segoe UI"/>
            </a:endParaRPr>
          </a:p>
          <a:p>
            <a:endParaRPr lang="en-US">
              <a:ea typeface="+mn-lt"/>
              <a:cs typeface="+mn-lt"/>
            </a:endParaRPr>
          </a:p>
          <a:p>
            <a:r>
              <a:rPr lang="en-US">
                <a:ea typeface="+mn-lt"/>
                <a:cs typeface="+mn-lt"/>
              </a:rPr>
              <a:t>There are different development environments for the team working on creating new features for customers.</a:t>
            </a:r>
            <a:endParaRPr lang="en-US">
              <a:cs typeface="Segoe UI"/>
            </a:endParaRPr>
          </a:p>
          <a:p>
            <a:endParaRPr lang="en-US">
              <a:ea typeface="+mn-lt"/>
              <a:cs typeface="+mn-lt"/>
            </a:endParaRPr>
          </a:p>
          <a:p>
            <a:endParaRPr lang="en-US" i="1">
              <a:ea typeface="+mn-lt"/>
              <a:cs typeface="+mn-lt"/>
            </a:endParaRPr>
          </a:p>
          <a:p>
            <a:r>
              <a:rPr lang="en-US" i="1">
                <a:ea typeface="+mn-lt"/>
                <a:cs typeface="+mn-lt"/>
              </a:rPr>
              <a:t>To move things quickly from development to production, it's important to organize the people and their technologies.</a:t>
            </a:r>
            <a:endParaRPr lang="en-US" i="1">
              <a:cs typeface="Segoe UI"/>
            </a:endParaRPr>
          </a:p>
          <a:p>
            <a:endParaRPr lang="en-US">
              <a:ea typeface="+mn-lt"/>
              <a:cs typeface="+mn-lt"/>
            </a:endParaRPr>
          </a:p>
          <a:p>
            <a:pPr marL="285750" indent="-285750">
              <a:buFont typeface="Arial"/>
              <a:buChar char="•"/>
            </a:pPr>
            <a:endParaRPr lang="en-US">
              <a:ea typeface="+mn-lt"/>
              <a:cs typeface="+mn-lt"/>
            </a:endParaRPr>
          </a:p>
          <a:p>
            <a:br>
              <a:rPr lang="en-US"/>
            </a:br>
            <a:endParaRPr lang="en-US"/>
          </a:p>
          <a:p>
            <a:endParaRPr lang="en-US">
              <a:solidFill>
                <a:srgbClr val="262626"/>
              </a:solidFill>
              <a:cs typeface="Segoe UI"/>
            </a:endParaRPr>
          </a:p>
          <a:p>
            <a:endParaRPr lang="en-US">
              <a:solidFill>
                <a:srgbClr val="262626"/>
              </a:solidFill>
              <a:cs typeface="Segoe UI"/>
            </a:endParaRPr>
          </a:p>
          <a:p>
            <a:endParaRPr lang="en-US">
              <a:solidFill>
                <a:srgbClr val="262626"/>
              </a:solidFill>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1205506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288100" y="1718153"/>
            <a:ext cx="11647116" cy="8679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r>
              <a:rPr lang="en-US" noProof="1">
                <a:ea typeface="+mn-lt"/>
                <a:cs typeface="+mn-lt"/>
              </a:rPr>
              <a:t>There are components are called "variables" which are pointers to configuration settings.</a:t>
            </a:r>
          </a:p>
          <a:p>
            <a:endParaRPr lang="en-US" noProof="1">
              <a:ea typeface="+mn-lt"/>
              <a:cs typeface="+mn-lt"/>
            </a:endParaRPr>
          </a:p>
          <a:p>
            <a:r>
              <a:rPr lang="en-US" noProof="1">
                <a:ea typeface="+mn-lt"/>
                <a:cs typeface="+mn-lt"/>
              </a:rPr>
              <a:t>For example,</a:t>
            </a:r>
          </a:p>
          <a:p>
            <a:pPr algn="ctr"/>
            <a:r>
              <a:rPr lang="en-US" noProof="1">
                <a:solidFill>
                  <a:srgbClr val="00B0F0"/>
                </a:solidFill>
                <a:ea typeface="+mn-lt"/>
                <a:cs typeface="+mn-lt"/>
              </a:rPr>
              <a:t>DK_Implementation_Dev </a:t>
            </a:r>
          </a:p>
          <a:p>
            <a:pPr algn="ctr"/>
            <a:r>
              <a:rPr lang="en-US" noProof="1">
                <a:solidFill>
                  <a:srgbClr val="00B0F0"/>
                </a:solidFill>
                <a:ea typeface="+mn-lt"/>
                <a:cs typeface="+mn-lt"/>
              </a:rPr>
              <a:t>DK_Implementation_Prod</a:t>
            </a:r>
          </a:p>
          <a:p>
            <a:r>
              <a:rPr lang="en-US" noProof="1">
                <a:ea typeface="+mn-lt"/>
                <a:cs typeface="+mn-lt"/>
              </a:rPr>
              <a:t> are pointers to variables in the system which can be set differently.</a:t>
            </a:r>
            <a:endParaRPr lang="en-US" noProof="1">
              <a:cs typeface="Segoe UI"/>
            </a:endParaRPr>
          </a:p>
          <a:p>
            <a:endParaRPr lang="en-US" noProof="1">
              <a:ea typeface="+mn-lt"/>
              <a:cs typeface="+mn-lt"/>
            </a:endParaRPr>
          </a:p>
          <a:p>
            <a:r>
              <a:rPr lang="en-US" noProof="1">
                <a:solidFill>
                  <a:srgbClr val="00B050"/>
                </a:solidFill>
                <a:ea typeface="+mn-lt"/>
                <a:cs typeface="+mn-lt"/>
              </a:rPr>
              <a:t>Now, let's say the VP of Marketing wants to see some new profitability data as soon as possible.</a:t>
            </a:r>
          </a:p>
          <a:p>
            <a:endParaRPr lang="en-US" noProof="1">
              <a:ea typeface="+mn-lt"/>
              <a:cs typeface="+mn-lt"/>
            </a:endParaRPr>
          </a:p>
          <a:p>
            <a:r>
              <a:rPr lang="en-US" noProof="1">
                <a:ea typeface="+mn-lt"/>
                <a:cs typeface="+mn-lt"/>
              </a:rPr>
              <a:t>The DataOps Engineer, Chris, working with the data scientists and engineers, creates a new pipeline for this specific use case in the development environment.</a:t>
            </a:r>
            <a:endParaRPr lang="en-US" noProof="1">
              <a:cs typeface="Segoe UI"/>
            </a:endParaRPr>
          </a:p>
          <a:p>
            <a:endParaRPr lang="en-US" noProof="1">
              <a:ea typeface="+mn-lt"/>
              <a:cs typeface="+mn-lt"/>
            </a:endParaRPr>
          </a:p>
          <a:p>
            <a:r>
              <a:rPr lang="en-US" noProof="1">
                <a:ea typeface="+mn-lt"/>
                <a:cs typeface="+mn-lt"/>
              </a:rPr>
              <a:t>They use the DK_Implementation_Dev variable to point to the specific components needed for this pipeline.</a:t>
            </a:r>
            <a:endParaRPr lang="en-US" noProof="1">
              <a:cs typeface="Segoe UI"/>
            </a:endParaRPr>
          </a:p>
          <a:p>
            <a:r>
              <a:rPr lang="en-US" noProof="1">
                <a:ea typeface="+mn-lt"/>
                <a:cs typeface="+mn-lt"/>
              </a:rPr>
              <a:t>Once the pipeline is tested and validated in the development environment</a:t>
            </a:r>
          </a:p>
          <a:p>
            <a:endParaRPr lang="en-US" noProof="1">
              <a:ea typeface="+mn-lt"/>
              <a:cs typeface="+mn-lt"/>
            </a:endParaRPr>
          </a:p>
          <a:p>
            <a:endParaRPr lang="en-US" noProof="1">
              <a:ea typeface="+mn-lt"/>
              <a:cs typeface="+mn-lt"/>
            </a:endParaRPr>
          </a:p>
          <a:p>
            <a:endParaRPr lang="en-US">
              <a:cs typeface="Segoe UI"/>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4171446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cs typeface="Segoe UI"/>
              </a:rPr>
              <a:t>They use the same pipeline with the DK_Implementation_Prod variable pointing to the production components.</a:t>
            </a:r>
            <a:endParaRPr lang="en-US" noProof="1">
              <a:ea typeface="+mn-lt"/>
              <a:cs typeface="+mn-lt"/>
            </a:endParaRPr>
          </a:p>
          <a:p>
            <a:endParaRPr lang="en-US" noProof="1">
              <a:ea typeface="+mn-lt"/>
              <a:cs typeface="+mn-lt"/>
            </a:endParaRPr>
          </a:p>
          <a:p>
            <a:r>
              <a:rPr lang="en-US" noProof="1">
                <a:cs typeface="Segoe UI"/>
              </a:rPr>
              <a:t>Before deploying the pipeline to production, they ensure that it has gone through proper </a:t>
            </a:r>
            <a:r>
              <a:rPr lang="en-US" noProof="1">
                <a:solidFill>
                  <a:srgbClr val="00B050"/>
                </a:solidFill>
                <a:cs typeface="Segoe UI"/>
              </a:rPr>
              <a:t>testing, quality assurance and security checks.</a:t>
            </a:r>
            <a:endParaRPr lang="en-US" noProof="1">
              <a:solidFill>
                <a:srgbClr val="00B050"/>
              </a:solidFill>
              <a:ea typeface="+mn-lt"/>
              <a:cs typeface="+mn-lt"/>
            </a:endParaRPr>
          </a:p>
          <a:p>
            <a:endParaRPr lang="en-US" noProof="1">
              <a:solidFill>
                <a:srgbClr val="00B050"/>
              </a:solidFill>
              <a:cs typeface="Segoe UI"/>
            </a:endParaRPr>
          </a:p>
          <a:p>
            <a:r>
              <a:rPr lang="en-US" i="1" noProof="1">
                <a:solidFill>
                  <a:srgbClr val="00B0F0"/>
                </a:solidFill>
                <a:cs typeface="Segoe UI"/>
              </a:rPr>
              <a:t>Once the pipeline is deployed to production, the VP of Marketing can access the new profitability data in a secure manner.</a:t>
            </a:r>
          </a:p>
          <a:p>
            <a:endParaRPr lang="en-US" noProof="1">
              <a:ea typeface="+mn-lt"/>
              <a:cs typeface="+mn-lt"/>
            </a:endParaRPr>
          </a:p>
          <a:p>
            <a:r>
              <a:rPr lang="en-US" noProof="1">
                <a:ea typeface="+mn-lt"/>
                <a:cs typeface="+mn-lt"/>
              </a:rPr>
              <a:t>In summary, the key to moving things quickly from development to production is to have an organized system of people and technologies.</a:t>
            </a:r>
          </a:p>
          <a:p>
            <a:endParaRPr lang="en-US" noProof="1">
              <a:ea typeface="+mn-lt"/>
              <a:cs typeface="+mn-lt"/>
            </a:endParaRPr>
          </a:p>
          <a:p>
            <a:r>
              <a:rPr lang="en-US" b="1" i="1" noProof="1">
                <a:ea typeface="+mn-lt"/>
                <a:cs typeface="+mn-lt"/>
              </a:rPr>
              <a:t>use variables to point to the configuration settings and ensure proper testing and security checks before deployment.</a:t>
            </a:r>
            <a:endParaRPr lang="en-US" b="1" i="1" noProof="1">
              <a:cs typeface="Segoe UI"/>
            </a:endParaRPr>
          </a:p>
          <a:p>
            <a:br>
              <a:rPr lang="en-US"/>
            </a:br>
            <a:endParaRPr lang="en-US" i="1">
              <a:solidFill>
                <a:srgbClr val="00B0F0"/>
              </a:solidFill>
              <a:ea typeface="+mn-lt"/>
              <a:cs typeface="+mn-lt"/>
            </a:endParaRPr>
          </a:p>
          <a:p>
            <a:endParaRPr lang="en-US">
              <a:ea typeface="+mn-lt"/>
              <a:cs typeface="+mn-lt"/>
            </a:endParaRPr>
          </a:p>
          <a:p>
            <a:endParaRPr lang="en-US">
              <a:ea typeface="+mn-lt"/>
              <a:cs typeface="+mn-lt"/>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855668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125045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br>
              <a:rPr lang="en-US"/>
            </a:br>
            <a:r>
              <a:rPr lang="en-US" i="1">
                <a:solidFill>
                  <a:srgbClr val="00B0F0"/>
                </a:solidFill>
                <a:ea typeface="+mn-lt"/>
                <a:cs typeface="+mn-lt"/>
              </a:rPr>
              <a:t>I</a:t>
            </a:r>
            <a:r>
              <a:rPr lang="en-US" i="1" noProof="1">
                <a:solidFill>
                  <a:srgbClr val="00B0F0"/>
                </a:solidFill>
                <a:ea typeface="+mn-lt"/>
                <a:cs typeface="+mn-lt"/>
              </a:rPr>
              <a:t>n this scenario, we are looking at how DataKitchen organizes their production environment to move things quickly from development to production with low errors and low regression risks. They use a kitchen-based approach where each kitchen represents a specific environment such as production, development, or testing.</a:t>
            </a:r>
            <a:endParaRPr lang="en-US" i="1" noProof="1">
              <a:solidFill>
                <a:srgbClr val="00B0F0"/>
              </a:solidFill>
              <a:cs typeface="Segoe UI"/>
            </a:endParaRPr>
          </a:p>
          <a:p>
            <a:endParaRPr lang="en-US" i="1" noProof="1">
              <a:solidFill>
                <a:srgbClr val="00B0F0"/>
              </a:solidFill>
              <a:ea typeface="+mn-lt"/>
              <a:cs typeface="+mn-lt"/>
            </a:endParaRPr>
          </a:p>
          <a:p>
            <a:r>
              <a:rPr lang="en-US" noProof="1">
                <a:ea typeface="+mn-lt"/>
                <a:cs typeface="+mn-lt"/>
              </a:rPr>
              <a:t>To illustrate this, </a:t>
            </a:r>
          </a:p>
          <a:p>
            <a:endParaRPr lang="en-US" noProof="1">
              <a:ea typeface="+mn-lt"/>
              <a:cs typeface="+mn-lt"/>
            </a:endParaRPr>
          </a:p>
          <a:p>
            <a:r>
              <a:rPr lang="en-US" noProof="1">
                <a:ea typeface="+mn-lt"/>
                <a:cs typeface="+mn-lt"/>
              </a:rPr>
              <a:t>we go to the DataKitchen UI and  look at the kitchen for the woman, "No Prod", who has access only to the demo kitchen. Inside the kitchen, there is a recipe with different nodes that perform various tasks including Redshift, Python pandas transform, and S3 to Redshift.</a:t>
            </a:r>
          </a:p>
          <a:p>
            <a:endParaRPr lang="en-US" noProof="1">
              <a:ea typeface="+mn-lt"/>
              <a:cs typeface="+mn-lt"/>
            </a:endParaRPr>
          </a:p>
          <a:p>
            <a:r>
              <a:rPr lang="en-US" noProof="1">
                <a:ea typeface="+mn-lt"/>
                <a:cs typeface="+mn-lt"/>
              </a:rPr>
              <a:t> The numbers represent the number of tests that happen in each node.</a:t>
            </a:r>
            <a:endParaRPr lang="en-US" noProof="1">
              <a:cs typeface="Segoe UI"/>
            </a:endParaRPr>
          </a:p>
          <a:p>
            <a:endParaRPr lang="en-US" noProof="1">
              <a:ea typeface="+mn-lt"/>
              <a:cs typeface="+mn-lt"/>
            </a:endParaRPr>
          </a:p>
          <a:p>
            <a:endParaRPr lang="en-US" noProof="1">
              <a:ea typeface="+mn-lt"/>
              <a:cs typeface="+mn-lt"/>
            </a:endParaRPr>
          </a:p>
          <a:p>
            <a:endParaRPr lang="en-US" noProof="1">
              <a:ea typeface="+mn-lt"/>
              <a:cs typeface="+mn-lt"/>
            </a:endParaRPr>
          </a:p>
          <a:p>
            <a:endParaRPr lang="en-US">
              <a:ea typeface="+mn-lt"/>
              <a:cs typeface="+mn-lt"/>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554554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1240020"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r>
              <a:rPr lang="en-US" i="1">
                <a:cs typeface="Segoe UI"/>
              </a:rPr>
              <a:t>For example </a:t>
            </a:r>
          </a:p>
          <a:p>
            <a:endParaRPr lang="en-US"/>
          </a:p>
          <a:p>
            <a:endParaRPr lang="en-US"/>
          </a:p>
          <a:p>
            <a:r>
              <a:rPr lang="en-US">
                <a:ea typeface="+mn-lt"/>
                <a:cs typeface="+mn-lt"/>
              </a:rPr>
              <a:t>The customer has data engineering and data science teams working on different environments </a:t>
            </a:r>
          </a:p>
          <a:p>
            <a:r>
              <a:rPr lang="en-US">
                <a:ea typeface="+mn-lt"/>
                <a:cs typeface="+mn-lt"/>
              </a:rPr>
              <a:t>Amazon and Google Cloud. </a:t>
            </a:r>
          </a:p>
          <a:p>
            <a:r>
              <a:rPr lang="en-US">
                <a:ea typeface="+mn-lt"/>
                <a:cs typeface="+mn-lt"/>
              </a:rPr>
              <a:t>They use different tools for data processing such as Redshift, Talend, Python, GCS buckets, and </a:t>
            </a:r>
            <a:r>
              <a:rPr lang="en-US" err="1">
                <a:ea typeface="+mn-lt"/>
                <a:cs typeface="+mn-lt"/>
              </a:rPr>
              <a:t>BigQuery</a:t>
            </a:r>
            <a:r>
              <a:rPr lang="en-US">
                <a:ea typeface="+mn-lt"/>
                <a:cs typeface="+mn-lt"/>
              </a:rPr>
              <a:t>.</a:t>
            </a:r>
            <a:endParaRPr lang="en-US">
              <a:cs typeface="Segoe UI"/>
            </a:endParaRPr>
          </a:p>
          <a:p>
            <a:endParaRPr lang="en-US">
              <a:cs typeface="Segoe UI"/>
            </a:endParaRPr>
          </a:p>
          <a:p>
            <a:r>
              <a:rPr lang="en-US">
                <a:cs typeface="Segoe UI"/>
              </a:rPr>
              <a:t>The customer wants to combine the results of the analytics produced by both the teams</a:t>
            </a:r>
          </a:p>
          <a:p>
            <a:r>
              <a:rPr lang="en-US">
                <a:cs typeface="Segoe UI"/>
              </a:rPr>
              <a:t>The challenge is to ensure that the process is coordinated and that each team has different levels of control over their environment.</a:t>
            </a:r>
            <a:endParaRPr lang="en-US">
              <a:ea typeface="+mn-lt"/>
              <a:cs typeface="+mn-lt"/>
            </a:endParaRPr>
          </a:p>
          <a:p>
            <a:endParaRPr lang="en-US">
              <a:cs typeface="Segoe UI"/>
            </a:endParaRPr>
          </a:p>
          <a:p>
            <a:pPr algn="ctr"/>
            <a:r>
              <a:rPr lang="en-US" i="1">
                <a:cs typeface="Segoe UI"/>
              </a:rPr>
              <a:t>To address this challenge, the team uses </a:t>
            </a:r>
            <a:r>
              <a:rPr lang="en-US" i="1" err="1">
                <a:cs typeface="Segoe UI"/>
              </a:rPr>
              <a:t>DataKitchen</a:t>
            </a:r>
            <a:r>
              <a:rPr lang="en-US" i="1">
                <a:cs typeface="Segoe UI"/>
              </a:rPr>
              <a:t> software, </a:t>
            </a:r>
          </a:p>
          <a:p>
            <a:endParaRPr lang="en-US">
              <a:cs typeface="Segoe UI"/>
            </a:endParaRPr>
          </a:p>
          <a:p>
            <a:endParaRPr lang="en-US">
              <a:solidFill>
                <a:srgbClr val="262626"/>
              </a:solidFill>
              <a:cs typeface="Segoe UI"/>
            </a:endParaRPr>
          </a:p>
          <a:p>
            <a:pPr marL="285750" indent="-285750">
              <a:buFont typeface="Arial"/>
              <a:buChar char="•"/>
            </a:pPr>
            <a:endParaRPr lang="en-US">
              <a:solidFill>
                <a:srgbClr val="262626"/>
              </a:solidFill>
              <a:cs typeface="Segoe UI"/>
            </a:endParaRPr>
          </a:p>
          <a:p>
            <a:endParaRPr lang="en-US">
              <a:solidFill>
                <a:srgbClr val="262626"/>
              </a:solidFill>
            </a:endParaRPr>
          </a:p>
          <a:p>
            <a:endParaRPr lang="en-US">
              <a:solidFill>
                <a:srgbClr val="262626"/>
              </a:solidFill>
            </a:endParaRPr>
          </a:p>
          <a:p>
            <a:endParaRPr lang="en-US">
              <a:solidFill>
                <a:srgbClr val="262626"/>
              </a:solidFill>
            </a:endParaRPr>
          </a:p>
          <a:p>
            <a:endParaRPr lang="en-US">
              <a:solidFill>
                <a:srgbClr val="262626"/>
              </a:solidFill>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1833662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pPr marL="285750" indent="-285750">
              <a:buFont typeface="Arial"/>
              <a:buChar char="•"/>
            </a:pPr>
            <a:endParaRPr lang="en-US">
              <a:cs typeface="Segoe UI"/>
            </a:endParaRPr>
          </a:p>
          <a:p>
            <a:r>
              <a:rPr lang="en-US" noProof="1">
                <a:latin typeface="Verdana"/>
                <a:ea typeface="+mn-lt"/>
                <a:cs typeface="+mn-lt"/>
              </a:rPr>
              <a:t>which allows them to define</a:t>
            </a:r>
          </a:p>
          <a:p>
            <a:endParaRPr lang="en-US" noProof="1">
              <a:latin typeface="Verdana"/>
              <a:ea typeface="+mn-lt"/>
              <a:cs typeface="+mn-lt"/>
            </a:endParaRPr>
          </a:p>
          <a:p>
            <a:r>
              <a:rPr lang="en-US" noProof="1">
                <a:solidFill>
                  <a:srgbClr val="00B0F0"/>
                </a:solidFill>
                <a:latin typeface="Verdana"/>
                <a:ea typeface="+mn-lt"/>
                <a:cs typeface="+mn-lt"/>
              </a:rPr>
              <a:t>Different kitchens or environments for each team, </a:t>
            </a:r>
          </a:p>
          <a:p>
            <a:r>
              <a:rPr lang="en-US" noProof="1">
                <a:solidFill>
                  <a:srgbClr val="00B0F0"/>
                </a:solidFill>
                <a:latin typeface="Verdana"/>
                <a:ea typeface="+mn-lt"/>
                <a:cs typeface="+mn-lt"/>
              </a:rPr>
              <a:t>with different agents running in them and </a:t>
            </a:r>
          </a:p>
          <a:p>
            <a:r>
              <a:rPr lang="en-US" noProof="1">
                <a:solidFill>
                  <a:srgbClr val="00B0F0"/>
                </a:solidFill>
                <a:latin typeface="Verdana"/>
                <a:ea typeface="+mn-lt"/>
                <a:cs typeface="+mn-lt"/>
              </a:rPr>
              <a:t>Different variables and overrides to define the environment system.</a:t>
            </a:r>
            <a:endParaRPr lang="en-US" noProof="1">
              <a:solidFill>
                <a:srgbClr val="00B0F0"/>
              </a:solidFill>
              <a:latin typeface="Verdana"/>
              <a:ea typeface="Verdana"/>
              <a:cs typeface="Segoe UI"/>
            </a:endParaRPr>
          </a:p>
          <a:p>
            <a:endParaRPr lang="en-US" noProof="1">
              <a:latin typeface="Verdana"/>
              <a:ea typeface="+mn-lt"/>
              <a:cs typeface="+mn-lt"/>
            </a:endParaRPr>
          </a:p>
          <a:p>
            <a:endParaRPr lang="en-US" noProof="1">
              <a:latin typeface="Verdana"/>
              <a:ea typeface="+mn-lt"/>
              <a:cs typeface="+mn-lt"/>
            </a:endParaRPr>
          </a:p>
          <a:p>
            <a:r>
              <a:rPr lang="en-US" noProof="1">
                <a:latin typeface="Verdana"/>
                <a:ea typeface="+mn-lt"/>
                <a:cs typeface="+mn-lt"/>
              </a:rPr>
              <a:t>DataKitchen also allows users to</a:t>
            </a:r>
          </a:p>
          <a:p>
            <a:endParaRPr lang="en-US" noProof="1">
              <a:latin typeface="Verdana"/>
              <a:ea typeface="+mn-lt"/>
              <a:cs typeface="+mn-lt"/>
            </a:endParaRPr>
          </a:p>
          <a:p>
            <a:r>
              <a:rPr lang="en-US" noProof="1">
                <a:solidFill>
                  <a:srgbClr val="00B0F0"/>
                </a:solidFill>
                <a:latin typeface="Verdana"/>
                <a:ea typeface="+mn-lt"/>
                <a:cs typeface="+mn-lt"/>
              </a:rPr>
              <a:t>Embed recipes within recipes, which they call ingredients. </a:t>
            </a:r>
          </a:p>
          <a:p>
            <a:r>
              <a:rPr lang="en-US" noProof="1">
                <a:solidFill>
                  <a:srgbClr val="00B0F0"/>
                </a:solidFill>
                <a:latin typeface="Verdana"/>
                <a:ea typeface="+mn-lt"/>
                <a:cs typeface="+mn-lt"/>
              </a:rPr>
              <a:t>This allows each team to work on their sub-recipes within their respective kitchens and combine them with the overall recipe that runs across both Amazon and Google Cloud.</a:t>
            </a:r>
            <a:endParaRPr lang="en-US" noProof="1">
              <a:solidFill>
                <a:srgbClr val="00B0F0"/>
              </a:solidFill>
              <a:latin typeface="Verdana"/>
              <a:ea typeface="Verdana"/>
              <a:cs typeface="Segoe UI"/>
            </a:endParaRPr>
          </a:p>
          <a:p>
            <a:endParaRPr lang="en-US" noProof="1">
              <a:latin typeface="Verdana"/>
              <a:ea typeface="+mn-lt"/>
              <a:cs typeface="+mn-lt"/>
            </a:endParaRPr>
          </a:p>
          <a:p>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3773203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pPr marL="285750" indent="-285750">
              <a:buFont typeface="Arial"/>
              <a:buChar char="•"/>
            </a:pPr>
            <a:endParaRPr lang="en-US">
              <a:cs typeface="Segoe UI"/>
            </a:endParaRPr>
          </a:p>
          <a:p>
            <a:r>
              <a:rPr lang="en-US" noProof="1">
                <a:solidFill>
                  <a:srgbClr val="00B0F0"/>
                </a:solidFill>
                <a:ea typeface="+mn-lt"/>
                <a:cs typeface="+mn-lt"/>
              </a:rPr>
              <a:t>The overall recipe can be </a:t>
            </a:r>
          </a:p>
          <a:p>
            <a:endParaRPr lang="en-US" noProof="1">
              <a:ea typeface="+mn-lt"/>
              <a:cs typeface="+mn-lt"/>
            </a:endParaRPr>
          </a:p>
          <a:p>
            <a:r>
              <a:rPr lang="en-US" noProof="1">
                <a:ea typeface="+mn-lt"/>
                <a:cs typeface="+mn-lt"/>
              </a:rPr>
              <a:t>Tested across both environments to ensure that the customer gets the desired result.</a:t>
            </a:r>
            <a:endParaRPr lang="en-US" noProof="1">
              <a:cs typeface="Segoe UI"/>
            </a:endParaRPr>
          </a:p>
          <a:p>
            <a:endParaRPr lang="en-US" noProof="1">
              <a:ea typeface="+mn-lt"/>
              <a:cs typeface="+mn-lt"/>
            </a:endParaRPr>
          </a:p>
          <a:p>
            <a:r>
              <a:rPr lang="en-US" noProof="1">
                <a:solidFill>
                  <a:srgbClr val="00B0F0"/>
                </a:solidFill>
                <a:ea typeface="+mn-lt"/>
                <a:cs typeface="+mn-lt"/>
              </a:rPr>
              <a:t>By managing sub-recipes in individual environments</a:t>
            </a:r>
          </a:p>
          <a:p>
            <a:endParaRPr lang="en-US" noProof="1">
              <a:ea typeface="+mn-lt"/>
              <a:cs typeface="+mn-lt"/>
            </a:endParaRPr>
          </a:p>
          <a:p>
            <a:r>
              <a:rPr lang="en-US" noProof="1">
                <a:ea typeface="+mn-lt"/>
                <a:cs typeface="+mn-lt"/>
              </a:rPr>
              <a:t>Each team has both freedom and control over their work, allowing them to collaborate effectively while maintaining their unique workflows and preferences.</a:t>
            </a:r>
            <a:endParaRPr lang="en-US" noProof="1">
              <a:cs typeface="Segoe UI"/>
            </a:endParaRPr>
          </a:p>
          <a:p>
            <a:endParaRPr lang="en-US" noProof="1">
              <a:ea typeface="+mn-lt"/>
              <a:cs typeface="+mn-lt"/>
            </a:endParaRPr>
          </a:p>
          <a:p>
            <a:endParaRPr lang="en-US" noProof="1">
              <a:ea typeface="+mn-lt"/>
              <a:cs typeface="+mn-lt"/>
            </a:endParaRPr>
          </a:p>
          <a:p>
            <a:r>
              <a:rPr lang="en-US" noProof="1">
                <a:ea typeface="+mn-lt"/>
                <a:cs typeface="+mn-lt"/>
              </a:rPr>
              <a:t>This use case illustrates how DataKitchen's software enables multi-cloud data processing and</a:t>
            </a:r>
          </a:p>
          <a:p>
            <a:endParaRPr lang="en-US" noProof="1">
              <a:ea typeface="+mn-lt"/>
              <a:cs typeface="+mn-lt"/>
            </a:endParaRPr>
          </a:p>
          <a:p>
            <a:r>
              <a:rPr lang="en-US" noProof="1">
                <a:ea typeface="+mn-lt"/>
                <a:cs typeface="+mn-lt"/>
              </a:rPr>
              <a:t> collaboration across different teams and environments while ensuring coordination and control.</a:t>
            </a:r>
            <a:endParaRPr lang="en-US" noProof="1">
              <a:cs typeface="Segoe UI"/>
            </a:endParaRPr>
          </a:p>
          <a:p>
            <a:endParaRPr lang="en-US" noProof="1">
              <a:solidFill>
                <a:srgbClr val="262626"/>
              </a:solidFill>
              <a:cs typeface="Segoe UI"/>
            </a:endParaRPr>
          </a:p>
          <a:p>
            <a:endParaRPr lang="en-US">
              <a:solidFill>
                <a:srgbClr val="262626"/>
              </a:solidFill>
              <a:cs typeface="Segoe UI"/>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1486588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0164870" cy="97872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For Example,</a:t>
            </a:r>
          </a:p>
          <a:p>
            <a:pPr marL="285750" indent="-285750">
              <a:buFont typeface="Arial"/>
              <a:buChar char="•"/>
            </a:pPr>
            <a:endParaRPr lang="en-US">
              <a:ea typeface="+mn-lt"/>
              <a:cs typeface="+mn-lt"/>
            </a:endParaRPr>
          </a:p>
          <a:p>
            <a:r>
              <a:rPr lang="en-US">
                <a:ea typeface="+mn-lt"/>
                <a:cs typeface="+mn-lt"/>
              </a:rPr>
              <a:t>There's a Home Office team in Boston that uses</a:t>
            </a:r>
          </a:p>
          <a:p>
            <a:r>
              <a:rPr lang="en-US">
                <a:ea typeface="+mn-lt"/>
                <a:cs typeface="+mn-lt"/>
              </a:rPr>
              <a:t> SQL Server and Python to update the data warehouse once a week.</a:t>
            </a:r>
            <a:endParaRPr lang="en-US"/>
          </a:p>
          <a:p>
            <a:endParaRPr lang="en-US">
              <a:ea typeface="+mn-lt"/>
              <a:cs typeface="+mn-lt"/>
            </a:endParaRPr>
          </a:p>
          <a:p>
            <a:r>
              <a:rPr lang="en-US">
                <a:ea typeface="+mn-lt"/>
                <a:cs typeface="+mn-lt"/>
              </a:rPr>
              <a:t>There are also local teams around the country that use Alteryx and Tableau for self-service data analysis.</a:t>
            </a:r>
            <a:endParaRPr lang="en-US"/>
          </a:p>
          <a:p>
            <a:pPr marL="285750" indent="-285750">
              <a:buFont typeface="Arial,Sans-Serif"/>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challenge here is coordinating across these different teams and environments to ensure that any changes made to the data, models, or visualizations are correctly reflected in the final result that the customer sees.</a:t>
            </a:r>
            <a:endParaRPr lang="en-US">
              <a:cs typeface="Segoe UI"/>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To address this challenge, each team has their own recipes that have shared responsibilities and run in their own environments.</a:t>
            </a:r>
            <a:endParaRPr lang="en-US"/>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endParaRPr lang="en-US">
              <a:cs typeface="Segoe UI"/>
            </a:endParaRPr>
          </a:p>
          <a:p>
            <a:endParaRPr lang="en-US">
              <a:solidFill>
                <a:srgbClr val="262626"/>
              </a:solidFill>
              <a:cs typeface="Segoe UI"/>
            </a:endParaRPr>
          </a:p>
          <a:p>
            <a:endParaRPr lang="en-US"/>
          </a:p>
          <a:p>
            <a:endParaRPr lang="en-US">
              <a:solidFill>
                <a:srgbClr val="262626"/>
              </a:solidFill>
              <a:cs typeface="Segoe UI"/>
            </a:endParaRPr>
          </a:p>
          <a:p>
            <a:endParaRPr lang="en-US">
              <a:solidFill>
                <a:srgbClr val="262626"/>
              </a:solidFill>
            </a:endParaRPr>
          </a:p>
          <a:p>
            <a:endParaRPr lang="en-US">
              <a:solidFill>
                <a:srgbClr val="262626"/>
              </a:solidFill>
            </a:endParaRPr>
          </a:p>
          <a:p>
            <a:endParaRPr lang="en-US">
              <a:solidFill>
                <a:srgbClr val="262626"/>
              </a:solidFill>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3038611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Pipeline-Environment Management: Components &amp; Use Cases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1" name="TextBox 10">
            <a:extLst>
              <a:ext uri="{FF2B5EF4-FFF2-40B4-BE49-F238E27FC236}">
                <a16:creationId xmlns:a16="http://schemas.microsoft.com/office/drawing/2014/main" id="{FD827FC3-84DC-9B82-56EA-0A327B3FF917}"/>
              </a:ext>
            </a:extLst>
          </p:cNvPr>
          <p:cNvSpPr txBox="1"/>
          <p:nvPr/>
        </p:nvSpPr>
        <p:spPr>
          <a:xfrm>
            <a:off x="507305" y="1718153"/>
            <a:ext cx="11093883" cy="8679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Segoe UI"/>
            </a:endParaRPr>
          </a:p>
          <a:p>
            <a:pPr algn="ctr"/>
            <a:r>
              <a:rPr lang="en-US" i="1">
                <a:solidFill>
                  <a:srgbClr val="00B0F0"/>
                </a:solidFill>
                <a:ea typeface="+mn-lt"/>
                <a:cs typeface="+mn-lt"/>
              </a:rPr>
              <a:t>The local teams can create a local office kitchen based on the current version of the central data, do their work in that, and test it to see if it provides value to the customer.</a:t>
            </a:r>
            <a:endParaRPr lang="en-US" i="1">
              <a:solidFill>
                <a:srgbClr val="00B0F0"/>
              </a:solidFill>
              <a:cs typeface="Segoe UI"/>
            </a:endParaRPr>
          </a:p>
          <a:p>
            <a:pPr algn="ctr"/>
            <a:endParaRPr lang="en-US" i="1">
              <a:solidFill>
                <a:srgbClr val="00B0F0"/>
              </a:solidFill>
              <a:ea typeface="+mn-lt"/>
              <a:cs typeface="+mn-lt"/>
            </a:endParaRPr>
          </a:p>
          <a:p>
            <a:pPr algn="ctr"/>
            <a:r>
              <a:rPr lang="en-US" i="1">
                <a:solidFill>
                  <a:srgbClr val="00B0F0"/>
                </a:solidFill>
                <a:ea typeface="+mn-lt"/>
                <a:cs typeface="+mn-lt"/>
              </a:rPr>
              <a:t>They can add tests across the new data that they put in and the new columns they put in Alteryx and Tableau.</a:t>
            </a:r>
            <a:endParaRPr lang="en-US" i="1">
              <a:solidFill>
                <a:srgbClr val="00B0F0"/>
              </a:solidFill>
              <a:cs typeface="Segoe UI"/>
            </a:endParaRPr>
          </a:p>
          <a:p>
            <a:pPr algn="ctr"/>
            <a:endParaRPr lang="en-US" i="1">
              <a:solidFill>
                <a:srgbClr val="00B0F0"/>
              </a:solidFill>
              <a:ea typeface="+mn-lt"/>
              <a:cs typeface="+mn-lt"/>
            </a:endParaRPr>
          </a:p>
          <a:p>
            <a:pPr algn="ctr"/>
            <a:r>
              <a:rPr lang="en-US" i="1">
                <a:solidFill>
                  <a:srgbClr val="00B0F0"/>
                </a:solidFill>
                <a:ea typeface="+mn-lt"/>
                <a:cs typeface="+mn-lt"/>
              </a:rPr>
              <a:t>Once they've verified that their changes are valuable and aligned with the central data and code, they can deploy them back into production.</a:t>
            </a:r>
            <a:endParaRPr lang="en-US" i="1">
              <a:solidFill>
                <a:srgbClr val="00B0F0"/>
              </a:solidFill>
              <a:cs typeface="Segoe UI"/>
            </a:endParaRPr>
          </a:p>
          <a:p>
            <a:pPr algn="ctr"/>
            <a:endParaRPr lang="en-US" i="1">
              <a:solidFill>
                <a:srgbClr val="00B0F0"/>
              </a:solidFill>
              <a:ea typeface="+mn-lt"/>
              <a:cs typeface="+mn-lt"/>
            </a:endParaRPr>
          </a:p>
          <a:p>
            <a:pPr algn="ctr"/>
            <a:r>
              <a:rPr lang="en-US" i="1">
                <a:solidFill>
                  <a:srgbClr val="00B0F0"/>
                </a:solidFill>
                <a:ea typeface="+mn-lt"/>
                <a:cs typeface="+mn-lt"/>
              </a:rPr>
              <a:t>This allows the Home Office team to know that there's a new file merged in a new Tableau workbook and Alteryx workbook that are put into production to manage that. </a:t>
            </a:r>
          </a:p>
          <a:p>
            <a:pPr algn="ctr"/>
            <a:endParaRPr lang="en-US" i="1">
              <a:solidFill>
                <a:srgbClr val="00B0F0"/>
              </a:solidFill>
              <a:ea typeface="+mn-lt"/>
              <a:cs typeface="+mn-lt"/>
            </a:endParaRPr>
          </a:p>
          <a:p>
            <a:pPr algn="ctr"/>
            <a:r>
              <a:rPr lang="en-US" i="1">
                <a:solidFill>
                  <a:srgbClr val="00B0F0"/>
                </a:solidFill>
                <a:ea typeface="+mn-lt"/>
                <a:cs typeface="+mn-lt"/>
              </a:rPr>
              <a:t>They can then run tests against it anytime they make changes based on what's in production.</a:t>
            </a:r>
            <a:endParaRPr lang="en-US" i="1">
              <a:solidFill>
                <a:srgbClr val="00B0F0"/>
              </a:solidFill>
              <a:cs typeface="Segoe UI"/>
            </a:endParaRPr>
          </a:p>
          <a:p>
            <a:pPr algn="ctr"/>
            <a:endParaRPr lang="en-US" i="1">
              <a:solidFill>
                <a:srgbClr val="00B0F0"/>
              </a:solidFill>
              <a:ea typeface="+mn-lt"/>
              <a:cs typeface="+mn-lt"/>
            </a:endParaRPr>
          </a:p>
          <a:p>
            <a:pPr algn="ctr"/>
            <a:r>
              <a:rPr lang="en-US" i="1">
                <a:solidFill>
                  <a:srgbClr val="00B0F0"/>
                </a:solidFill>
                <a:ea typeface="+mn-lt"/>
                <a:cs typeface="+mn-lt"/>
              </a:rPr>
              <a:t>This way, the local and Home Office teams can work together, have aligned code, and use aligned environments to deliver better results to the customer.</a:t>
            </a:r>
            <a:endParaRPr lang="en-US" i="1">
              <a:solidFill>
                <a:srgbClr val="00B0F0"/>
              </a:solidFill>
              <a:cs typeface="Segoe UI"/>
            </a:endParaRPr>
          </a:p>
          <a:p>
            <a:pPr algn="ctr"/>
            <a:endParaRPr lang="en-US" i="1">
              <a:solidFill>
                <a:srgbClr val="00B0F0"/>
              </a:solidFill>
              <a:cs typeface="Segoe UI"/>
            </a:endParaRPr>
          </a:p>
          <a:p>
            <a:endParaRPr lang="en-US">
              <a:solidFill>
                <a:srgbClr val="262626"/>
              </a:solidFill>
              <a:cs typeface="Segoe UI"/>
            </a:endParaRPr>
          </a:p>
          <a:p>
            <a:endParaRPr lang="en-US"/>
          </a:p>
          <a:p>
            <a:endParaRPr lang="en-US">
              <a:solidFill>
                <a:srgbClr val="262626"/>
              </a:solidFill>
              <a:cs typeface="Segoe UI"/>
            </a:endParaRPr>
          </a:p>
          <a:p>
            <a:endParaRPr lang="en-US">
              <a:solidFill>
                <a:srgbClr val="262626"/>
              </a:solidFill>
            </a:endParaRPr>
          </a:p>
          <a:p>
            <a:endParaRPr lang="en-US">
              <a:solidFill>
                <a:srgbClr val="262626"/>
              </a:solidFill>
            </a:endParaRPr>
          </a:p>
          <a:p>
            <a:endParaRPr lang="en-US">
              <a:solidFill>
                <a:srgbClr val="262626"/>
              </a:solidFill>
            </a:endParaRPr>
          </a:p>
          <a:p>
            <a:r>
              <a:rPr lang="en-US">
                <a:solidFill>
                  <a:srgbClr val="7030A0"/>
                </a:solidFill>
              </a:rPr>
              <a:t>.</a:t>
            </a:r>
            <a:endParaRPr lang="en-US">
              <a:solidFill>
                <a:srgbClr val="7030A0"/>
              </a:solidFill>
              <a:cs typeface="Segoe UI"/>
            </a:endParaRPr>
          </a:p>
          <a:p>
            <a:endParaRPr lang="en-US">
              <a:solidFill>
                <a:srgbClr val="7030A0"/>
              </a:solidFill>
              <a:cs typeface="Segoe UI"/>
            </a:endParaRPr>
          </a:p>
          <a:p>
            <a:endParaRPr lang="en-US">
              <a:solidFill>
                <a:srgbClr val="7030A0"/>
              </a:solidFill>
            </a:endParaRPr>
          </a:p>
          <a:p>
            <a:endParaRPr lang="en-US">
              <a:solidFill>
                <a:srgbClr val="7030A0"/>
              </a:solidFill>
            </a:endParaRPr>
          </a:p>
          <a:p>
            <a:endParaRPr lang="en-US"/>
          </a:p>
          <a:p>
            <a:endParaRPr lang="en-US"/>
          </a:p>
          <a:p>
            <a:endParaRPr lang="en-US">
              <a:cs typeface="Segoe UI"/>
            </a:endParaRPr>
          </a:p>
        </p:txBody>
      </p:sp>
    </p:spTree>
    <p:extLst>
      <p:ext uri="{BB962C8B-B14F-4D97-AF65-F5344CB8AC3E}">
        <p14:creationId xmlns:p14="http://schemas.microsoft.com/office/powerpoint/2010/main" val="1432817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Pipeline-Principles of </a:t>
            </a:r>
            <a:r>
              <a:rPr lang="en-US" b="1" err="1">
                <a:ea typeface="+mj-lt"/>
                <a:cs typeface="+mj-lt"/>
              </a:rPr>
              <a:t>DataOps</a:t>
            </a:r>
            <a:r>
              <a:rPr lang="en-US" b="1">
                <a:ea typeface="+mj-lt"/>
                <a:cs typeface="+mj-lt"/>
              </a:rPr>
              <a:t> Environments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191806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10" name="TextBox 9">
            <a:extLst>
              <a:ext uri="{FF2B5EF4-FFF2-40B4-BE49-F238E27FC236}">
                <a16:creationId xmlns:a16="http://schemas.microsoft.com/office/drawing/2014/main" id="{F5BEB08B-123C-63A1-1222-AAC56869B27F}"/>
              </a:ext>
            </a:extLst>
          </p:cNvPr>
          <p:cNvSpPr txBox="1"/>
          <p:nvPr/>
        </p:nvSpPr>
        <p:spPr>
          <a:xfrm>
            <a:off x="584790" y="2472069"/>
            <a:ext cx="10672430" cy="1249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2F0E048E-3280-45C0-8498-01559D5940B6}"/>
              </a:ext>
            </a:extLst>
          </p:cNvPr>
          <p:cNvSpPr txBox="1"/>
          <p:nvPr/>
        </p:nvSpPr>
        <p:spPr>
          <a:xfrm>
            <a:off x="508869" y="2060058"/>
            <a:ext cx="10502624"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noProof="1">
                <a:latin typeface="Verdana"/>
                <a:ea typeface="Verdana"/>
                <a:cs typeface="Segoe UI"/>
              </a:rPr>
              <a:t>DataOps</a:t>
            </a:r>
            <a:r>
              <a:rPr lang="en-US" sz="3200">
                <a:latin typeface="Verdana"/>
                <a:ea typeface="Verdana"/>
                <a:cs typeface="Segoe UI"/>
              </a:rPr>
              <a:t> </a:t>
            </a:r>
            <a:r>
              <a:rPr lang="en-US" sz="3200" noProof="1">
                <a:latin typeface="Verdana"/>
                <a:ea typeface="Verdana"/>
                <a:cs typeface="Segoe UI"/>
              </a:rPr>
              <a:t>Principles</a:t>
            </a:r>
          </a:p>
          <a:p>
            <a:endParaRPr lang="en-US">
              <a:latin typeface="Verdana"/>
              <a:ea typeface="Verdana"/>
              <a:cs typeface="Segoe UI"/>
            </a:endParaRPr>
          </a:p>
          <a:p>
            <a:endParaRPr lang="en-US">
              <a:latin typeface="Verdana"/>
              <a:ea typeface="Verdana"/>
              <a:cs typeface="Segoe UI"/>
            </a:endParaRPr>
          </a:p>
          <a:p>
            <a:pPr algn="ctr"/>
            <a:r>
              <a:rPr lang="en-US">
                <a:solidFill>
                  <a:srgbClr val="00B0F0"/>
                </a:solidFill>
                <a:latin typeface="Verdana"/>
                <a:ea typeface="Verdana"/>
                <a:cs typeface="Segoe UI"/>
              </a:rPr>
              <a:t>Reproducible </a:t>
            </a:r>
          </a:p>
          <a:p>
            <a:pPr algn="ctr"/>
            <a:endParaRPr lang="en-US">
              <a:solidFill>
                <a:srgbClr val="00B0F0"/>
              </a:solidFill>
              <a:latin typeface="Verdana"/>
              <a:ea typeface="Verdana"/>
              <a:cs typeface="Segoe UI"/>
            </a:endParaRPr>
          </a:p>
          <a:p>
            <a:pPr algn="ctr"/>
            <a:r>
              <a:rPr lang="en-US">
                <a:latin typeface="Verdana"/>
                <a:ea typeface="Verdana"/>
                <a:cs typeface="Segoe UI"/>
              </a:rPr>
              <a:t>Results are required and therefore we version everything data. Low-level hardware and software configuration specific to each tool in tool chain</a:t>
            </a:r>
          </a:p>
          <a:p>
            <a:pPr algn="ctr"/>
            <a:endParaRPr lang="en-US">
              <a:latin typeface="Verdana"/>
              <a:ea typeface="Verdana"/>
              <a:cs typeface="Segoe UI"/>
            </a:endParaRPr>
          </a:p>
          <a:p>
            <a:pPr algn="ctr"/>
            <a:r>
              <a:rPr lang="en-US">
                <a:solidFill>
                  <a:srgbClr val="00B0F0"/>
                </a:solidFill>
                <a:latin typeface="Verdana"/>
                <a:ea typeface="Verdana"/>
                <a:cs typeface="Segoe UI"/>
              </a:rPr>
              <a:t>Disposable</a:t>
            </a:r>
          </a:p>
          <a:p>
            <a:pPr algn="ctr"/>
            <a:endParaRPr lang="en-US">
              <a:solidFill>
                <a:srgbClr val="00B0F0"/>
              </a:solidFill>
              <a:latin typeface="Verdana"/>
              <a:ea typeface="Verdana"/>
              <a:cs typeface="Segoe UI"/>
            </a:endParaRPr>
          </a:p>
          <a:p>
            <a:pPr algn="ctr"/>
            <a:r>
              <a:rPr lang="en-US">
                <a:latin typeface="Verdana"/>
                <a:ea typeface="Verdana"/>
                <a:cs typeface="Segoe UI"/>
              </a:rPr>
              <a:t>We believe it is important to minimize the cost for analytical team members to experiment by giving them to easy to create, isolated, safe and disposable technical environments that reflect their production environment </a:t>
            </a:r>
          </a:p>
          <a:p>
            <a:pPr algn="ctr"/>
            <a:endParaRPr lang="en-US">
              <a:latin typeface="Verdana"/>
              <a:ea typeface="Verdana"/>
              <a:cs typeface="Segoe UI"/>
            </a:endParaRPr>
          </a:p>
          <a:p>
            <a:pPr algn="ctr"/>
            <a:endParaRPr lang="en-US">
              <a:latin typeface="Verdana"/>
              <a:ea typeface="Verdana"/>
              <a:cs typeface="Segoe UI"/>
            </a:endParaRPr>
          </a:p>
          <a:p>
            <a:pPr algn="ctr"/>
            <a:endParaRPr lang="en-US">
              <a:cs typeface="Segoe UI"/>
            </a:endParaRPr>
          </a:p>
        </p:txBody>
      </p:sp>
    </p:spTree>
    <p:extLst>
      <p:ext uri="{BB962C8B-B14F-4D97-AF65-F5344CB8AC3E}">
        <p14:creationId xmlns:p14="http://schemas.microsoft.com/office/powerpoint/2010/main" val="2147244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ea typeface="+mj-lt"/>
                <a:cs typeface="+mj-lt"/>
              </a:rPr>
              <a:t>DataOps</a:t>
            </a:r>
            <a:r>
              <a:rPr lang="en-US">
                <a:ea typeface="+mj-lt"/>
                <a:cs typeface="+mj-lt"/>
              </a:rPr>
              <a:t>-Problems</a:t>
            </a:r>
            <a:r>
              <a:rPr lang="en-US">
                <a:cs typeface="Segoe UI Semibold"/>
              </a:rPr>
              <a:t> in Data &amp; Analytical Industry</a:t>
            </a:r>
            <a:endParaRPr lang="en-US">
              <a:ea typeface="+mj-lt"/>
              <a:cs typeface="+mj-lt"/>
            </a:endParaRP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496866" y="1446756"/>
            <a:ext cx="10582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en-US">
              <a:cs typeface="Segoe UI"/>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4C0907B4-3BE1-C16A-C4BE-CA434FB5D1B1}"/>
              </a:ext>
            </a:extLst>
          </p:cNvPr>
          <p:cNvSpPr txBox="1"/>
          <p:nvPr/>
        </p:nvSpPr>
        <p:spPr>
          <a:xfrm>
            <a:off x="643003" y="1018784"/>
            <a:ext cx="11375719" cy="90178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Segoe UI"/>
            </a:endParaRPr>
          </a:p>
          <a:p>
            <a:pPr algn="ctr"/>
            <a:endParaRPr lang="en-US" b="1" i="1">
              <a:solidFill>
                <a:srgbClr val="00B0F0"/>
              </a:solidFill>
              <a:cs typeface="Segoe UI"/>
            </a:endParaRPr>
          </a:p>
          <a:p>
            <a:pPr algn="ctr"/>
            <a:r>
              <a:rPr lang="en-US" b="1" i="1">
                <a:solidFill>
                  <a:srgbClr val="00B0F0"/>
                </a:solidFill>
                <a:ea typeface="+mn-lt"/>
                <a:cs typeface="+mn-lt"/>
              </a:rPr>
              <a:t>The Japanese auto industry was able to produce better cars that were faster and lasted longer by using </a:t>
            </a:r>
            <a:r>
              <a:rPr lang="en-US" sz="2400" b="1" i="1">
                <a:solidFill>
                  <a:srgbClr val="262626"/>
                </a:solidFill>
                <a:ea typeface="+mn-lt"/>
                <a:cs typeface="+mn-lt"/>
              </a:rPr>
              <a:t>Lean</a:t>
            </a:r>
            <a:r>
              <a:rPr lang="en-US" sz="2400" b="1" i="1">
                <a:ea typeface="+mn-lt"/>
                <a:cs typeface="+mn-lt"/>
              </a:rPr>
              <a:t> manufacturing techniques </a:t>
            </a:r>
            <a:endParaRPr lang="en-US">
              <a:solidFill>
                <a:srgbClr val="262626"/>
              </a:solidFill>
              <a:latin typeface="Verdana"/>
              <a:ea typeface="Verdana"/>
              <a:cs typeface="+mn-lt"/>
            </a:endParaRPr>
          </a:p>
          <a:p>
            <a:pPr algn="ctr"/>
            <a:endParaRPr lang="en-US">
              <a:solidFill>
                <a:srgbClr val="C00000"/>
              </a:solidFill>
              <a:latin typeface="Verdana"/>
              <a:ea typeface="+mn-lt"/>
              <a:cs typeface="+mn-lt"/>
            </a:endParaRPr>
          </a:p>
          <a:p>
            <a:pPr algn="just"/>
            <a:r>
              <a:rPr lang="en-US">
                <a:solidFill>
                  <a:srgbClr val="C00000"/>
                </a:solidFill>
                <a:latin typeface="Verdana"/>
                <a:ea typeface="+mn-lt"/>
                <a:cs typeface="+mn-lt"/>
              </a:rPr>
              <a:t>Value</a:t>
            </a:r>
            <a:r>
              <a:rPr lang="en-US">
                <a:latin typeface="Verdana"/>
                <a:ea typeface="+mn-lt"/>
                <a:cs typeface="+mn-lt"/>
              </a:rPr>
              <a:t>: Focusing on delivering value to the customer and eliminating activities that do not add value</a:t>
            </a:r>
            <a:endParaRPr lang="en-US">
              <a:latin typeface="Verdana"/>
              <a:ea typeface="Verdana"/>
              <a:cs typeface="Segoe UI"/>
            </a:endParaRPr>
          </a:p>
          <a:p>
            <a:pPr algn="just"/>
            <a:endParaRPr lang="en-US">
              <a:solidFill>
                <a:srgbClr val="C00000"/>
              </a:solidFill>
              <a:latin typeface="Verdana"/>
              <a:ea typeface="+mn-lt"/>
              <a:cs typeface="+mn-lt"/>
            </a:endParaRPr>
          </a:p>
          <a:p>
            <a:pPr algn="just"/>
            <a:r>
              <a:rPr lang="en-US">
                <a:solidFill>
                  <a:srgbClr val="C00000"/>
                </a:solidFill>
                <a:latin typeface="Verdana"/>
                <a:ea typeface="+mn-lt"/>
                <a:cs typeface="+mn-lt"/>
              </a:rPr>
              <a:t>Flow:</a:t>
            </a:r>
            <a:r>
              <a:rPr lang="en-US">
                <a:latin typeface="Verdana"/>
                <a:ea typeface="+mn-lt"/>
                <a:cs typeface="+mn-lt"/>
              </a:rPr>
              <a:t> Streamlining the flow of materials and information through the production process to minimize delays and reduce inventory.</a:t>
            </a:r>
            <a:endParaRPr lang="en-US">
              <a:solidFill>
                <a:srgbClr val="262626"/>
              </a:solidFill>
              <a:latin typeface="Verdana"/>
              <a:ea typeface="Verdana"/>
              <a:cs typeface="+mn-lt"/>
            </a:endParaRPr>
          </a:p>
          <a:p>
            <a:pPr algn="just"/>
            <a:endParaRPr lang="en-US">
              <a:solidFill>
                <a:srgbClr val="C00000"/>
              </a:solidFill>
              <a:latin typeface="Verdana"/>
              <a:ea typeface="+mn-lt"/>
              <a:cs typeface="+mn-lt"/>
            </a:endParaRPr>
          </a:p>
          <a:p>
            <a:pPr algn="just"/>
            <a:r>
              <a:rPr lang="en-US">
                <a:solidFill>
                  <a:srgbClr val="C00000"/>
                </a:solidFill>
                <a:latin typeface="Verdana"/>
                <a:ea typeface="+mn-lt"/>
                <a:cs typeface="+mn-lt"/>
              </a:rPr>
              <a:t>Pull:</a:t>
            </a:r>
            <a:r>
              <a:rPr lang="en-US">
                <a:latin typeface="Verdana"/>
                <a:ea typeface="+mn-lt"/>
                <a:cs typeface="+mn-lt"/>
              </a:rPr>
              <a:t> Using customer demand to drive production, rather than pushing products into the market based on forecasts.</a:t>
            </a:r>
            <a:endParaRPr lang="en-US">
              <a:solidFill>
                <a:srgbClr val="262626"/>
              </a:solidFill>
              <a:latin typeface="Verdana"/>
              <a:ea typeface="Verdana"/>
              <a:cs typeface="+mn-lt"/>
            </a:endParaRPr>
          </a:p>
          <a:p>
            <a:pPr algn="just"/>
            <a:endParaRPr lang="en-US">
              <a:solidFill>
                <a:srgbClr val="C00000"/>
              </a:solidFill>
              <a:latin typeface="Verdana"/>
              <a:ea typeface="+mn-lt"/>
              <a:cs typeface="+mn-lt"/>
            </a:endParaRPr>
          </a:p>
          <a:p>
            <a:pPr algn="just"/>
            <a:r>
              <a:rPr lang="en-US">
                <a:solidFill>
                  <a:srgbClr val="C00000"/>
                </a:solidFill>
                <a:latin typeface="Verdana"/>
                <a:ea typeface="+mn-lt"/>
                <a:cs typeface="+mn-lt"/>
              </a:rPr>
              <a:t>Standardize:</a:t>
            </a:r>
            <a:r>
              <a:rPr lang="en-US">
                <a:latin typeface="Verdana"/>
                <a:ea typeface="+mn-lt"/>
                <a:cs typeface="+mn-lt"/>
              </a:rPr>
              <a:t> Establishing standardized work processes and procedures to improve quality and efficiency.</a:t>
            </a:r>
            <a:endParaRPr lang="en-US">
              <a:solidFill>
                <a:srgbClr val="262626"/>
              </a:solidFill>
              <a:latin typeface="Verdana"/>
              <a:ea typeface="Verdana"/>
              <a:cs typeface="+mn-lt"/>
            </a:endParaRPr>
          </a:p>
          <a:p>
            <a:pPr algn="just"/>
            <a:endParaRPr lang="en-US">
              <a:solidFill>
                <a:srgbClr val="C00000"/>
              </a:solidFill>
              <a:latin typeface="Verdana"/>
              <a:ea typeface="+mn-lt"/>
              <a:cs typeface="+mn-lt"/>
            </a:endParaRPr>
          </a:p>
          <a:p>
            <a:pPr algn="just"/>
            <a:r>
              <a:rPr lang="en-US">
                <a:solidFill>
                  <a:srgbClr val="C00000"/>
                </a:solidFill>
                <a:latin typeface="Verdana"/>
                <a:ea typeface="+mn-lt"/>
                <a:cs typeface="+mn-lt"/>
              </a:rPr>
              <a:t>Continuous Improvement:</a:t>
            </a:r>
            <a:r>
              <a:rPr lang="en-US">
                <a:latin typeface="Verdana"/>
                <a:ea typeface="+mn-lt"/>
                <a:cs typeface="+mn-lt"/>
              </a:rPr>
              <a:t> Embracing a culture of continuous improvement, where all employees are encouraged to identify and eliminate waste and inefficiencies.</a:t>
            </a:r>
            <a:endParaRPr lang="en-US">
              <a:latin typeface="Verdana"/>
              <a:ea typeface="Verdana"/>
              <a:cs typeface="Segoe UI"/>
            </a:endParaRPr>
          </a:p>
          <a:p>
            <a:pPr algn="just"/>
            <a:endParaRPr lang="en-US" sz="1600">
              <a:latin typeface="Verdana"/>
              <a:ea typeface="+mn-lt"/>
              <a:cs typeface="+mn-lt"/>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p:txBody>
      </p:sp>
    </p:spTree>
    <p:extLst>
      <p:ext uri="{BB962C8B-B14F-4D97-AF65-F5344CB8AC3E}">
        <p14:creationId xmlns:p14="http://schemas.microsoft.com/office/powerpoint/2010/main" val="3603654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47597"/>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a:ea typeface="+mj-lt"/>
                <a:cs typeface="+mj-lt"/>
              </a:rPr>
              <a:t>Environmental  Pipeline-Principles of </a:t>
            </a:r>
            <a:r>
              <a:rPr lang="en-US" b="1" err="1">
                <a:ea typeface="+mj-lt"/>
                <a:cs typeface="+mj-lt"/>
              </a:rPr>
              <a:t>DataOps</a:t>
            </a:r>
            <a:r>
              <a:rPr lang="en-US" b="1">
                <a:ea typeface="+mj-lt"/>
                <a:cs typeface="+mj-lt"/>
              </a:rPr>
              <a:t> Environments</a:t>
            </a: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solidFill>
                <a:srgbClr val="374151"/>
              </a:solidFill>
              <a:latin typeface="Verdana"/>
              <a:ea typeface="Verdana"/>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10" name="Picture 10" descr="Graphical user interface&#10;&#10;Description automatically generated">
            <a:extLst>
              <a:ext uri="{FF2B5EF4-FFF2-40B4-BE49-F238E27FC236}">
                <a16:creationId xmlns:a16="http://schemas.microsoft.com/office/drawing/2014/main" id="{C9D5AE2E-BC36-91AD-6B31-7319D0D76551}"/>
              </a:ext>
            </a:extLst>
          </p:cNvPr>
          <p:cNvPicPr>
            <a:picLocks noChangeAspect="1"/>
          </p:cNvPicPr>
          <p:nvPr/>
        </p:nvPicPr>
        <p:blipFill>
          <a:blip r:embed="rId2"/>
          <a:stretch>
            <a:fillRect/>
          </a:stretch>
        </p:blipFill>
        <p:spPr>
          <a:xfrm>
            <a:off x="958703" y="1772881"/>
            <a:ext cx="8617687" cy="4862819"/>
          </a:xfrm>
          <a:prstGeom prst="rect">
            <a:avLst/>
          </a:prstGeom>
        </p:spPr>
      </p:pic>
    </p:spTree>
    <p:extLst>
      <p:ext uri="{BB962C8B-B14F-4D97-AF65-F5344CB8AC3E}">
        <p14:creationId xmlns:p14="http://schemas.microsoft.com/office/powerpoint/2010/main" val="2459409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37159"/>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err="1">
                <a:cs typeface="Segoe UI Semibold"/>
              </a:rPr>
              <a:t>DataOps</a:t>
            </a:r>
            <a:r>
              <a:rPr lang="en-US" b="1">
                <a:ea typeface="+mj-lt"/>
                <a:cs typeface="+mj-lt"/>
              </a:rPr>
              <a:t> Implementation-Lean </a:t>
            </a:r>
            <a:r>
              <a:rPr lang="en-US" b="1" err="1">
                <a:ea typeface="+mj-lt"/>
                <a:cs typeface="+mj-lt"/>
              </a:rPr>
              <a:t>DataOps</a:t>
            </a:r>
            <a:r>
              <a:rPr lang="en-US" b="1">
                <a:ea typeface="+mj-lt"/>
                <a:cs typeface="+mj-lt"/>
              </a:rPr>
              <a:t> Implementation</a:t>
            </a:r>
            <a:endParaRPr lang="en-US">
              <a:ea typeface="+mj-lt"/>
            </a:endParaRP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noProof="1">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322333" y="1509050"/>
            <a:ext cx="111773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pPr algn="ctr"/>
            <a:br>
              <a:rPr lang="en-US"/>
            </a:br>
            <a:r>
              <a:rPr lang="en-US" i="1">
                <a:cs typeface="Segoe UI"/>
              </a:rPr>
              <a:t>Jump Strat Your </a:t>
            </a:r>
            <a:r>
              <a:rPr lang="en-US" i="1" noProof="1">
                <a:cs typeface="Segoe UI"/>
              </a:rPr>
              <a:t>DataOps</a:t>
            </a:r>
            <a:r>
              <a:rPr lang="en-US" i="1">
                <a:cs typeface="Segoe UI"/>
              </a:rPr>
              <a:t> program with Lean </a:t>
            </a:r>
            <a:r>
              <a:rPr lang="en-US" i="1" noProof="1">
                <a:cs typeface="Segoe UI"/>
              </a:rPr>
              <a:t>DataOps</a:t>
            </a:r>
          </a:p>
          <a:p>
            <a:pPr algn="ctr"/>
            <a:endParaRPr lang="en-US" noProof="1">
              <a:cs typeface="Segoe UI"/>
            </a:endParaRPr>
          </a:p>
          <a:p>
            <a:pPr algn="ctr"/>
            <a:r>
              <a:rPr lang="en-US" noProof="1">
                <a:solidFill>
                  <a:srgbClr val="00B0F0"/>
                </a:solidFill>
                <a:cs typeface="Segoe UI"/>
              </a:rPr>
              <a:t>Address Your high Error Rates</a:t>
            </a:r>
          </a:p>
          <a:p>
            <a:pPr algn="ctr"/>
            <a:endParaRPr lang="en-US" noProof="1">
              <a:solidFill>
                <a:srgbClr val="00B0F0"/>
              </a:solidFill>
              <a:cs typeface="Segoe UI"/>
            </a:endParaRPr>
          </a:p>
          <a:p>
            <a:pPr algn="ctr"/>
            <a:r>
              <a:rPr lang="en-US" noProof="1">
                <a:solidFill>
                  <a:srgbClr val="00B0F0"/>
                </a:solidFill>
                <a:cs typeface="Segoe UI"/>
              </a:rPr>
              <a:t>Speed up yor slow dev/deployment cycle times</a:t>
            </a:r>
          </a:p>
          <a:p>
            <a:pPr algn="ctr"/>
            <a:endParaRPr lang="en-US" noProof="1">
              <a:solidFill>
                <a:srgbClr val="00B0F0"/>
              </a:solidFill>
              <a:cs typeface="Segoe UI"/>
            </a:endParaRPr>
          </a:p>
          <a:p>
            <a:pPr algn="ctr"/>
            <a:r>
              <a:rPr lang="en-US" noProof="1">
                <a:solidFill>
                  <a:srgbClr val="00B0F0"/>
                </a:solidFill>
                <a:cs typeface="Segoe UI"/>
              </a:rPr>
              <a:t>Improve your poor collabration and nonexixtent process anlaytics</a:t>
            </a:r>
          </a:p>
          <a:p>
            <a:pPr algn="ctr"/>
            <a:endParaRPr lang="en-US" noProof="1">
              <a:solidFill>
                <a:srgbClr val="00B0F0"/>
              </a:solidFill>
              <a:cs typeface="Segoe UI"/>
            </a:endParaRPr>
          </a:p>
          <a:p>
            <a:pPr algn="ctr"/>
            <a:r>
              <a:rPr lang="en-US" noProof="1">
                <a:solidFill>
                  <a:srgbClr val="00B0F0"/>
                </a:solidFill>
                <a:cs typeface="Segoe UI"/>
              </a:rPr>
              <a:t>Apply Lean concepts to implement DataOps Incrementally</a:t>
            </a:r>
          </a:p>
          <a:p>
            <a:endParaRPr lang="en-US">
              <a:solidFill>
                <a:srgbClr val="00B0F0"/>
              </a:solidFill>
              <a:cs typeface="Segoe UI"/>
            </a:endParaRPr>
          </a:p>
          <a:p>
            <a:endParaRPr lang="en-US" b="1">
              <a:cs typeface="Segoe UI"/>
            </a:endParaRPr>
          </a:p>
          <a:p>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Tree>
    <p:extLst>
      <p:ext uri="{BB962C8B-B14F-4D97-AF65-F5344CB8AC3E}">
        <p14:creationId xmlns:p14="http://schemas.microsoft.com/office/powerpoint/2010/main" val="3155809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37159"/>
            <a:ext cx="9680530" cy="933450"/>
          </a:xfrm>
        </p:spPr>
        <p:txBody>
          <a:bodyPr/>
          <a:lstStyle/>
          <a:p>
            <a:endParaRPr lang="en-US" noProof="1">
              <a:cs typeface="Segoe UI Light"/>
            </a:endParaRPr>
          </a:p>
          <a:p>
            <a:pPr algn="ctr"/>
            <a:r>
              <a:rPr lang="en-US" noProof="1">
                <a:cs typeface="Segoe UI Light"/>
              </a:rPr>
              <a:t>DataOps</a:t>
            </a:r>
            <a:endParaRPr lang="en-US"/>
          </a:p>
          <a:p>
            <a:pPr algn="ctr"/>
            <a:r>
              <a:rPr lang="en-US" b="1" err="1">
                <a:cs typeface="Segoe UI Semibold"/>
              </a:rPr>
              <a:t>DataOps</a:t>
            </a:r>
            <a:r>
              <a:rPr lang="en-US" b="1">
                <a:ea typeface="+mj-lt"/>
                <a:cs typeface="+mj-lt"/>
              </a:rPr>
              <a:t> Implementation-Lean </a:t>
            </a:r>
            <a:r>
              <a:rPr lang="en-US" b="1" err="1">
                <a:ea typeface="+mj-lt"/>
                <a:cs typeface="+mj-lt"/>
              </a:rPr>
              <a:t>DataOps</a:t>
            </a:r>
            <a:r>
              <a:rPr lang="en-US" b="1">
                <a:ea typeface="+mj-lt"/>
                <a:cs typeface="+mj-lt"/>
              </a:rPr>
              <a:t> Implementation</a:t>
            </a:r>
            <a:endParaRPr lang="en-US">
              <a:ea typeface="+mj-lt"/>
            </a:endParaRPr>
          </a:p>
          <a:p>
            <a:endParaRPr lang="en-US" b="1">
              <a:cs typeface="Segoe UI Semibold"/>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82044" y="924839"/>
            <a:ext cx="11375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noProof="1">
              <a:cs typeface="Segoe UI"/>
            </a:endParaRPr>
          </a:p>
        </p:txBody>
      </p:sp>
      <p:sp>
        <p:nvSpPr>
          <p:cNvPr id="7" name="TextBox 6">
            <a:extLst>
              <a:ext uri="{FF2B5EF4-FFF2-40B4-BE49-F238E27FC236}">
                <a16:creationId xmlns:a16="http://schemas.microsoft.com/office/drawing/2014/main" id="{DD86C82E-9882-CA2D-CAAE-8987075E0AA9}"/>
              </a:ext>
            </a:extLst>
          </p:cNvPr>
          <p:cNvSpPr txBox="1"/>
          <p:nvPr/>
        </p:nvSpPr>
        <p:spPr>
          <a:xfrm>
            <a:off x="1018785" y="2688921"/>
            <a:ext cx="11177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Verdana"/>
              <a:cs typeface="Segoe UI"/>
            </a:endParaRPr>
          </a:p>
          <a:p>
            <a:pPr marL="285750" indent="-285750">
              <a:buFont typeface="Arial"/>
              <a:buChar char="•"/>
            </a:pPr>
            <a:endParaRPr lang="en-US">
              <a:latin typeface="Verdana"/>
              <a:ea typeface="Verdana"/>
              <a:cs typeface="Segoe UI"/>
            </a:endParaRPr>
          </a:p>
          <a:p>
            <a:br>
              <a:rPr lang="en-US"/>
            </a:br>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8" name="Picture 10" descr="Diagram&#10;&#10;Description automatically generated">
            <a:extLst>
              <a:ext uri="{FF2B5EF4-FFF2-40B4-BE49-F238E27FC236}">
                <a16:creationId xmlns:a16="http://schemas.microsoft.com/office/drawing/2014/main" id="{7ADB9360-C804-9D53-AA61-1E3496C99210}"/>
              </a:ext>
            </a:extLst>
          </p:cNvPr>
          <p:cNvPicPr>
            <a:picLocks noChangeAspect="1"/>
          </p:cNvPicPr>
          <p:nvPr/>
        </p:nvPicPr>
        <p:blipFill>
          <a:blip r:embed="rId2"/>
          <a:stretch>
            <a:fillRect/>
          </a:stretch>
        </p:blipFill>
        <p:spPr>
          <a:xfrm>
            <a:off x="1401300" y="1786470"/>
            <a:ext cx="8748957" cy="4577732"/>
          </a:xfrm>
          <a:prstGeom prst="rect">
            <a:avLst/>
          </a:prstGeom>
        </p:spPr>
      </p:pic>
    </p:spTree>
    <p:extLst>
      <p:ext uri="{BB962C8B-B14F-4D97-AF65-F5344CB8AC3E}">
        <p14:creationId xmlns:p14="http://schemas.microsoft.com/office/powerpoint/2010/main" val="2875099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6617" y="-341334"/>
            <a:ext cx="9680530" cy="933450"/>
          </a:xfrm>
        </p:spPr>
        <p:txBody>
          <a:bodyPr/>
          <a:lstStyle/>
          <a:p>
            <a:endParaRPr lang="en-US" noProof="1">
              <a:cs typeface="Segoe UI Light"/>
            </a:endParaRPr>
          </a:p>
          <a:p>
            <a:r>
              <a:rPr lang="en-US" noProof="1">
                <a:cs typeface="Segoe UI Light"/>
              </a:rPr>
              <a:t>DataOps-</a:t>
            </a:r>
            <a:r>
              <a:rPr lang="en-US" b="1">
                <a:ea typeface="+mj-lt"/>
                <a:cs typeface="+mj-lt"/>
              </a:rPr>
              <a:t> Implementation-Six Step Process </a:t>
            </a: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121085" y="340291"/>
            <a:ext cx="11386158" cy="640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noProof="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pic>
        <p:nvPicPr>
          <p:cNvPr id="7" name="Picture 9" descr="Table&#10;&#10;Description automatically generated">
            <a:extLst>
              <a:ext uri="{FF2B5EF4-FFF2-40B4-BE49-F238E27FC236}">
                <a16:creationId xmlns:a16="http://schemas.microsoft.com/office/drawing/2014/main" id="{5327B638-4582-80B4-A39F-F73956BBE88C}"/>
              </a:ext>
            </a:extLst>
          </p:cNvPr>
          <p:cNvPicPr>
            <a:picLocks noChangeAspect="1"/>
          </p:cNvPicPr>
          <p:nvPr/>
        </p:nvPicPr>
        <p:blipFill>
          <a:blip r:embed="rId2"/>
          <a:stretch>
            <a:fillRect/>
          </a:stretch>
        </p:blipFill>
        <p:spPr>
          <a:xfrm>
            <a:off x="121086" y="973054"/>
            <a:ext cx="10571964" cy="5412930"/>
          </a:xfrm>
          <a:prstGeom prst="rect">
            <a:avLst/>
          </a:prstGeom>
        </p:spPr>
      </p:pic>
    </p:spTree>
    <p:extLst>
      <p:ext uri="{BB962C8B-B14F-4D97-AF65-F5344CB8AC3E}">
        <p14:creationId xmlns:p14="http://schemas.microsoft.com/office/powerpoint/2010/main" val="359684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37159"/>
            <a:ext cx="9680530" cy="933450"/>
          </a:xfrm>
        </p:spPr>
        <p:txBody>
          <a:bodyPr/>
          <a:lstStyle/>
          <a:p>
            <a:endParaRPr lang="en-US" noProof="1">
              <a:cs typeface="Segoe UI Light"/>
            </a:endParaRPr>
          </a:p>
          <a:p>
            <a:pPr algn="ctr"/>
            <a:r>
              <a:rPr lang="en-US" noProof="1">
                <a:latin typeface="Verdana"/>
                <a:ea typeface="Verdana"/>
                <a:cs typeface="Segoe UI Light"/>
              </a:rPr>
              <a:t>DataOps </a:t>
            </a:r>
            <a:r>
              <a:rPr lang="en-US" b="1" noProof="1">
                <a:latin typeface="Segoe UI Semibold"/>
                <a:ea typeface="Verdana"/>
                <a:cs typeface="Segoe UI Semibold"/>
              </a:rPr>
              <a:t>Implementation-Six</a:t>
            </a:r>
            <a:r>
              <a:rPr lang="en-US" b="1" noProof="1">
                <a:latin typeface="Verdana"/>
                <a:ea typeface="+mj-lt"/>
                <a:cs typeface="+mj-lt"/>
              </a:rPr>
              <a:t> Step Process to   DataOps</a:t>
            </a: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371606" y="924839"/>
            <a:ext cx="113861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8" name="TextBox 7">
            <a:extLst>
              <a:ext uri="{FF2B5EF4-FFF2-40B4-BE49-F238E27FC236}">
                <a16:creationId xmlns:a16="http://schemas.microsoft.com/office/drawing/2014/main" id="{59D81E86-B863-F758-99A2-6FBB2C54B273}"/>
              </a:ext>
            </a:extLst>
          </p:cNvPr>
          <p:cNvSpPr txBox="1"/>
          <p:nvPr/>
        </p:nvSpPr>
        <p:spPr>
          <a:xfrm>
            <a:off x="594712" y="2070538"/>
            <a:ext cx="106240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noProof="1">
              <a:latin typeface="Verdana"/>
              <a:ea typeface="Verdana"/>
            </a:endParaRPr>
          </a:p>
          <a:p>
            <a:endParaRPr lang="en-US" noProof="1">
              <a:latin typeface="Verdana"/>
              <a:ea typeface="Verdana"/>
            </a:endParaRPr>
          </a:p>
          <a:p>
            <a:r>
              <a:rPr lang="en-US" noProof="1">
                <a:latin typeface="Verdana"/>
                <a:ea typeface="Verdana"/>
              </a:rPr>
              <a:t>The six steps to establish DataOps across an organization are:</a:t>
            </a:r>
          </a:p>
          <a:p>
            <a:endParaRPr lang="en-US" noProof="1">
              <a:latin typeface="Verdana"/>
              <a:ea typeface="Verdana"/>
            </a:endParaRPr>
          </a:p>
          <a:p>
            <a:r>
              <a:rPr lang="en-US" i="1" noProof="1">
                <a:solidFill>
                  <a:srgbClr val="00B0F0"/>
                </a:solidFill>
                <a:latin typeface="Verdana"/>
                <a:ea typeface="Verdana"/>
              </a:rPr>
              <a:t>Educate your team on the value of DataOps:</a:t>
            </a:r>
          </a:p>
          <a:p>
            <a:pPr marL="285750" indent="-285750">
              <a:buFont typeface="Arial"/>
              <a:buChar char="•"/>
            </a:pPr>
            <a:endParaRPr lang="en-US" noProof="1">
              <a:latin typeface="Verdana"/>
              <a:ea typeface="Verdana"/>
            </a:endParaRPr>
          </a:p>
          <a:p>
            <a:pPr algn="r"/>
            <a:r>
              <a:rPr lang="en-US" noProof="1">
                <a:latin typeface="Verdana"/>
                <a:ea typeface="Verdana"/>
              </a:rPr>
              <a:t>   Start by socializing the idea and discussing the benefits of DataOps. This will help your     team understand the changes you want to make</a:t>
            </a:r>
            <a:endParaRPr lang="en-US">
              <a:latin typeface="Segoe UI"/>
              <a:ea typeface="Verdana"/>
              <a:cs typeface="Segoe UI"/>
            </a:endParaRPr>
          </a:p>
          <a:p>
            <a:pPr algn="r"/>
            <a:r>
              <a:rPr lang="en-US" noProof="1">
                <a:latin typeface="Verdana"/>
                <a:ea typeface="Verdana"/>
              </a:rPr>
              <a:t>.</a:t>
            </a:r>
            <a:endParaRPr lang="en-US">
              <a:cs typeface="Segoe UI"/>
            </a:endParaRPr>
          </a:p>
          <a:p>
            <a:r>
              <a:rPr lang="en-US" i="1" noProof="1">
                <a:solidFill>
                  <a:srgbClr val="00B0F0"/>
                </a:solidFill>
                <a:latin typeface="Verdana"/>
                <a:ea typeface="Verdana"/>
              </a:rPr>
              <a:t>Find your first project: </a:t>
            </a:r>
            <a:endParaRPr lang="en-US" i="1" noProof="1">
              <a:solidFill>
                <a:srgbClr val="00B0F0"/>
              </a:solidFill>
              <a:latin typeface="Segoe UI"/>
              <a:ea typeface="Verdana"/>
              <a:cs typeface="Segoe UI"/>
            </a:endParaRPr>
          </a:p>
          <a:p>
            <a:pPr marL="285750" indent="-285750">
              <a:buFont typeface="Arial,Sans-Serif"/>
              <a:buChar char="•"/>
            </a:pPr>
            <a:endParaRPr lang="en-US" noProof="1">
              <a:latin typeface="Verdana"/>
              <a:ea typeface="Verdana"/>
              <a:cs typeface="Segoe UI"/>
            </a:endParaRPr>
          </a:p>
          <a:p>
            <a:pPr algn="r"/>
            <a:r>
              <a:rPr lang="en-US" noProof="1">
                <a:latin typeface="Verdana"/>
                <a:ea typeface="Verdana"/>
              </a:rPr>
              <a:t>Identify a project that will showcase the benefits of DataOps and demonstrate the value of the methodology.</a:t>
            </a:r>
            <a:endParaRPr lang="en-US" noProof="1">
              <a:ea typeface="+mn-lt"/>
              <a:cs typeface="+mn-lt"/>
            </a:endParaRPr>
          </a:p>
          <a:p>
            <a:endParaRPr lang="en-US" noProof="1">
              <a:latin typeface="Verdana"/>
              <a:ea typeface="Verdana"/>
            </a:endParaRPr>
          </a:p>
          <a:p>
            <a:endParaRPr lang="en-US" noProof="1">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3885263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132"/>
            <a:ext cx="9680530" cy="933450"/>
          </a:xfrm>
        </p:spPr>
        <p:txBody>
          <a:bodyPr/>
          <a:lstStyle/>
          <a:p>
            <a:endParaRPr lang="en-US" noProof="1">
              <a:cs typeface="Segoe UI Light"/>
            </a:endParaRPr>
          </a:p>
          <a:p>
            <a:pPr algn="ctr"/>
            <a:r>
              <a:rPr lang="en-US" b="1" noProof="1">
                <a:latin typeface="Verdana"/>
                <a:ea typeface="Verdana"/>
                <a:cs typeface="Segoe UI Semibold"/>
              </a:rPr>
              <a:t>DataOps</a:t>
            </a:r>
            <a:r>
              <a:rPr lang="en-US" b="1" noProof="1">
                <a:latin typeface="Verdana"/>
                <a:ea typeface="+mj-lt"/>
                <a:cs typeface="+mj-lt"/>
              </a:rPr>
              <a:t> </a:t>
            </a:r>
            <a:r>
              <a:rPr lang="en-US" b="1">
                <a:latin typeface="Verdana"/>
                <a:ea typeface="+mj-lt"/>
                <a:cs typeface="+mj-lt"/>
              </a:rPr>
              <a:t>Implementation-Six Step Process to   </a:t>
            </a:r>
            <a:r>
              <a:rPr lang="en-US" b="1" noProof="1">
                <a:latin typeface="Verdana"/>
                <a:ea typeface="+mj-lt"/>
                <a:cs typeface="+mj-lt"/>
              </a:rPr>
              <a:t>DataOps</a:t>
            </a: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8" name="TextBox 7">
            <a:extLst>
              <a:ext uri="{FF2B5EF4-FFF2-40B4-BE49-F238E27FC236}">
                <a16:creationId xmlns:a16="http://schemas.microsoft.com/office/drawing/2014/main" id="{59D81E86-B863-F758-99A2-6FBB2C54B273}"/>
              </a:ext>
            </a:extLst>
          </p:cNvPr>
          <p:cNvSpPr txBox="1"/>
          <p:nvPr/>
        </p:nvSpPr>
        <p:spPr>
          <a:xfrm>
            <a:off x="406822" y="1287661"/>
            <a:ext cx="10624050"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Verdana"/>
              <a:ea typeface="Verdana"/>
            </a:endParaRPr>
          </a:p>
          <a:p>
            <a:pPr marL="285750" indent="-285750">
              <a:buFont typeface="Arial"/>
              <a:buChar char="•"/>
            </a:pPr>
            <a:endParaRPr lang="en-US" noProof="1">
              <a:latin typeface="Verdana"/>
              <a:ea typeface="Verdana"/>
            </a:endParaRPr>
          </a:p>
          <a:p>
            <a:r>
              <a:rPr lang="en-US" i="1" noProof="1">
                <a:solidFill>
                  <a:srgbClr val="00B0F0"/>
                </a:solidFill>
                <a:latin typeface="Verdana"/>
                <a:ea typeface="Verdana"/>
              </a:rPr>
              <a:t>Establish a community of interest:</a:t>
            </a:r>
          </a:p>
          <a:p>
            <a:endParaRPr lang="en-US" i="1" noProof="1">
              <a:solidFill>
                <a:srgbClr val="00B0F0"/>
              </a:solidFill>
              <a:latin typeface="Verdana"/>
              <a:ea typeface="Verdana"/>
            </a:endParaRPr>
          </a:p>
          <a:p>
            <a:pPr algn="r"/>
            <a:r>
              <a:rPr lang="en-US" noProof="1">
                <a:latin typeface="Verdana"/>
                <a:ea typeface="Verdana"/>
              </a:rPr>
              <a:t>Create a group of stakeholders who can help promote DataOps and drive its adoption across the organization.</a:t>
            </a:r>
            <a:endParaRPr lang="en-US">
              <a:cs typeface="Segoe UI"/>
            </a:endParaRPr>
          </a:p>
          <a:p>
            <a:pPr algn="r"/>
            <a:endParaRPr lang="en-US" noProof="1">
              <a:latin typeface="Verdana"/>
              <a:ea typeface="Verdana"/>
            </a:endParaRPr>
          </a:p>
          <a:p>
            <a:r>
              <a:rPr lang="en-US" i="1" noProof="1">
                <a:solidFill>
                  <a:srgbClr val="00B0F0"/>
                </a:solidFill>
                <a:latin typeface="Verdana"/>
                <a:ea typeface="Verdana"/>
              </a:rPr>
              <a:t>Demonstrate value in a short time: </a:t>
            </a:r>
          </a:p>
          <a:p>
            <a:endParaRPr lang="en-US" i="1" noProof="1">
              <a:solidFill>
                <a:srgbClr val="00B0F0"/>
              </a:solidFill>
              <a:latin typeface="Verdana"/>
              <a:ea typeface="Verdana"/>
            </a:endParaRPr>
          </a:p>
          <a:p>
            <a:pPr algn="r"/>
            <a:r>
              <a:rPr lang="en-US" noProof="1">
                <a:latin typeface="Verdana"/>
                <a:ea typeface="Verdana"/>
              </a:rPr>
              <a:t>Focus on delivering value quickly to gain momentum and build support for DataOps.</a:t>
            </a:r>
            <a:endParaRPr lang="en-US">
              <a:cs typeface="Segoe UI"/>
            </a:endParaRPr>
          </a:p>
          <a:p>
            <a:pPr algn="r"/>
            <a:endParaRPr lang="en-US" noProof="1">
              <a:latin typeface="Verdana"/>
              <a:ea typeface="Verdana"/>
            </a:endParaRPr>
          </a:p>
          <a:p>
            <a:r>
              <a:rPr lang="en-US" i="1" noProof="1">
                <a:solidFill>
                  <a:srgbClr val="00B0F0"/>
                </a:solidFill>
                <a:latin typeface="Verdana"/>
                <a:ea typeface="Verdana"/>
              </a:rPr>
              <a:t>Iterate on more use cases: </a:t>
            </a:r>
          </a:p>
          <a:p>
            <a:endParaRPr lang="en-US" noProof="1">
              <a:latin typeface="Verdana"/>
              <a:ea typeface="Verdana"/>
            </a:endParaRPr>
          </a:p>
          <a:p>
            <a:pPr algn="r"/>
            <a:r>
              <a:rPr lang="en-US" noProof="1">
                <a:latin typeface="Verdana"/>
                <a:ea typeface="Verdana"/>
              </a:rPr>
              <a:t>Expand DataOps to other use cases and departments, and iterate on the methodology to improve its effectiveness.</a:t>
            </a:r>
            <a:endParaRPr lang="en-US">
              <a:cs typeface="Segoe UI"/>
            </a:endParaRPr>
          </a:p>
          <a:p>
            <a:r>
              <a:rPr lang="en-US" i="1" noProof="1">
                <a:solidFill>
                  <a:srgbClr val="00B0F0"/>
                </a:solidFill>
                <a:latin typeface="Verdana"/>
                <a:ea typeface="Verdana"/>
              </a:rPr>
              <a:t>Expand to more use cases across the organization:</a:t>
            </a:r>
            <a:endParaRPr lang="en-US" noProof="1">
              <a:ea typeface="+mn-lt"/>
              <a:cs typeface="+mn-lt"/>
            </a:endParaRPr>
          </a:p>
          <a:p>
            <a:pPr marL="285750" indent="-285750">
              <a:buFont typeface="Arial,Sans-Serif"/>
              <a:buChar char="•"/>
            </a:pPr>
            <a:endParaRPr lang="en-US" noProof="1">
              <a:ea typeface="+mn-lt"/>
              <a:cs typeface="+mn-lt"/>
            </a:endParaRPr>
          </a:p>
          <a:p>
            <a:pPr algn="r"/>
            <a:r>
              <a:rPr lang="en-US" noProof="1">
                <a:latin typeface="Verdana"/>
                <a:ea typeface="Verdana"/>
              </a:rPr>
              <a:t>Implement DataOps across the organization to ensure consistent data quality and efficient data management.</a:t>
            </a:r>
            <a:endParaRPr lang="en-US" noProof="1">
              <a:ea typeface="+mn-lt"/>
              <a:cs typeface="+mn-lt"/>
            </a:endParaRPr>
          </a:p>
          <a:p>
            <a:pPr algn="r"/>
            <a:endParaRPr lang="en-US" noProof="1">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1488332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37159"/>
            <a:ext cx="9680530" cy="933450"/>
          </a:xfrm>
        </p:spPr>
        <p:txBody>
          <a:bodyPr/>
          <a:lstStyle/>
          <a:p>
            <a:endParaRPr lang="en-US" noProof="1">
              <a:cs typeface="Segoe UI Light"/>
            </a:endParaRPr>
          </a:p>
          <a:p>
            <a:pPr algn="ctr"/>
            <a:r>
              <a:rPr lang="en-US" noProof="1">
                <a:cs typeface="Segoe UI Light"/>
              </a:rPr>
              <a:t>DataOps -</a:t>
            </a:r>
            <a:r>
              <a:rPr lang="en-US" b="1">
                <a:cs typeface="Segoe UI Semibold"/>
              </a:rPr>
              <a:t>Conclusion </a:t>
            </a:r>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173277" y="643003"/>
            <a:ext cx="11386158" cy="640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noProof="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7" name="TextBox 6">
            <a:extLst>
              <a:ext uri="{FF2B5EF4-FFF2-40B4-BE49-F238E27FC236}">
                <a16:creationId xmlns:a16="http://schemas.microsoft.com/office/drawing/2014/main" id="{B2F16E75-0AAB-618E-8494-ADE3001A7247}"/>
              </a:ext>
            </a:extLst>
          </p:cNvPr>
          <p:cNvSpPr txBox="1"/>
          <p:nvPr/>
        </p:nvSpPr>
        <p:spPr>
          <a:xfrm>
            <a:off x="235907" y="1718153"/>
            <a:ext cx="11438349"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noProof="1">
                <a:ea typeface="+mn-lt"/>
                <a:cs typeface="+mn-lt"/>
              </a:rPr>
              <a:t>To implement DataOps successfully </a:t>
            </a:r>
            <a:endParaRPr lang="en-US" noProof="1">
              <a:cs typeface="Segoe UI"/>
            </a:endParaRPr>
          </a:p>
          <a:p>
            <a:pPr marL="285750" indent="-285750">
              <a:buFont typeface="Arial"/>
              <a:buChar char="•"/>
            </a:pPr>
            <a:endParaRPr lang="en-US" noProof="1">
              <a:ea typeface="+mn-lt"/>
              <a:cs typeface="+mn-lt"/>
            </a:endParaRPr>
          </a:p>
          <a:p>
            <a:r>
              <a:rPr lang="en-US" noProof="1">
                <a:ea typeface="+mn-lt"/>
                <a:cs typeface="+mn-lt"/>
              </a:rPr>
              <a:t>It's important to prioritize </a:t>
            </a:r>
          </a:p>
          <a:p>
            <a:pPr algn="ctr"/>
            <a:endParaRPr lang="en-US" b="1" i="1" noProof="1">
              <a:solidFill>
                <a:srgbClr val="00B0F0"/>
              </a:solidFill>
              <a:ea typeface="+mn-lt"/>
              <a:cs typeface="+mn-lt"/>
            </a:endParaRPr>
          </a:p>
          <a:p>
            <a:pPr algn="ctr"/>
            <a:r>
              <a:rPr lang="en-US" b="1" i="1" noProof="1">
                <a:solidFill>
                  <a:srgbClr val="00B0F0"/>
                </a:solidFill>
                <a:ea typeface="+mn-lt"/>
                <a:cs typeface="+mn-lt"/>
              </a:rPr>
              <a:t>Collaboration </a:t>
            </a:r>
            <a:endParaRPr lang="en-US"/>
          </a:p>
          <a:p>
            <a:pPr algn="ctr"/>
            <a:r>
              <a:rPr lang="en-US" b="1" i="1" noProof="1">
                <a:solidFill>
                  <a:srgbClr val="00B0F0"/>
                </a:solidFill>
                <a:ea typeface="+mn-lt"/>
                <a:cs typeface="+mn-lt"/>
              </a:rPr>
              <a:t>Automation</a:t>
            </a:r>
          </a:p>
          <a:p>
            <a:pPr algn="ctr"/>
            <a:r>
              <a:rPr lang="en-US" b="1" i="1" noProof="1">
                <a:solidFill>
                  <a:srgbClr val="00B0F0"/>
                </a:solidFill>
                <a:ea typeface="+mn-lt"/>
                <a:cs typeface="+mn-lt"/>
              </a:rPr>
              <a:t>Data quality is high</a:t>
            </a:r>
            <a:endParaRPr lang="en-US" b="1" i="1" noProof="1">
              <a:solidFill>
                <a:srgbClr val="00B0F0"/>
              </a:solidFill>
              <a:cs typeface="Segoe UI"/>
            </a:endParaRPr>
          </a:p>
          <a:p>
            <a:pPr algn="ctr"/>
            <a:endParaRPr lang="en-US" b="1" i="1" noProof="1">
              <a:solidFill>
                <a:srgbClr val="00B0F0"/>
              </a:solidFill>
              <a:ea typeface="+mn-lt"/>
              <a:cs typeface="+mn-lt"/>
            </a:endParaRPr>
          </a:p>
          <a:p>
            <a:endParaRPr lang="en-US" b="1" i="1" noProof="1">
              <a:solidFill>
                <a:srgbClr val="00B0F0"/>
              </a:solidFill>
              <a:ea typeface="+mn-lt"/>
              <a:cs typeface="+mn-lt"/>
            </a:endParaRPr>
          </a:p>
          <a:p>
            <a:pPr algn="ctr"/>
            <a:endParaRPr lang="en-US" noProof="1">
              <a:ea typeface="+mn-lt"/>
              <a:cs typeface="+mn-lt"/>
            </a:endParaRPr>
          </a:p>
          <a:p>
            <a:r>
              <a:rPr lang="en-US" noProof="1">
                <a:ea typeface="+mn-lt"/>
                <a:cs typeface="+mn-lt"/>
              </a:rPr>
              <a:t>The DataOps transformation should be approached in an</a:t>
            </a:r>
          </a:p>
          <a:p>
            <a:pPr algn="r"/>
            <a:r>
              <a:rPr lang="en-US" b="1" i="1" noProof="1">
                <a:solidFill>
                  <a:srgbClr val="00B0F0"/>
                </a:solidFill>
                <a:ea typeface="+mn-lt"/>
                <a:cs typeface="+mn-lt"/>
              </a:rPr>
              <a:t> Agile </a:t>
            </a:r>
            <a:endParaRPr lang="en-US" b="1" i="1">
              <a:solidFill>
                <a:srgbClr val="00B0F0"/>
              </a:solidFill>
              <a:ea typeface="+mn-lt"/>
              <a:cs typeface="+mn-lt"/>
            </a:endParaRPr>
          </a:p>
          <a:p>
            <a:pPr algn="r"/>
            <a:r>
              <a:rPr lang="en-US" b="1" i="1" noProof="1">
                <a:solidFill>
                  <a:srgbClr val="00B0F0"/>
                </a:solidFill>
                <a:ea typeface="+mn-lt"/>
                <a:cs typeface="+mn-lt"/>
              </a:rPr>
              <a:t>terative way</a:t>
            </a:r>
            <a:endParaRPr lang="en-US" b="1" i="1">
              <a:solidFill>
                <a:srgbClr val="00B0F0"/>
              </a:solidFill>
              <a:ea typeface="+mn-lt"/>
              <a:cs typeface="+mn-lt"/>
            </a:endParaRPr>
          </a:p>
          <a:p>
            <a:pPr algn="r"/>
            <a:r>
              <a:rPr lang="en-US" b="1" i="1" noProof="1">
                <a:solidFill>
                  <a:srgbClr val="00B0F0"/>
                </a:solidFill>
                <a:ea typeface="+mn-lt"/>
                <a:cs typeface="+mn-lt"/>
              </a:rPr>
              <a:t>starting small and building from there.</a:t>
            </a:r>
            <a:endParaRPr lang="en-US" b="1" i="1">
              <a:solidFill>
                <a:srgbClr val="00B0F0"/>
              </a:solidFill>
              <a:cs typeface="Segoe UI"/>
            </a:endParaRPr>
          </a:p>
          <a:p>
            <a:endParaRPr lang="en-US" noProof="1">
              <a:ea typeface="+mn-lt"/>
              <a:cs typeface="+mn-lt"/>
            </a:endParaRPr>
          </a:p>
          <a:p>
            <a:r>
              <a:rPr lang="en-US" noProof="1">
                <a:ea typeface="+mn-lt"/>
                <a:cs typeface="+mn-lt"/>
              </a:rPr>
              <a:t>Cultural transformation and the soft aspects of the DataOps implementation should not be ignored, and organizations should focus on measuring their progress and successes.</a:t>
            </a:r>
            <a:endParaRPr lang="en-US"/>
          </a:p>
          <a:p>
            <a:pPr marL="285750" indent="-285750">
              <a:buFont typeface="Arial"/>
              <a:buChar char="•"/>
            </a:pPr>
            <a:endParaRPr lang="en-US" noProof="1">
              <a:ea typeface="+mn-lt"/>
              <a:cs typeface="+mn-lt"/>
            </a:endParaRPr>
          </a:p>
          <a:p>
            <a:endParaRPr lang="en-US" noProof="1">
              <a:latin typeface="Söhne"/>
            </a:endParaRPr>
          </a:p>
          <a:p>
            <a:pPr marL="285750" indent="-285750">
              <a:buFont typeface="Arial"/>
              <a:buChar char="•"/>
            </a:pPr>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a:p>
            <a:endParaRPr lang="en-US">
              <a:latin typeface="Söhne"/>
            </a:endParaRPr>
          </a:p>
        </p:txBody>
      </p:sp>
    </p:spTree>
    <p:extLst>
      <p:ext uri="{BB962C8B-B14F-4D97-AF65-F5344CB8AC3E}">
        <p14:creationId xmlns:p14="http://schemas.microsoft.com/office/powerpoint/2010/main" val="2678786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70562" y="337159"/>
            <a:ext cx="9680530" cy="933450"/>
          </a:xfrm>
        </p:spPr>
        <p:txBody>
          <a:bodyPr/>
          <a:lstStyle/>
          <a:p>
            <a:endParaRPr lang="en-US" noProof="1">
              <a:cs typeface="Segoe UI Light"/>
            </a:endParaRPr>
          </a:p>
          <a:p>
            <a:pPr algn="ctr"/>
            <a:r>
              <a:rPr lang="en-US" noProof="1">
                <a:cs typeface="Segoe UI Light"/>
              </a:rPr>
              <a:t>DataOps -</a:t>
            </a:r>
            <a:r>
              <a:rPr lang="en-US" b="1">
                <a:cs typeface="Segoe UI Semibold"/>
              </a:rPr>
              <a:t>Conclusion </a:t>
            </a:r>
            <a:endParaRPr lang="en-US" b="1">
              <a:ea typeface="+mj-lt"/>
              <a:cs typeface="+mj-lt"/>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120041" y="3338186"/>
            <a:ext cx="11429999" cy="5049166"/>
          </a:xfrm>
        </p:spPr>
        <p:txBody>
          <a:bodyPr vert="horz" lIns="91440" tIns="45720" rIns="91440" bIns="45720" rtlCol="0" anchor="t">
            <a:normAutofit/>
          </a:bodyPr>
          <a:lstStyle/>
          <a:p>
            <a:endParaRPr lang="en-US"/>
          </a:p>
          <a:p>
            <a:endParaRPr lang="en-US">
              <a:cs typeface="Segoe UI"/>
            </a:endParaRPr>
          </a:p>
        </p:txBody>
      </p:sp>
      <p:sp>
        <p:nvSpPr>
          <p:cNvPr id="3" name="TextBox 2">
            <a:extLst>
              <a:ext uri="{FF2B5EF4-FFF2-40B4-BE49-F238E27FC236}">
                <a16:creationId xmlns:a16="http://schemas.microsoft.com/office/drawing/2014/main" id="{C0BFEAF9-A828-0F7C-9AA6-2C9762200C94}"/>
              </a:ext>
            </a:extLst>
          </p:cNvPr>
          <p:cNvSpPr txBox="1"/>
          <p:nvPr/>
        </p:nvSpPr>
        <p:spPr>
          <a:xfrm>
            <a:off x="872647" y="1290181"/>
            <a:ext cx="91836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latin typeface="Verdana"/>
              <a:ea typeface="Verdana"/>
            </a:endParaRPr>
          </a:p>
        </p:txBody>
      </p:sp>
      <p:sp>
        <p:nvSpPr>
          <p:cNvPr id="6" name="TextBox 5">
            <a:extLst>
              <a:ext uri="{FF2B5EF4-FFF2-40B4-BE49-F238E27FC236}">
                <a16:creationId xmlns:a16="http://schemas.microsoft.com/office/drawing/2014/main" id="{0BF44356-F30B-16D8-5F40-5CC5471B9B60}"/>
              </a:ext>
            </a:extLst>
          </p:cNvPr>
          <p:cNvSpPr txBox="1"/>
          <p:nvPr/>
        </p:nvSpPr>
        <p:spPr>
          <a:xfrm>
            <a:off x="872647" y="1352811"/>
            <a:ext cx="9695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Verdana"/>
                <a:cs typeface="Segoe UI"/>
              </a:rPr>
              <a:t>  </a:t>
            </a:r>
            <a:endParaRPr lang="en-US">
              <a:solidFill>
                <a:srgbClr val="374151"/>
              </a:solidFill>
              <a:latin typeface="Verdana"/>
              <a:ea typeface="Verdana"/>
              <a:cs typeface="Segoe UI"/>
            </a:endParaRPr>
          </a:p>
        </p:txBody>
      </p:sp>
      <p:sp>
        <p:nvSpPr>
          <p:cNvPr id="5" name="TextBox 4">
            <a:extLst>
              <a:ext uri="{FF2B5EF4-FFF2-40B4-BE49-F238E27FC236}">
                <a16:creationId xmlns:a16="http://schemas.microsoft.com/office/drawing/2014/main" id="{FCC98A49-9DD7-0534-BD31-04D1B53FC48C}"/>
              </a:ext>
            </a:extLst>
          </p:cNvPr>
          <p:cNvSpPr txBox="1"/>
          <p:nvPr/>
        </p:nvSpPr>
        <p:spPr>
          <a:xfrm>
            <a:off x="173277" y="643003"/>
            <a:ext cx="11386158" cy="640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noProof="1">
              <a:cs typeface="Segoe UI"/>
            </a:endParaRPr>
          </a:p>
        </p:txBody>
      </p:sp>
      <p:sp>
        <p:nvSpPr>
          <p:cNvPr id="9" name="TextBox 8">
            <a:extLst>
              <a:ext uri="{FF2B5EF4-FFF2-40B4-BE49-F238E27FC236}">
                <a16:creationId xmlns:a16="http://schemas.microsoft.com/office/drawing/2014/main" id="{A51BB864-BD59-62FC-4278-6C7E38251D04}"/>
              </a:ext>
            </a:extLst>
          </p:cNvPr>
          <p:cNvSpPr txBox="1"/>
          <p:nvPr/>
        </p:nvSpPr>
        <p:spPr>
          <a:xfrm>
            <a:off x="371606" y="1352811"/>
            <a:ext cx="10979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a:p>
            <a:endParaRPr lang="en-US">
              <a:solidFill>
                <a:srgbClr val="343541"/>
              </a:solidFill>
              <a:latin typeface="Söhne"/>
            </a:endParaRPr>
          </a:p>
        </p:txBody>
      </p:sp>
      <p:sp>
        <p:nvSpPr>
          <p:cNvPr id="7" name="TextBox 6">
            <a:extLst>
              <a:ext uri="{FF2B5EF4-FFF2-40B4-BE49-F238E27FC236}">
                <a16:creationId xmlns:a16="http://schemas.microsoft.com/office/drawing/2014/main" id="{B2F16E75-0AAB-618E-8494-ADE3001A7247}"/>
              </a:ext>
            </a:extLst>
          </p:cNvPr>
          <p:cNvSpPr txBox="1"/>
          <p:nvPr/>
        </p:nvSpPr>
        <p:spPr>
          <a:xfrm>
            <a:off x="235907" y="1718153"/>
            <a:ext cx="1143834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noProof="1">
              <a:latin typeface="Verdana"/>
              <a:ea typeface="+mn-lt"/>
              <a:cs typeface="+mn-lt"/>
            </a:endParaRPr>
          </a:p>
          <a:p>
            <a:pPr algn="ctr"/>
            <a:endParaRPr lang="en-US" noProof="1">
              <a:latin typeface="Verdana"/>
              <a:ea typeface="+mn-lt"/>
              <a:cs typeface="+mn-lt"/>
            </a:endParaRPr>
          </a:p>
          <a:p>
            <a:pPr algn="ctr"/>
            <a:r>
              <a:rPr lang="en-US" b="1" i="1" noProof="1">
                <a:latin typeface="Verdana"/>
                <a:ea typeface="+mn-lt"/>
                <a:cs typeface="+mn-lt"/>
              </a:rPr>
              <a:t>Organizations can start implementing DataOps today by focusing on</a:t>
            </a:r>
            <a:endParaRPr lang="en-US" b="1" i="1">
              <a:latin typeface="Verdana"/>
              <a:ea typeface="Verdana"/>
            </a:endParaRPr>
          </a:p>
          <a:p>
            <a:pPr algn="ctr"/>
            <a:endParaRPr lang="en-US" noProof="1">
              <a:latin typeface="Verdana"/>
              <a:ea typeface="+mn-lt"/>
              <a:cs typeface="+mn-lt"/>
            </a:endParaRPr>
          </a:p>
          <a:p>
            <a:pPr algn="ctr"/>
            <a:endParaRPr lang="en-US" noProof="1">
              <a:latin typeface="Verdana"/>
              <a:ea typeface="+mn-lt"/>
              <a:cs typeface="+mn-lt"/>
            </a:endParaRPr>
          </a:p>
          <a:p>
            <a:pPr algn="ctr"/>
            <a:endParaRPr lang="en-US" noProof="1">
              <a:latin typeface="Verdana"/>
              <a:ea typeface="+mn-lt"/>
              <a:cs typeface="+mn-lt"/>
            </a:endParaRPr>
          </a:p>
          <a:p>
            <a:pPr algn="ctr"/>
            <a:r>
              <a:rPr lang="en-US" noProof="1">
                <a:solidFill>
                  <a:srgbClr val="00B0F0"/>
                </a:solidFill>
                <a:latin typeface="Verdana"/>
                <a:ea typeface="+mn-lt"/>
                <a:cs typeface="+mn-lt"/>
              </a:rPr>
              <a:t>creating automated tests</a:t>
            </a:r>
            <a:endParaRPr lang="en-US">
              <a:solidFill>
                <a:srgbClr val="00B0F0"/>
              </a:solidFill>
              <a:latin typeface="Verdana"/>
              <a:ea typeface="+mn-lt"/>
              <a:cs typeface="+mn-lt"/>
            </a:endParaRPr>
          </a:p>
          <a:p>
            <a:pPr algn="ctr"/>
            <a:endParaRPr lang="en-US" noProof="1">
              <a:solidFill>
                <a:srgbClr val="00B0F0"/>
              </a:solidFill>
              <a:latin typeface="Verdana"/>
              <a:ea typeface="+mn-lt"/>
              <a:cs typeface="+mn-lt"/>
            </a:endParaRPr>
          </a:p>
          <a:p>
            <a:pPr algn="ctr"/>
            <a:r>
              <a:rPr lang="en-US" noProof="1">
                <a:solidFill>
                  <a:srgbClr val="00B0F0"/>
                </a:solidFill>
                <a:latin typeface="Verdana"/>
                <a:ea typeface="+mn-lt"/>
                <a:cs typeface="+mn-lt"/>
              </a:rPr>
              <a:t>lowering error rates</a:t>
            </a:r>
            <a:endParaRPr lang="en-US">
              <a:solidFill>
                <a:srgbClr val="00B0F0"/>
              </a:solidFill>
              <a:latin typeface="Verdana"/>
              <a:ea typeface="+mn-lt"/>
              <a:cs typeface="+mn-lt"/>
            </a:endParaRPr>
          </a:p>
          <a:p>
            <a:pPr algn="ctr"/>
            <a:endParaRPr lang="en-US" noProof="1">
              <a:solidFill>
                <a:srgbClr val="00B0F0"/>
              </a:solidFill>
              <a:latin typeface="Verdana"/>
              <a:ea typeface="+mn-lt"/>
              <a:cs typeface="+mn-lt"/>
            </a:endParaRPr>
          </a:p>
          <a:p>
            <a:pPr algn="ctr"/>
            <a:r>
              <a:rPr lang="en-US" noProof="1">
                <a:solidFill>
                  <a:srgbClr val="00B0F0"/>
                </a:solidFill>
                <a:latin typeface="Verdana"/>
                <a:ea typeface="+mn-lt"/>
                <a:cs typeface="+mn-lt"/>
              </a:rPr>
              <a:t>improving collaboration, and tracking metrics.</a:t>
            </a:r>
            <a:endParaRPr lang="en-US">
              <a:solidFill>
                <a:srgbClr val="00B0F0"/>
              </a:solidFill>
              <a:latin typeface="Verdana"/>
              <a:ea typeface="Verdana"/>
              <a:cs typeface="Segoe UI"/>
            </a:endParaRPr>
          </a:p>
          <a:p>
            <a:pPr algn="ctr"/>
            <a:endParaRPr lang="en-US" noProof="1">
              <a:solidFill>
                <a:srgbClr val="00B0F0"/>
              </a:solidFill>
              <a:latin typeface="Verdana"/>
              <a:ea typeface="+mn-lt"/>
              <a:cs typeface="+mn-lt"/>
            </a:endParaRPr>
          </a:p>
          <a:p>
            <a:endParaRPr lang="en-US" noProof="1">
              <a:latin typeface="Verdana"/>
              <a:ea typeface="Verdana"/>
            </a:endParaRPr>
          </a:p>
          <a:p>
            <a:pPr marL="285750" indent="-285750">
              <a:buFont typeface="Arial"/>
              <a:buChar char="•"/>
            </a:pPr>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p:txBody>
      </p:sp>
    </p:spTree>
    <p:extLst>
      <p:ext uri="{BB962C8B-B14F-4D97-AF65-F5344CB8AC3E}">
        <p14:creationId xmlns:p14="http://schemas.microsoft.com/office/powerpoint/2010/main" val="742379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noProof="1">
                <a:ea typeface="+mj-lt"/>
                <a:cs typeface="+mj-lt"/>
              </a:rPr>
              <a:t>DataOps</a:t>
            </a:r>
            <a:r>
              <a:rPr lang="en-US">
                <a:ea typeface="+mj-lt"/>
                <a:cs typeface="+mj-lt"/>
              </a:rPr>
              <a:t>- </a:t>
            </a:r>
            <a:r>
              <a:rPr lang="en-US">
                <a:cs typeface="Segoe UI Semibold"/>
              </a:rPr>
              <a:t>- Problems in Data &amp; Analytical Industry</a:t>
            </a:r>
            <a:endParaRPr lang="en-US">
              <a:ea typeface="+mj-lt"/>
              <a:cs typeface="+mj-lt"/>
            </a:endParaRPr>
          </a:p>
          <a:p>
            <a:endParaRPr lang="en-US"/>
          </a:p>
        </p:txBody>
      </p:sp>
      <p:sp>
        <p:nvSpPr>
          <p:cNvPr id="7" name="TextBox 6">
            <a:extLst>
              <a:ext uri="{FF2B5EF4-FFF2-40B4-BE49-F238E27FC236}">
                <a16:creationId xmlns:a16="http://schemas.microsoft.com/office/drawing/2014/main" id="{37F7FE07-1DB5-43EB-391F-FB5D1062FB7C}"/>
              </a:ext>
            </a:extLst>
          </p:cNvPr>
          <p:cNvSpPr txBox="1"/>
          <p:nvPr/>
        </p:nvSpPr>
        <p:spPr>
          <a:xfrm>
            <a:off x="496866" y="1446756"/>
            <a:ext cx="1058240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Verdana"/>
                <a:ea typeface="Verdana"/>
              </a:rPr>
              <a:t>These principles have been applied not only in manufacturing but also in other industries</a:t>
            </a:r>
            <a:r>
              <a:rPr lang="en-US">
                <a:latin typeface="Verdana"/>
                <a:ea typeface="Verdana"/>
              </a:rPr>
              <a:t> </a:t>
            </a:r>
            <a:endParaRPr lang="en-US">
              <a:latin typeface="Segoe UI"/>
              <a:ea typeface="Verdana"/>
              <a:cs typeface="Segoe UI"/>
            </a:endParaRPr>
          </a:p>
          <a:p>
            <a:endParaRPr lang="en-US">
              <a:latin typeface="Verdana"/>
              <a:ea typeface="Verdana"/>
            </a:endParaRPr>
          </a:p>
          <a:p>
            <a:r>
              <a:rPr lang="en-US">
                <a:latin typeface="Verdana"/>
                <a:ea typeface="Verdana"/>
              </a:rPr>
              <a:t>includes </a:t>
            </a:r>
            <a:endParaRPr lang="en-US">
              <a:latin typeface="Segoe UI"/>
              <a:ea typeface="Verdana"/>
              <a:cs typeface="Segoe UI"/>
            </a:endParaRPr>
          </a:p>
          <a:p>
            <a:r>
              <a:rPr lang="en-US">
                <a:solidFill>
                  <a:schemeClr val="tx2"/>
                </a:solidFill>
                <a:latin typeface="Verdana"/>
                <a:ea typeface="Verdana"/>
              </a:rPr>
              <a:t>software development and project management</a:t>
            </a:r>
            <a:endParaRPr lang="en-US">
              <a:solidFill>
                <a:schemeClr val="tx2"/>
              </a:solidFill>
              <a:latin typeface="Segoe UI"/>
              <a:ea typeface="Verdana"/>
              <a:cs typeface="Segoe UI"/>
            </a:endParaRPr>
          </a:p>
          <a:p>
            <a:r>
              <a:rPr lang="en-US">
                <a:latin typeface="Verdana"/>
                <a:ea typeface="Verdana"/>
              </a:rPr>
              <a:t>                       To improve </a:t>
            </a:r>
            <a:endParaRPr lang="en-US">
              <a:latin typeface="Segoe UI"/>
              <a:ea typeface="Verdana"/>
              <a:cs typeface="Segoe UI"/>
            </a:endParaRPr>
          </a:p>
          <a:p>
            <a:r>
              <a:rPr lang="en-US">
                <a:latin typeface="Verdana"/>
                <a:ea typeface="Verdana"/>
              </a:rPr>
              <a:t>                                       </a:t>
            </a:r>
            <a:r>
              <a:rPr lang="en-US">
                <a:solidFill>
                  <a:schemeClr val="accent3"/>
                </a:solidFill>
                <a:latin typeface="Verdana"/>
                <a:ea typeface="Verdana"/>
              </a:rPr>
              <a:t> Efficiency </a:t>
            </a:r>
            <a:endParaRPr lang="en-US">
              <a:solidFill>
                <a:schemeClr val="accent3"/>
              </a:solidFill>
              <a:latin typeface="Segoe UI"/>
              <a:ea typeface="Verdana"/>
              <a:cs typeface="Segoe UI"/>
            </a:endParaRPr>
          </a:p>
          <a:p>
            <a:r>
              <a:rPr lang="en-US">
                <a:solidFill>
                  <a:schemeClr val="accent3"/>
                </a:solidFill>
                <a:latin typeface="Verdana"/>
                <a:ea typeface="Verdana"/>
              </a:rPr>
              <a:t>                                        Quality</a:t>
            </a:r>
            <a:endParaRPr lang="en-US">
              <a:solidFill>
                <a:schemeClr val="accent3"/>
              </a:solidFill>
              <a:latin typeface="Segoe UI"/>
              <a:ea typeface="Verdana"/>
              <a:cs typeface="Segoe UI"/>
            </a:endParaRPr>
          </a:p>
          <a:p>
            <a:r>
              <a:rPr lang="en-US">
                <a:solidFill>
                  <a:schemeClr val="accent3"/>
                </a:solidFill>
                <a:latin typeface="Verdana"/>
                <a:ea typeface="Verdana"/>
              </a:rPr>
              <a:t>                                        Customer satisfaction.</a:t>
            </a:r>
            <a:endParaRPr lang="en-US">
              <a:solidFill>
                <a:schemeClr val="accent3"/>
              </a:solidFill>
              <a:ea typeface="+mn-lt"/>
              <a:cs typeface="+mn-lt"/>
            </a:endParaRPr>
          </a:p>
          <a:p>
            <a:endParaRPr lang="en-US">
              <a:solidFill>
                <a:schemeClr val="accent3"/>
              </a:solidFill>
              <a:ea typeface="+mn-lt"/>
              <a:cs typeface="+mn-lt"/>
            </a:endParaRPr>
          </a:p>
          <a:p>
            <a:r>
              <a:rPr lang="en-US">
                <a:cs typeface="Segoe UI"/>
              </a:rPr>
              <a:t>Similarly, the data and analytic industry may need to adopt new approaches, such as </a:t>
            </a:r>
          </a:p>
          <a:p>
            <a:endParaRPr lang="en-US">
              <a:cs typeface="Segoe UI"/>
            </a:endParaRPr>
          </a:p>
          <a:p>
            <a:r>
              <a:rPr lang="en-US" i="1">
                <a:cs typeface="Segoe UI"/>
              </a:rPr>
              <a:t>Agile methodologies </a:t>
            </a:r>
          </a:p>
          <a:p>
            <a:r>
              <a:rPr lang="en-US" i="1">
                <a:cs typeface="Segoe UI"/>
              </a:rPr>
              <a:t>DevOps practices </a:t>
            </a:r>
          </a:p>
          <a:p>
            <a:r>
              <a:rPr lang="en-US" i="1">
                <a:cs typeface="Segoe UI"/>
              </a:rPr>
              <a:t>continuous integration and deployment</a:t>
            </a:r>
          </a:p>
          <a:p>
            <a:endParaRPr lang="en-US" i="1">
              <a:cs typeface="Segoe UI"/>
            </a:endParaRPr>
          </a:p>
          <a:p>
            <a:r>
              <a:rPr lang="en-US">
                <a:solidFill>
                  <a:schemeClr val="accent3"/>
                </a:solidFill>
                <a:cs typeface="Segoe UI"/>
              </a:rPr>
              <a:t>To improve the quality of their projects and deliver value to the business more quickly.</a:t>
            </a:r>
            <a:endParaRPr lang="en-US">
              <a:solidFill>
                <a:schemeClr val="accent3"/>
              </a:solidFill>
              <a:ea typeface="+mn-lt"/>
              <a:cs typeface="+mn-lt"/>
            </a:endParaRPr>
          </a:p>
          <a:p>
            <a:endParaRPr lang="en-US">
              <a:ea typeface="+mn-lt"/>
              <a:cs typeface="+mn-lt"/>
            </a:endParaRPr>
          </a:p>
          <a:p>
            <a:br>
              <a:rPr lang="en-US"/>
            </a:br>
            <a:endParaRPr lang="en-US">
              <a:cs typeface="Segoe UI"/>
            </a:endParaRPr>
          </a:p>
        </p:txBody>
      </p:sp>
      <p:sp>
        <p:nvSpPr>
          <p:cNvPr id="4" name="Content Placeholder 3">
            <a:extLst>
              <a:ext uri="{FF2B5EF4-FFF2-40B4-BE49-F238E27FC236}">
                <a16:creationId xmlns:a16="http://schemas.microsoft.com/office/drawing/2014/main" id="{BCDBE32C-B7C8-69E0-08C5-FD7618D85FA2}"/>
              </a:ext>
            </a:extLst>
          </p:cNvPr>
          <p:cNvSpPr>
            <a:spLocks noGrp="1"/>
          </p:cNvSpPr>
          <p:nvPr>
            <p:ph sz="quarter" idx="20"/>
          </p:nvPr>
        </p:nvSpPr>
        <p:spPr>
          <a:xfrm>
            <a:off x="67849" y="4110624"/>
            <a:ext cx="11429999" cy="5049166"/>
          </a:xfrm>
        </p:spPr>
        <p:txBody>
          <a:bodyPr vert="horz" lIns="91440" tIns="45720" rIns="91440" bIns="45720" rtlCol="0" anchor="t">
            <a:normAutofit/>
          </a:bodyPr>
          <a:lstStyle/>
          <a:p>
            <a:endParaRPr lang="en-US"/>
          </a:p>
          <a:p>
            <a:endParaRPr lang="en-US">
              <a:cs typeface="Segoe UI"/>
            </a:endParaRPr>
          </a:p>
        </p:txBody>
      </p:sp>
    </p:spTree>
    <p:extLst>
      <p:ext uri="{BB962C8B-B14F-4D97-AF65-F5344CB8AC3E}">
        <p14:creationId xmlns:p14="http://schemas.microsoft.com/office/powerpoint/2010/main" val="1202284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HMPPT Theme_JUNE2017 (Ma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appiest Minds Typography">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2BDC43C0-433A-4A39-BCF3-E4FB2DC0CF60}" vid="{DE844B50-04A8-49CD-8855-A4C10695E46F}"/>
    </a:ext>
  </a:extLst>
</a:theme>
</file>

<file path=ppt/theme/theme2.xml><?xml version="1.0" encoding="utf-8"?>
<a:theme xmlns:a="http://schemas.openxmlformats.org/drawingml/2006/main" name="Inside Slide Templates">
  <a:themeElements>
    <a:clrScheme name="Happiest Minds Palette">
      <a:dk1>
        <a:srgbClr val="262626"/>
      </a:dk1>
      <a:lt1>
        <a:sysClr val="window" lastClr="FFFFFF"/>
      </a:lt1>
      <a:dk2>
        <a:srgbClr val="3EB44A"/>
      </a:dk2>
      <a:lt2>
        <a:srgbClr val="E7E6E6"/>
      </a:lt2>
      <a:accent1>
        <a:srgbClr val="FBE500"/>
      </a:accent1>
      <a:accent2>
        <a:srgbClr val="3EB44A"/>
      </a:accent2>
      <a:accent3>
        <a:srgbClr val="04959A"/>
      </a:accent3>
      <a:accent4>
        <a:srgbClr val="A5A5A5"/>
      </a:accent4>
      <a:accent5>
        <a:srgbClr val="036365"/>
      </a:accent5>
      <a:accent6>
        <a:srgbClr val="E6D000"/>
      </a:accent6>
      <a:hlink>
        <a:srgbClr val="256D2C"/>
      </a:hlink>
      <a:folHlink>
        <a:srgbClr val="954F72"/>
      </a:folHlink>
    </a:clrScheme>
    <a:fontScheme name="Happiest Minds Typography">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2BDC43C0-433A-4A39-BCF3-E4FB2DC0CF60}" vid="{0CA9522E-465D-43CE-88B3-26BD022D145F}"/>
    </a:ext>
  </a:extLst>
</a:theme>
</file>

<file path=ppt/theme/theme3.xml><?xml version="1.0" encoding="utf-8"?>
<a:theme xmlns:a="http://schemas.openxmlformats.org/drawingml/2006/main" name="End Slide Template">
  <a:themeElements>
    <a:clrScheme name="Happiest Minds Palette">
      <a:dk1>
        <a:srgbClr val="262626"/>
      </a:dk1>
      <a:lt1>
        <a:sysClr val="window" lastClr="FFFFFF"/>
      </a:lt1>
      <a:dk2>
        <a:srgbClr val="3EB44A"/>
      </a:dk2>
      <a:lt2>
        <a:srgbClr val="E7E6E6"/>
      </a:lt2>
      <a:accent1>
        <a:srgbClr val="FBE500"/>
      </a:accent1>
      <a:accent2>
        <a:srgbClr val="3EB44A"/>
      </a:accent2>
      <a:accent3>
        <a:srgbClr val="04959A"/>
      </a:accent3>
      <a:accent4>
        <a:srgbClr val="A5A5A5"/>
      </a:accent4>
      <a:accent5>
        <a:srgbClr val="036365"/>
      </a:accent5>
      <a:accent6>
        <a:srgbClr val="E6D000"/>
      </a:accent6>
      <a:hlink>
        <a:srgbClr val="256D2C"/>
      </a:hlink>
      <a:folHlink>
        <a:srgbClr val="954F72"/>
      </a:folHlink>
    </a:clrScheme>
    <a:fontScheme name="Happiest Minds Brand Fonts">
      <a:majorFont>
        <a:latin typeface="Segoe Pro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2BDC43C0-433A-4A39-BCF3-E4FB2DC0CF60}" vid="{349A05B2-FACE-4670-8504-DBF8C92835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87</Slides>
  <Notes>0</Notes>
  <HiddenSlides>0</HiddenSlides>
  <ScaleCrop>false</ScaleCrop>
  <HeadingPairs>
    <vt:vector size="4" baseType="variant">
      <vt:variant>
        <vt:lpstr>Theme</vt:lpstr>
      </vt:variant>
      <vt:variant>
        <vt:i4>3</vt:i4>
      </vt:variant>
      <vt:variant>
        <vt:lpstr>Slide Titles</vt:lpstr>
      </vt:variant>
      <vt:variant>
        <vt:i4>87</vt:i4>
      </vt:variant>
    </vt:vector>
  </HeadingPairs>
  <TitlesOfParts>
    <vt:vector size="90" baseType="lpstr">
      <vt:lpstr>HMPPT Theme_JUNE2017 (Mac)</vt:lpstr>
      <vt:lpstr>Inside Slide Templates</vt:lpstr>
      <vt:lpstr>End Slide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2023-03-01T07:28:06Z</dcterms:created>
  <dcterms:modified xsi:type="dcterms:W3CDTF">2023-03-07T10:13:29Z</dcterms:modified>
</cp:coreProperties>
</file>