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Создается indexer \ daemon. Обслуживается daemon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Так же binlog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Поиск + ранжирование ранкеры sphinxsearch.cpp.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Разбор</a:t>
            </a:r>
            <a:r>
              <a:rPr lang="en-GB"/>
              <a:t> запроса full-text sphinxquery.cpp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Выражения select list sphinxexpr.cpp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Фильтрация документов sphinxfilter.cpp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Пользователь пишет выражения select list и выражения для ранжирования.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Интерфейс sphinxudf.h \ работа со скомпилированными выражениями в sphinxudf.cpp + sphinxplugin.cpp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Код библиотеки libsphinx написан по возможности независимо друг от друга (файлы\модули) - связывается через интерфейсы в утилитах indexer или daemon.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Код searchd.cpp, HTTP интерфейс searchd.http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Preload and rotation with mmap.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Handle clients with dedicated thread (отклоняем запросы больше чем может обслужить) or thread pool (контролировать загрузку демона и обрабатывать все входящие запросы). max_children + queue_max_length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 Работа с агентами в searchdha.cpp - пинг агентов, при запросе выбор \ перевыбор зеркала.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Кеш запросов - сохраняет и использует </a:t>
            </a:r>
            <a:r>
              <a:rPr lang="en-GB"/>
              <a:t>найденное</a:t>
            </a:r>
            <a:r>
              <a:rPr lang="en-GB"/>
              <a:t> sphinxqcache.cpp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Снипеты как отдельный запрос - так и в select list sphinxexerpt.cpp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Keywords - sphinx.cpp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JSON attributes - sphinxjson.cpp per document index of values \ arrays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Search engine general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Index type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Plain index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RT 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More index types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Plain index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RT index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Template index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Distributed index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Search types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Full-text matching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Full-scan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UDF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User creates </a:t>
            </a:r>
            <a:r>
              <a:rPr lang="en-GB"/>
              <a:t>function</a:t>
            </a:r>
            <a:r>
              <a:rPr lang="en-GB"/>
              <a:t> that might be used at select list as expression and as ranker to rank matching documents.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Daemon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Serves indexes and incoming requests.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Client interfaces: API (binary), SphinxQL (MySQL </a:t>
            </a:r>
            <a:r>
              <a:rPr lang="en-GB"/>
              <a:t>compatible</a:t>
            </a:r>
            <a:r>
              <a:rPr lang="en-GB"/>
              <a:t>), HTTP REST (Elastic </a:t>
            </a:r>
            <a:r>
              <a:rPr lang="en-GB"/>
              <a:t>compatible</a:t>
            </a:r>
            <a:r>
              <a:rPr lang="en-GB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Small features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Snippets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Query cache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Keywords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Tokenizer \ dictionary settings (morphology, wordforms)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JSON attributes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