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C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C417B-0CCE-ED47-82FD-57C2F8039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434829-A8FF-E84A-962F-E13CE022D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054DD-1350-F34F-91A9-40EEC5154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36080-6C42-AB49-A80B-7876CE521DA2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762C8-0B8F-9549-A3F6-5B63EC0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89A7E-E2BE-1F46-9FB8-C0001D710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75688-5036-D14D-8C0C-2B3778243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20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11DE9-E8A0-6446-868D-5660E90D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C33A43-3DFF-9340-9F3E-1CF113FBF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1A906-F0D2-3B4C-9A94-66A889AEA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36080-6C42-AB49-A80B-7876CE521DA2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B8F3B-CFCF-3E4B-8BC1-F4581D454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38C36-6254-644A-8AC5-DEB20A96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75688-5036-D14D-8C0C-2B3778243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99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8C08FF-2731-E542-BB5D-FFB34BA260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9A7539-061B-7043-B1EB-873B4ED9A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E0429-BAC8-A942-A6DD-43A78F6BF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36080-6C42-AB49-A80B-7876CE521DA2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FE688-87C9-704F-AAC0-0E2C0BFEC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58F23-A419-0F41-86B4-BDC934FB4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75688-5036-D14D-8C0C-2B3778243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6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ED63A-7047-7246-97EC-54003F4E5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26EB9-B327-9443-B2E6-8EB2E6B9D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6662D-8016-2245-84E3-4838E0A6F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36080-6C42-AB49-A80B-7876CE521DA2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DE1E7-01A7-1E41-94FC-22F7ACAF3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8BF16-EA53-1849-B005-F980A56C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75688-5036-D14D-8C0C-2B3778243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0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7E6E0-7708-4A46-BE7A-C8FFF3F47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693CC-4B3E-3842-AD33-E270EB38C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091D4-CC9D-0B46-A649-614138C94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36080-6C42-AB49-A80B-7876CE521DA2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6CD8E-7BA4-154F-BADB-97E3F75DA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3111C-DC43-C044-8A4C-8313C32B8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75688-5036-D14D-8C0C-2B3778243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0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4EADF-A1CB-D44F-B7BA-84801BE14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F8475-C047-754F-8EA0-0D7FE207E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ACF918-E84D-F842-989B-170154461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77355-4CB7-9E4B-B397-D82F6A2EC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36080-6C42-AB49-A80B-7876CE521DA2}" type="datetimeFigureOut">
              <a:rPr lang="en-US" smtClean="0"/>
              <a:t>1/5/22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75916-793A-C44E-97F5-55882BE26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22045-2EE9-5848-BED5-113A5D4E6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75688-5036-D14D-8C0C-2B3778243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3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2F246-DEB4-7047-BB13-B64E6D363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069F7-46CF-ED4E-BC3D-A6E749772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F45A3-BBDD-604C-ACF8-CF7C346E8D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FFBC56-0471-9242-8EF0-28E10CE73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BF807D-4769-404E-8E68-531E04D9B6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E81234-9ED0-2F47-A220-10FEA6481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36080-6C42-AB49-A80B-7876CE521DA2}" type="datetimeFigureOut">
              <a:rPr lang="en-US" smtClean="0"/>
              <a:t>1/5/22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2CAC6D-B3E1-6943-B6AF-60AB28578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13F27A-C390-CE44-9DD8-88E9A284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75688-5036-D14D-8C0C-2B3778243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26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8A27C-404A-6E4C-A45E-0DE8E3F24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1D2537-E917-F54B-BA0D-32CF9AC84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36080-6C42-AB49-A80B-7876CE521DA2}" type="datetimeFigureOut">
              <a:rPr lang="en-US" smtClean="0"/>
              <a:t>1/5/22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DC6286-C104-3342-B014-328C5C508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2FC37D-D4EE-0546-B730-72F8D4AC9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75688-5036-D14D-8C0C-2B3778243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28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E7AC20-B8ED-3F47-BB0D-E239CF7DC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36080-6C42-AB49-A80B-7876CE521DA2}" type="datetimeFigureOut">
              <a:rPr lang="en-US" smtClean="0"/>
              <a:t>1/5/22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60150D-F105-964A-B128-3178C6A48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CEECE-A20E-A346-8851-3EE32ADED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75688-5036-D14D-8C0C-2B3778243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5B918-D913-2E47-A101-F175C17F5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56933-67DB-6941-83C0-9CFB764C1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6DB81-A7FB-354D-A77E-4F27B3375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2DD70-90A6-2F46-8D5E-15EB75B3A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36080-6C42-AB49-A80B-7876CE521DA2}" type="datetimeFigureOut">
              <a:rPr lang="en-US" smtClean="0"/>
              <a:t>1/5/22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A5E3E-1506-1D46-8C74-0F0A324E9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874B3-5E83-AD45-948B-5CF7284F3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75688-5036-D14D-8C0C-2B3778243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95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303CB-737B-514E-B558-ED5CD9DB2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4960E4-D454-6840-84E9-20244EDAB1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BA58C-58EA-D340-A911-9FED8F841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52E6C-9795-694D-8422-B909BAB00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36080-6C42-AB49-A80B-7876CE521DA2}" type="datetimeFigureOut">
              <a:rPr lang="en-US" smtClean="0"/>
              <a:t>1/5/22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A935B-9D28-7C49-8DD3-2725CA819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F86D5-D17C-2948-B2C7-FB6B15767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75688-5036-D14D-8C0C-2B3778243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30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780253-BB2D-CF4F-A11A-03D993C76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7BAFF-7447-4B46-B9C7-8B55BAC95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B6C26-3DD7-B047-9610-2EDDE3AFB7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36080-6C42-AB49-A80B-7876CE521DA2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14970-3EE3-3541-B98C-C9506925A2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8CB11-BA6E-7B4A-9B39-8BE8924A3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75688-5036-D14D-8C0C-2B3778243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43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YVWqQwlWNw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uilds.mantidproject.org/view/Main%20Pipelin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8BC43-F938-AF47-8BE0-6DD9F74DE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9222" y="223065"/>
            <a:ext cx="9144000" cy="1161536"/>
          </a:xfrm>
        </p:spPr>
        <p:txBody>
          <a:bodyPr/>
          <a:lstStyle/>
          <a:p>
            <a:r>
              <a:rPr lang="en-US" b="1" dirty="0">
                <a:solidFill>
                  <a:srgbClr val="15C117"/>
                </a:solidFill>
              </a:rPr>
              <a:t>Ensemble Manual Testing</a:t>
            </a:r>
          </a:p>
        </p:txBody>
      </p: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4DAE6211-DA49-1C46-967E-010B519543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987"/>
          <a:stretch/>
        </p:blipFill>
        <p:spPr>
          <a:xfrm>
            <a:off x="6070510" y="2118622"/>
            <a:ext cx="5522471" cy="3294205"/>
          </a:xfrm>
          <a:prstGeom prst="rect">
            <a:avLst/>
          </a:prstGeom>
        </p:spPr>
      </p:pic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D6D791F3-66B0-DA4C-AC71-1E4C0E026B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49" t="-8718" r="19379" b="91126"/>
          <a:stretch/>
        </p:blipFill>
        <p:spPr>
          <a:xfrm>
            <a:off x="10148594" y="5216932"/>
            <a:ext cx="1653675" cy="39178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8A42A97-7CB4-EC45-9AA8-24A01D53B928}"/>
              </a:ext>
            </a:extLst>
          </p:cNvPr>
          <p:cNvSpPr/>
          <p:nvPr/>
        </p:nvSpPr>
        <p:spPr>
          <a:xfrm>
            <a:off x="599019" y="1923709"/>
            <a:ext cx="526220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/>
              <a:t>“All the brilliant people working on the same thing, at the same time, in the same place, and on the same computer.”</a:t>
            </a:r>
            <a:endParaRPr lang="en-GB" sz="4000" dirty="0">
              <a:effectLst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1D0F8D-C9CC-9542-A7BA-24B0D2A302D1}"/>
              </a:ext>
            </a:extLst>
          </p:cNvPr>
          <p:cNvSpPr/>
          <p:nvPr/>
        </p:nvSpPr>
        <p:spPr>
          <a:xfrm>
            <a:off x="3770611" y="5093808"/>
            <a:ext cx="17266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/>
              <a:t>Woody Zuill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9457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236A385-F645-B749-9FC5-2668457D2B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65" t="49783" r="26727" b="19099"/>
          <a:stretch/>
        </p:blipFill>
        <p:spPr>
          <a:xfrm>
            <a:off x="2160702" y="2833868"/>
            <a:ext cx="7870595" cy="33343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97F99F-446B-8644-A091-6429A1F5DBA4}"/>
              </a:ext>
            </a:extLst>
          </p:cNvPr>
          <p:cNvSpPr txBox="1"/>
          <p:nvPr/>
        </p:nvSpPr>
        <p:spPr>
          <a:xfrm>
            <a:off x="5238555" y="1078062"/>
            <a:ext cx="5237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https://www.youtube.com/watch?v=KYVWqQwlWNw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E34A0E6-8BD6-F146-BE6D-A8EA03872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702" y="594646"/>
            <a:ext cx="2883101" cy="161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19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5A895-170F-D443-A2FB-756B3513A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teams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783C6-25E8-9C4C-BB08-C6190F964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Generally, tasks are assigned to the team with one of the most knowledgeable developers for that task. E.g. Richard –Sliceviewer (these people were testing anyway)</a:t>
            </a:r>
          </a:p>
          <a:p>
            <a:r>
              <a:rPr lang="en-US"/>
              <a:t>Spread based on sub-team, lead, OS availability.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343C6FF-14B4-D64C-9C72-F637A3D700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534853"/>
              </p:ext>
            </p:extLst>
          </p:nvPr>
        </p:nvGraphicFramePr>
        <p:xfrm>
          <a:off x="987752" y="4116907"/>
          <a:ext cx="9341357" cy="145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Worksheet" r:id="rId3" imgW="5549900" imgH="863600" progId="Excel.Sheet.12">
                  <p:embed/>
                </p:oleObj>
              </mc:Choice>
              <mc:Fallback>
                <p:oleObj name="Worksheet" r:id="rId3" imgW="5549900" imgH="8636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7752" y="4116907"/>
                        <a:ext cx="9341357" cy="1453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4118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12699-B867-F747-B5BF-798ED876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Usual…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65C98-3132-444C-B628-2FD29A3F8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r>
              <a:rPr lang="en-US" dirty="0"/>
              <a:t>Run through the testing documentation</a:t>
            </a:r>
          </a:p>
          <a:p>
            <a:r>
              <a:rPr lang="en-US" dirty="0"/>
              <a:t>Go beyond and think of unexpected ways to push Workbench</a:t>
            </a:r>
          </a:p>
          <a:p>
            <a:r>
              <a:rPr lang="en-US" dirty="0"/>
              <a:t>Note problems in the issue as you find them. </a:t>
            </a:r>
          </a:p>
        </p:txBody>
      </p:sp>
    </p:spTree>
    <p:extLst>
      <p:ext uri="{BB962C8B-B14F-4D97-AF65-F5344CB8AC3E}">
        <p14:creationId xmlns:p14="http://schemas.microsoft.com/office/powerpoint/2010/main" val="2635325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7729A-74AE-2343-81A3-1391A5DD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3F9ED-26C8-8B49-9AB6-E6177FFA9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Driver that screen shares the role rotates on each section. How strict will roles be?</a:t>
            </a:r>
          </a:p>
          <a:p>
            <a:r>
              <a:rPr lang="en-US" dirty="0"/>
              <a:t>Bonus that I want to try: Create an </a:t>
            </a:r>
            <a:r>
              <a:rPr lang="en-US" dirty="0" err="1"/>
              <a:t>IDAaaS</a:t>
            </a:r>
            <a:r>
              <a:rPr lang="en-US" dirty="0"/>
              <a:t> session and share with team members </a:t>
            </a:r>
            <a:r>
              <a:rPr lang="en-US" dirty="0">
                <a:sym typeface="Wingdings" pitchFamily="2" charset="2"/>
              </a:rPr>
              <a:t> hopefully faster transition of roles.</a:t>
            </a:r>
          </a:p>
          <a:p>
            <a:r>
              <a:rPr lang="en-US" dirty="0">
                <a:sym typeface="Wingdings" pitchFamily="2" charset="2"/>
              </a:rPr>
              <a:t>Core testing previously 4 testers. Same again but now all testers are on separate computers with separate OS (Windows, Ubuntu, </a:t>
            </a:r>
            <a:r>
              <a:rPr lang="en-US" dirty="0" err="1">
                <a:sym typeface="Wingdings" pitchFamily="2" charset="2"/>
              </a:rPr>
              <a:t>IDAaaS</a:t>
            </a:r>
            <a:r>
              <a:rPr lang="en-US" dirty="0">
                <a:sym typeface="Wingdings" pitchFamily="2" charset="2"/>
              </a:rPr>
              <a:t>, MacOS), and on the same call!</a:t>
            </a:r>
          </a:p>
          <a:p>
            <a:r>
              <a:rPr lang="en-US" dirty="0">
                <a:sym typeface="Wingdings" pitchFamily="2" charset="2"/>
              </a:rPr>
              <a:t>If there’s time try to raise issues for serious enough bugs as you find them!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172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A0100-2659-E145-B878-5F45CEF5C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Questions I will ask later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75FDC-7C23-A74C-A556-AC78F96C6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925"/>
            <a:ext cx="10071538" cy="3103727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How strictly did your team stick to driver / navigator roles? Was this good / bad?</a:t>
            </a:r>
          </a:p>
          <a:p>
            <a:r>
              <a:rPr lang="en-US" dirty="0">
                <a:solidFill>
                  <a:srgbClr val="0070C0"/>
                </a:solidFill>
              </a:rPr>
              <a:t>Was it any better / worse for the most knowledgeable person to be the driver / navigator?</a:t>
            </a:r>
          </a:p>
          <a:p>
            <a:r>
              <a:rPr lang="en-US" dirty="0">
                <a:solidFill>
                  <a:srgbClr val="0070C0"/>
                </a:solidFill>
              </a:rPr>
              <a:t>Have you found any gaps in testing docs?</a:t>
            </a:r>
          </a:p>
          <a:p>
            <a:r>
              <a:rPr lang="en-US" dirty="0">
                <a:solidFill>
                  <a:srgbClr val="0070C0"/>
                </a:solidFill>
              </a:rPr>
              <a:t>Are you testing better?</a:t>
            </a:r>
          </a:p>
          <a:p>
            <a:r>
              <a:rPr lang="en-US" dirty="0">
                <a:solidFill>
                  <a:srgbClr val="0070C0"/>
                </a:solidFill>
              </a:rPr>
              <a:t>Is testing more fun?</a:t>
            </a:r>
          </a:p>
        </p:txBody>
      </p:sp>
    </p:spTree>
    <p:extLst>
      <p:ext uri="{BB962C8B-B14F-4D97-AF65-F5344CB8AC3E}">
        <p14:creationId xmlns:p14="http://schemas.microsoft.com/office/powerpoint/2010/main" val="1194714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E874-DF85-7949-BD04-331905430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start: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5DF5D-D612-4843-B8F8-EC37A73F4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a large tasks first</a:t>
            </a:r>
          </a:p>
          <a:p>
            <a:r>
              <a:rPr lang="en-US" dirty="0"/>
              <a:t>Decide if there is a most important OS for testing</a:t>
            </a:r>
          </a:p>
          <a:p>
            <a:r>
              <a:rPr lang="en-US" dirty="0"/>
              <a:t>Download latest “nightly” from the pipeline: </a:t>
            </a:r>
            <a:r>
              <a:rPr lang="en-US" dirty="0">
                <a:hlinkClick r:id="rId2"/>
              </a:rPr>
              <a:t>https://builds.mantidproject.org/view/Main%20Pipeline/</a:t>
            </a:r>
            <a:r>
              <a:rPr lang="en-US" dirty="0"/>
              <a:t> </a:t>
            </a:r>
          </a:p>
          <a:p>
            <a:r>
              <a:rPr lang="en-US" dirty="0"/>
              <a:t>Pick a first </a:t>
            </a:r>
            <a:r>
              <a:rPr lang="en-US"/>
              <a:t>driver and </a:t>
            </a:r>
            <a:r>
              <a:rPr lang="en-US" dirty="0"/>
              <a:t>go for it!</a:t>
            </a:r>
          </a:p>
          <a:p>
            <a:r>
              <a:rPr lang="en-US" dirty="0"/>
              <a:t>Test until 2:45pm, then I will call everyone back for some initial feedback before a break</a:t>
            </a:r>
          </a:p>
        </p:txBody>
      </p:sp>
    </p:spTree>
    <p:extLst>
      <p:ext uri="{BB962C8B-B14F-4D97-AF65-F5344CB8AC3E}">
        <p14:creationId xmlns:p14="http://schemas.microsoft.com/office/powerpoint/2010/main" val="3798204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337</Words>
  <Application>Microsoft Macintosh PowerPoint</Application>
  <PresentationFormat>Widescreen</PresentationFormat>
  <Paragraphs>28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Microsoft Excel Worksheet</vt:lpstr>
      <vt:lpstr>Ensemble Manual Testing</vt:lpstr>
      <vt:lpstr>PowerPoint Presentation</vt:lpstr>
      <vt:lpstr>Testing teams</vt:lpstr>
      <vt:lpstr>As Usual…</vt:lpstr>
      <vt:lpstr>Experimenting!</vt:lpstr>
      <vt:lpstr>Questions I will ask later</vt:lpstr>
      <vt:lpstr>To start: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Ensemble Manual Testing</dc:title>
  <dc:creator>Murphy, Daniel (STFC,RAL,ISIS)</dc:creator>
  <cp:lastModifiedBy>Murphy, Daniel (STFC,RAL,ISIS)</cp:lastModifiedBy>
  <cp:revision>8</cp:revision>
  <dcterms:created xsi:type="dcterms:W3CDTF">2022-01-05T11:40:53Z</dcterms:created>
  <dcterms:modified xsi:type="dcterms:W3CDTF">2022-01-05T12:49:10Z</dcterms:modified>
</cp:coreProperties>
</file>