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6" r:id="rId4"/>
    <p:sldId id="257" r:id="rId5"/>
    <p:sldId id="272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91" r:id="rId29"/>
    <p:sldId id="292" r:id="rId30"/>
    <p:sldId id="282" r:id="rId31"/>
    <p:sldId id="285" r:id="rId32"/>
    <p:sldId id="287" r:id="rId33"/>
    <p:sldId id="288" r:id="rId34"/>
    <p:sldId id="289" r:id="rId35"/>
    <p:sldId id="290" r:id="rId36"/>
    <p:sldId id="293" r:id="rId37"/>
    <p:sldId id="294" r:id="rId38"/>
    <p:sldId id="295" r:id="rId39"/>
    <p:sldId id="296" r:id="rId40"/>
    <p:sldId id="302" r:id="rId41"/>
    <p:sldId id="297" r:id="rId42"/>
    <p:sldId id="298" r:id="rId43"/>
    <p:sldId id="299" r:id="rId44"/>
    <p:sldId id="300" r:id="rId45"/>
    <p:sldId id="301" r:id="rId46"/>
    <p:sldId id="303" r:id="rId47"/>
    <p:sldId id="304" r:id="rId48"/>
    <p:sldId id="305" r:id="rId49"/>
    <p:sldId id="306" r:id="rId50"/>
    <p:sldId id="307" r:id="rId51"/>
    <p:sldId id="308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30" d="100"/>
          <a:sy n="130" d="100"/>
        </p:scale>
        <p:origin x="-108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3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Indium vs Uranium calibration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MK </a:t>
            </a:r>
            <a:r>
              <a:rPr lang="en-GB" dirty="0" smtClean="0"/>
              <a:t>19/10/2015</a:t>
            </a:r>
          </a:p>
          <a:p>
            <a:r>
              <a:rPr lang="en-GB" dirty="0" smtClean="0"/>
              <a:t>MK 28/02/2016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419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690"/>
            <a:ext cx="8458200" cy="6766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637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8229600" cy="6583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1683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8305800" cy="664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145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8446698" cy="675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54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8305800" cy="664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147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"/>
            <a:ext cx="8354683" cy="6683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5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"/>
            <a:ext cx="8077200" cy="646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7095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9460"/>
            <a:ext cx="8305800" cy="664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787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"/>
            <a:ext cx="8001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8517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317427"/>
              </p:ext>
            </p:extLst>
          </p:nvPr>
        </p:nvGraphicFramePr>
        <p:xfrm>
          <a:off x="-1" y="-1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Graph" r:id="rId3" imgW="3920760" imgH="3000960" progId="Origin50.Graph">
                  <p:embed/>
                </p:oleObj>
              </mc:Choice>
              <mc:Fallback>
                <p:oleObj name="Graph" r:id="rId3" imgW="392076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-1"/>
                        <a:ext cx="9144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40000" y="0"/>
            <a:ext cx="381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mtClean="0"/>
              <a:t>t0 values comparison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0D7E-6E41-4A5C-9516-92F7202DBA5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71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Indium vs Uranium calibration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MK </a:t>
            </a:r>
            <a:r>
              <a:rPr lang="en-GB" dirty="0" smtClean="0"/>
              <a:t>19/10/2015</a:t>
            </a:r>
          </a:p>
        </p:txBody>
      </p:sp>
    </p:spTree>
    <p:extLst>
      <p:ext uri="{BB962C8B-B14F-4D97-AF65-F5344CB8AC3E}">
        <p14:creationId xmlns:p14="http://schemas.microsoft.com/office/powerpoint/2010/main" val="1982463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9635000"/>
              </p:ext>
            </p:extLst>
          </p:nvPr>
        </p:nvGraphicFramePr>
        <p:xfrm>
          <a:off x="-1" y="-1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Graph" r:id="rId3" imgW="3920760" imgH="3000960" progId="Origin50.Graph">
                  <p:embed/>
                </p:oleObj>
              </mc:Choice>
              <mc:Fallback>
                <p:oleObj name="Graph" r:id="rId3" imgW="392076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-1"/>
                        <a:ext cx="9144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40000" y="0"/>
            <a:ext cx="381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mtClean="0"/>
              <a:t>LO values comparison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0D7E-6E41-4A5C-9516-92F7202DBA5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106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2143233"/>
              </p:ext>
            </p:extLst>
          </p:nvPr>
        </p:nvGraphicFramePr>
        <p:xfrm>
          <a:off x="-1" y="-1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Graph" r:id="rId3" imgW="3920760" imgH="3000960" progId="Origin50.Graph">
                  <p:embed/>
                </p:oleObj>
              </mc:Choice>
              <mc:Fallback>
                <p:oleObj name="Graph" r:id="rId3" imgW="392076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-1"/>
                        <a:ext cx="9144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40000" y="0"/>
            <a:ext cx="381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mtClean="0"/>
              <a:t>L1 Survey offest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0D7E-6E41-4A5C-9516-92F7202DBA5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905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6187285"/>
              </p:ext>
            </p:extLst>
          </p:nvPr>
        </p:nvGraphicFramePr>
        <p:xfrm>
          <a:off x="-1" y="-1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Graph" r:id="rId3" imgW="3920760" imgH="3000960" progId="Origin50.Graph">
                  <p:embed/>
                </p:oleObj>
              </mc:Choice>
              <mc:Fallback>
                <p:oleObj name="Graph" r:id="rId3" imgW="392076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-1"/>
                        <a:ext cx="9144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40000" y="0"/>
            <a:ext cx="381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mtClean="0"/>
              <a:t>theta survey offset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0D7E-6E41-4A5C-9516-92F7202DBA5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689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5853594"/>
              </p:ext>
            </p:extLst>
          </p:nvPr>
        </p:nvGraphicFramePr>
        <p:xfrm>
          <a:off x="-1" y="-1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Graph" r:id="rId3" imgW="3920760" imgH="3000960" progId="Origin50.Graph">
                  <p:embed/>
                </p:oleObj>
              </mc:Choice>
              <mc:Fallback>
                <p:oleObj name="Graph" r:id="rId3" imgW="392076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-1"/>
                        <a:ext cx="9144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40000" y="0"/>
            <a:ext cx="381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mtClean="0"/>
              <a:t>E1 IPSurvey offset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0D7E-6E41-4A5C-9516-92F7202DBA5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345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555726"/>
              </p:ext>
            </p:extLst>
          </p:nvPr>
        </p:nvGraphicFramePr>
        <p:xfrm>
          <a:off x="-1" y="-1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Graph" r:id="rId3" imgW="3920760" imgH="3000960" progId="Origin50.Graph">
                  <p:embed/>
                </p:oleObj>
              </mc:Choice>
              <mc:Fallback>
                <p:oleObj name="Graph" r:id="rId3" imgW="392076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-1"/>
                        <a:ext cx="9144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40000" y="0"/>
            <a:ext cx="381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0D7E-6E41-4A5C-9516-92F7202DBA5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903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8382575"/>
              </p:ext>
            </p:extLst>
          </p:nvPr>
        </p:nvGraphicFramePr>
        <p:xfrm>
          <a:off x="-1" y="-1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Graph" r:id="rId3" imgW="3920760" imgH="3000960" progId="Origin50.Graph">
                  <p:embed/>
                </p:oleObj>
              </mc:Choice>
              <mc:Fallback>
                <p:oleObj name="Graph" r:id="rId3" imgW="392076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-1"/>
                        <a:ext cx="9144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40000" y="0"/>
            <a:ext cx="381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0D7E-6E41-4A5C-9516-92F7202DBA5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158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3054217"/>
              </p:ext>
            </p:extLst>
          </p:nvPr>
        </p:nvGraphicFramePr>
        <p:xfrm>
          <a:off x="-1" y="-1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Graph" r:id="rId3" imgW="3920760" imgH="3000960" progId="Origin50.Graph">
                  <p:embed/>
                </p:oleObj>
              </mc:Choice>
              <mc:Fallback>
                <p:oleObj name="Graph" r:id="rId3" imgW="392076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-1"/>
                        <a:ext cx="9144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40000" y="0"/>
            <a:ext cx="381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0D7E-6E41-4A5C-9516-92F7202DBA51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247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152400"/>
            <a:ext cx="53605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Indium-based calibration</a:t>
            </a:r>
            <a:endParaRPr lang="en-GB" sz="4000" dirty="0"/>
          </a:p>
          <a:p>
            <a:pPr algn="ctr"/>
            <a:r>
              <a:rPr lang="en-GB" sz="4000" dirty="0" smtClean="0"/>
              <a:t>28/02/2016</a:t>
            </a:r>
            <a:endParaRPr lang="en-GB" sz="4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" t="26536" r="66079" b="24125"/>
          <a:stretch/>
        </p:blipFill>
        <p:spPr bwMode="auto">
          <a:xfrm>
            <a:off x="1838325" y="1507370"/>
            <a:ext cx="5648325" cy="5198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4851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0856" y="136606"/>
            <a:ext cx="7284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Angular calibration based on positions of 4 lead Bragg peaks:</a:t>
            </a:r>
          </a:p>
          <a:p>
            <a:r>
              <a:rPr lang="en-GB" dirty="0" smtClean="0"/>
              <a:t>Accuracy of the calibration of the Bragg peak positions based on d-</a:t>
            </a:r>
            <a:r>
              <a:rPr lang="en-GB" dirty="0" err="1" smtClean="0"/>
              <a:t>spacings</a:t>
            </a:r>
            <a:r>
              <a:rPr lang="en-GB" dirty="0" smtClean="0"/>
              <a:t> </a:t>
            </a:r>
          </a:p>
          <a:p>
            <a:r>
              <a:rPr lang="en-GB" dirty="0" smtClean="0"/>
              <a:t>only and no </a:t>
            </a:r>
            <a:r>
              <a:rPr lang="en-GB" dirty="0" err="1" smtClean="0"/>
              <a:t>PeakFinder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7067550" cy="5654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4515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0856" y="136606"/>
            <a:ext cx="7284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Angular calibration based on positions of 4 lead Bragg peaks:</a:t>
            </a:r>
          </a:p>
          <a:p>
            <a:r>
              <a:rPr lang="en-GB" dirty="0" smtClean="0"/>
              <a:t>Accuracy of the calibration of the Bragg peak positions based on d-</a:t>
            </a:r>
            <a:r>
              <a:rPr lang="en-GB" dirty="0" err="1" smtClean="0"/>
              <a:t>spacings</a:t>
            </a:r>
            <a:r>
              <a:rPr lang="en-GB" dirty="0" smtClean="0"/>
              <a:t> </a:t>
            </a:r>
          </a:p>
          <a:p>
            <a:r>
              <a:rPr lang="en-GB" dirty="0" smtClean="0"/>
              <a:t>only and no </a:t>
            </a:r>
            <a:r>
              <a:rPr lang="en-GB" dirty="0" err="1" smtClean="0"/>
              <a:t>PeakFinder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603" y="990600"/>
            <a:ext cx="7219950" cy="577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895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152400"/>
            <a:ext cx="53605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Indium-based calibration</a:t>
            </a:r>
            <a:endParaRPr lang="en-GB" sz="4000" dirty="0"/>
          </a:p>
          <a:p>
            <a:pPr algn="ctr"/>
            <a:r>
              <a:rPr lang="en-GB" sz="4000" dirty="0" smtClean="0"/>
              <a:t>19/10/2015</a:t>
            </a:r>
            <a:endParaRPr lang="en-GB" sz="4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" t="26536" r="66079" b="24125"/>
          <a:stretch/>
        </p:blipFill>
        <p:spPr bwMode="auto">
          <a:xfrm>
            <a:off x="1838325" y="1507370"/>
            <a:ext cx="5648325" cy="5198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369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543800" cy="603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050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5" y="457200"/>
            <a:ext cx="9050626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5758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85801"/>
            <a:ext cx="9049939" cy="518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69485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"/>
            <a:ext cx="8229600" cy="6583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186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8" y="685800"/>
            <a:ext cx="9050626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8148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74750"/>
            <a:ext cx="9096300" cy="5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021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533400"/>
            <a:ext cx="7353300" cy="588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1926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0040"/>
            <a:ext cx="7848600" cy="627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0730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52400"/>
            <a:ext cx="790575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5257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457200"/>
            <a:ext cx="7600950" cy="6080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69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0"/>
            <a:ext cx="83820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89513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1524000"/>
            <a:ext cx="5820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Comparison of indium-based and uranium-based calibration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70238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71" y="457200"/>
            <a:ext cx="8593246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38589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88" y="838200"/>
            <a:ext cx="894715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24826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9080"/>
            <a:ext cx="8077200" cy="646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73497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304800"/>
            <a:ext cx="7943850" cy="635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2065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0040"/>
            <a:ext cx="7848600" cy="627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00497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1905000"/>
            <a:ext cx="4127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Comparison of  uranium-based calibration</a:t>
            </a:r>
          </a:p>
          <a:p>
            <a:r>
              <a:rPr lang="en-GB" dirty="0" smtClean="0"/>
              <a:t>From June 2015 and February 2016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40206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533400"/>
            <a:ext cx="733425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12195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304800"/>
            <a:ext cx="78105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6033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1960"/>
            <a:ext cx="7448550" cy="595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454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180"/>
            <a:ext cx="8305800" cy="664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881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52400"/>
            <a:ext cx="8210550" cy="6568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9139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304800"/>
            <a:ext cx="78105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2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"/>
            <a:ext cx="8153400" cy="6522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492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7958"/>
            <a:ext cx="8305800" cy="664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73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"/>
            <a:ext cx="8458200" cy="6766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439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"/>
            <a:ext cx="8534400" cy="682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430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113</Words>
  <Application>Microsoft Office PowerPoint</Application>
  <PresentationFormat>On-screen Show (4:3)</PresentationFormat>
  <Paragraphs>31</Paragraphs>
  <Slides>51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Office Theme</vt:lpstr>
      <vt:lpstr>Graph</vt:lpstr>
      <vt:lpstr>Origin Graph</vt:lpstr>
      <vt:lpstr>Indium vs Uranium calibration</vt:lpstr>
      <vt:lpstr>Indium vs Uranium calibration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Indium vs Uranium calibration</dc:title>
  <dc:creator>Krzystyniak, Matthew (STFC,RAL,ISIS)</dc:creator>
  <cp:lastModifiedBy>Krzystyniak, Matthew (STFC,RAL,ISIS)</cp:lastModifiedBy>
  <cp:revision>58</cp:revision>
  <dcterms:created xsi:type="dcterms:W3CDTF">2006-08-16T00:00:00Z</dcterms:created>
  <dcterms:modified xsi:type="dcterms:W3CDTF">2016-02-29T16:29:55Z</dcterms:modified>
</cp:coreProperties>
</file>