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3"/>
  </p:notesMasterIdLst>
  <p:handoutMasterIdLst>
    <p:handoutMasterId r:id="rId14"/>
  </p:handoutMasterIdLst>
  <p:sldIdLst>
    <p:sldId id="256" r:id="rId5"/>
    <p:sldId id="366" r:id="rId6"/>
    <p:sldId id="364" r:id="rId7"/>
    <p:sldId id="365" r:id="rId8"/>
    <p:sldId id="361" r:id="rId9"/>
    <p:sldId id="363" r:id="rId10"/>
    <p:sldId id="367" r:id="rId11"/>
    <p:sldId id="355" r:id="rId12"/>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504" userDrawn="1">
          <p15:clr>
            <a:srgbClr val="A4A3A4"/>
          </p15:clr>
        </p15:guide>
        <p15:guide id="2" pos="264"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9B9D"/>
    <a:srgbClr val="AEB0AF"/>
    <a:srgbClr val="CEC7C1"/>
    <a:srgbClr val="8C8D90"/>
    <a:srgbClr val="D25350"/>
    <a:srgbClr val="808184"/>
    <a:srgbClr val="75767A"/>
    <a:srgbClr val="4E4F54"/>
    <a:srgbClr val="84888B"/>
    <a:srgbClr val="A04942"/>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FFAD1B-CAE8-49FC-96D8-80E2478A4737}" v="1" dt="2023-10-17T11:44:35.9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143" autoAdjust="0"/>
    <p:restoredTop sz="72106" autoAdjust="0"/>
  </p:normalViewPr>
  <p:slideViewPr>
    <p:cSldViewPr snapToGrid="0" showGuides="1">
      <p:cViewPr varScale="1">
        <p:scale>
          <a:sx n="92" d="100"/>
          <a:sy n="92" d="100"/>
        </p:scale>
        <p:origin x="91" y="192"/>
      </p:cViewPr>
      <p:guideLst>
        <p:guide orient="horz" pos="504"/>
        <p:guide pos="264"/>
      </p:guideLst>
    </p:cSldViewPr>
  </p:slideViewPr>
  <p:notesTextViewPr>
    <p:cViewPr>
      <p:scale>
        <a:sx n="3" d="2"/>
        <a:sy n="3" d="2"/>
      </p:scale>
      <p:origin x="0" y="0"/>
    </p:cViewPr>
  </p:notesTextViewPr>
  <p:sorterViewPr>
    <p:cViewPr>
      <p:scale>
        <a:sx n="80" d="100"/>
        <a:sy n="80" d="100"/>
      </p:scale>
      <p:origin x="0" y="0"/>
    </p:cViewPr>
  </p:sorterViewPr>
  <p:notesViewPr>
    <p:cSldViewPr snapToGrid="0" showGuides="1">
      <p:cViewPr>
        <p:scale>
          <a:sx n="50" d="100"/>
          <a:sy n="50" d="100"/>
        </p:scale>
        <p:origin x="5664" y="167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8533024-10F1-4BC3-BAA5-CB28D8F9B618}"/>
              </a:ext>
            </a:extLst>
          </p:cNvPr>
          <p:cNvSpPr>
            <a:spLocks noGrp="1"/>
          </p:cNvSpPr>
          <p:nvPr>
            <p:ph type="dt" sz="quarter" idx="1"/>
          </p:nvPr>
        </p:nvSpPr>
        <p:spPr>
          <a:xfrm>
            <a:off x="3970338" y="8810624"/>
            <a:ext cx="3038475" cy="466726"/>
          </a:xfrm>
          <a:prstGeom prst="rect">
            <a:avLst/>
          </a:prstGeom>
        </p:spPr>
        <p:txBody>
          <a:bodyPr vert="horz" lIns="91440" tIns="45720" rIns="91440" bIns="45720" rtlCol="0" anchor="b"/>
          <a:lstStyle>
            <a:lvl1pPr algn="r">
              <a:defRPr sz="1200"/>
            </a:lvl1pPr>
          </a:lstStyle>
          <a:p>
            <a:fld id="{9074A39D-78C5-4FF5-94A2-BCBFAF602A34}" type="datetimeFigureOut">
              <a:rPr lang="en-US" smtClean="0">
                <a:latin typeface="+mn-lt"/>
              </a:rPr>
              <a:t>10/17/2023</a:t>
            </a:fld>
            <a:endParaRPr lang="en-US" dirty="0">
              <a:latin typeface="+mn-lt"/>
            </a:endParaRPr>
          </a:p>
        </p:txBody>
      </p:sp>
      <p:sp>
        <p:nvSpPr>
          <p:cNvPr id="5" name="Slide Number Placeholder 4">
            <a:extLst>
              <a:ext uri="{FF2B5EF4-FFF2-40B4-BE49-F238E27FC236}">
                <a16:creationId xmlns:a16="http://schemas.microsoft.com/office/drawing/2014/main" id="{D1D2005F-34EB-4228-A469-9DA7EF685E32}"/>
              </a:ext>
            </a:extLst>
          </p:cNvPr>
          <p:cNvSpPr>
            <a:spLocks noGrp="1"/>
          </p:cNvSpPr>
          <p:nvPr>
            <p:ph type="sldNum" sz="quarter" idx="3"/>
          </p:nvPr>
        </p:nvSpPr>
        <p:spPr>
          <a:xfrm>
            <a:off x="0" y="8810626"/>
            <a:ext cx="3038475" cy="466726"/>
          </a:xfrm>
          <a:prstGeom prst="rect">
            <a:avLst/>
          </a:prstGeom>
        </p:spPr>
        <p:txBody>
          <a:bodyPr vert="horz" lIns="91440" tIns="45720" rIns="91440" bIns="45720" rtlCol="0" anchor="b"/>
          <a:lstStyle>
            <a:lvl1pPr algn="r">
              <a:defRPr sz="1200"/>
            </a:lvl1pPr>
          </a:lstStyle>
          <a:p>
            <a:pPr algn="l"/>
            <a:fld id="{C75DCF9F-B5D2-4E17-BF72-5579017E6EA3}" type="slidenum">
              <a:rPr lang="en-US" smtClean="0">
                <a:latin typeface="+mn-lt"/>
              </a:rPr>
              <a:pPr algn="l"/>
              <a:t>‹#›</a:t>
            </a:fld>
            <a:endParaRPr lang="en-US" dirty="0">
              <a:latin typeface="+mn-lt"/>
            </a:endParaRPr>
          </a:p>
        </p:txBody>
      </p:sp>
    </p:spTree>
    <p:extLst>
      <p:ext uri="{BB962C8B-B14F-4D97-AF65-F5344CB8AC3E}">
        <p14:creationId xmlns:p14="http://schemas.microsoft.com/office/powerpoint/2010/main" val="173575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970341" y="8801100"/>
            <a:ext cx="3038475" cy="466726"/>
          </a:xfrm>
          <a:prstGeom prst="rect">
            <a:avLst/>
          </a:prstGeom>
        </p:spPr>
        <p:txBody>
          <a:bodyPr vert="horz" lIns="91440" tIns="45720" rIns="91440" bIns="45720" rtlCol="0"/>
          <a:lstStyle>
            <a:lvl1pPr algn="r">
              <a:defRPr sz="1200">
                <a:latin typeface="+mn-lt"/>
              </a:defRPr>
            </a:lvl1pPr>
          </a:lstStyle>
          <a:p>
            <a:fld id="{D7992059-949A-4D84-A84D-82EB5F97947B}" type="datetimeFigureOut">
              <a:rPr lang="en-US" smtClean="0"/>
              <a:pPr/>
              <a:t>10/17/2023</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73577"/>
            <a:ext cx="5607050" cy="3660774"/>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5"/>
          </p:nvPr>
        </p:nvSpPr>
        <p:spPr>
          <a:xfrm>
            <a:off x="1" y="8801100"/>
            <a:ext cx="3038475" cy="466726"/>
          </a:xfrm>
          <a:prstGeom prst="rect">
            <a:avLst/>
          </a:prstGeom>
        </p:spPr>
        <p:txBody>
          <a:bodyPr vert="horz" lIns="91440" tIns="45720" rIns="91440" bIns="45720" rtlCol="0" anchor="b"/>
          <a:lstStyle>
            <a:lvl1pPr algn="l">
              <a:defRPr sz="1200">
                <a:latin typeface="+mn-lt"/>
              </a:defRPr>
            </a:lvl1pPr>
          </a:lstStyle>
          <a:p>
            <a:fld id="{DBFF095A-F86B-4B29-8A9F-DF3D3D1F3E2A}" type="slidenum">
              <a:rPr lang="en-US" smtClean="0"/>
              <a:pPr/>
              <a:t>‹#›</a:t>
            </a:fld>
            <a:endParaRPr lang="en-US" dirty="0"/>
          </a:p>
        </p:txBody>
      </p:sp>
    </p:spTree>
    <p:extLst>
      <p:ext uri="{BB962C8B-B14F-4D97-AF65-F5344CB8AC3E}">
        <p14:creationId xmlns:p14="http://schemas.microsoft.com/office/powerpoint/2010/main" val="1877089979"/>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90000"/>
      </a:lnSpc>
      <a:spcBef>
        <a:spcPts val="300"/>
      </a:spcBef>
      <a:defRPr sz="1200" kern="1200">
        <a:solidFill>
          <a:schemeClr val="tx1"/>
        </a:solidFill>
        <a:latin typeface="+mn-lt"/>
        <a:ea typeface="+mn-ea"/>
        <a:cs typeface="+mn-cs"/>
      </a:defRPr>
    </a:lvl1pPr>
    <a:lvl2pPr marL="457200" algn="l" defTabSz="914400" rtl="0" eaLnBrk="1" latinLnBrk="0" hangingPunct="1">
      <a:lnSpc>
        <a:spcPct val="90000"/>
      </a:lnSpc>
      <a:spcBef>
        <a:spcPts val="300"/>
      </a:spcBef>
      <a:defRPr sz="1200" kern="1200">
        <a:solidFill>
          <a:schemeClr val="tx1"/>
        </a:solidFill>
        <a:latin typeface="+mn-lt"/>
        <a:ea typeface="+mn-ea"/>
        <a:cs typeface="+mn-cs"/>
      </a:defRPr>
    </a:lvl2pPr>
    <a:lvl3pPr marL="914400" algn="l" defTabSz="914400" rtl="0" eaLnBrk="1" latinLnBrk="0" hangingPunct="1">
      <a:lnSpc>
        <a:spcPct val="90000"/>
      </a:lnSpc>
      <a:spcBef>
        <a:spcPts val="300"/>
      </a:spcBef>
      <a:defRPr sz="1200" kern="1200">
        <a:solidFill>
          <a:schemeClr val="tx1"/>
        </a:solidFill>
        <a:latin typeface="+mn-lt"/>
        <a:ea typeface="+mn-ea"/>
        <a:cs typeface="+mn-cs"/>
      </a:defRPr>
    </a:lvl3pPr>
    <a:lvl4pPr marL="1371600" algn="l" defTabSz="914400" rtl="0" eaLnBrk="1" latinLnBrk="0" hangingPunct="1">
      <a:lnSpc>
        <a:spcPct val="90000"/>
      </a:lnSpc>
      <a:spcBef>
        <a:spcPts val="300"/>
      </a:spcBef>
      <a:defRPr sz="1200" kern="1200">
        <a:solidFill>
          <a:schemeClr val="tx1"/>
        </a:solidFill>
        <a:latin typeface="+mn-lt"/>
        <a:ea typeface="+mn-ea"/>
        <a:cs typeface="+mn-cs"/>
      </a:defRPr>
    </a:lvl4pPr>
    <a:lvl5pPr marL="1828800" algn="l" defTabSz="914400" rtl="0" eaLnBrk="1" latinLnBrk="0" hangingPunct="1">
      <a:lnSpc>
        <a:spcPct val="90000"/>
      </a:lnSpc>
      <a:spcBef>
        <a:spcPts val="300"/>
      </a:spcBef>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00"/>
              </a:spcBef>
              <a:spcAft>
                <a:spcPts val="0"/>
              </a:spcAft>
              <a:buClrTx/>
              <a:buSzTx/>
              <a:buFontTx/>
              <a:buNone/>
              <a:tabLst/>
              <a:defRPr/>
            </a:pPr>
            <a:r>
              <a:rPr lang="en-US" dirty="0"/>
              <a:t>User Stories generally start as a simple user story statement.  Single sentence place holder for a future conversation</a:t>
            </a:r>
          </a:p>
          <a:p>
            <a:pPr marL="171450" marR="0" lvl="0" indent="-171450"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90000"/>
              </a:lnSpc>
              <a:spcBef>
                <a:spcPts val="300"/>
              </a:spcBef>
              <a:spcAft>
                <a:spcPts val="0"/>
              </a:spcAft>
              <a:buClrTx/>
              <a:buSzTx/>
              <a:buFont typeface="Arial" panose="020B0604020202020204" pitchFamily="34" charset="0"/>
              <a:buNone/>
              <a:tabLst/>
              <a:defRPr/>
            </a:pPr>
            <a:r>
              <a:rPr lang="en-US" dirty="0"/>
              <a:t>Top Points:</a:t>
            </a:r>
          </a:p>
          <a:p>
            <a:pPr marL="171450" marR="0" lvl="0" indent="-171450"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a:pPr>
            <a:r>
              <a:rPr lang="en-US" dirty="0"/>
              <a:t>Short &amp; simple description of functionality</a:t>
            </a:r>
          </a:p>
          <a:p>
            <a:pPr marL="628650" marR="0" lvl="1" indent="-171450"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a:pPr>
            <a:r>
              <a:rPr lang="en-US" dirty="0"/>
              <a:t>Initially just a “user story statement”</a:t>
            </a:r>
          </a:p>
          <a:p>
            <a:pPr marL="628650" marR="0" lvl="1" indent="-171450"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a:pPr>
            <a:r>
              <a:rPr lang="en-US" dirty="0"/>
              <a:t>Placeholder for a conversation</a:t>
            </a:r>
          </a:p>
          <a:p>
            <a:pPr marL="628650" marR="0" lvl="1" indent="-171450"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a:pPr>
            <a:r>
              <a:rPr lang="en-US" b="1" dirty="0">
                <a:highlight>
                  <a:srgbClr val="FFFF00"/>
                </a:highlight>
              </a:rPr>
              <a:t>MOST IMPOR</a:t>
            </a:r>
            <a:r>
              <a:rPr lang="en-US" b="1" dirty="0"/>
              <a:t>TA</a:t>
            </a:r>
            <a:r>
              <a:rPr lang="en-US" b="1" dirty="0">
                <a:highlight>
                  <a:srgbClr val="FFFF00"/>
                </a:highlight>
              </a:rPr>
              <a:t>NT: Written from a user’s perspective</a:t>
            </a:r>
          </a:p>
          <a:p>
            <a:pPr marL="628650" marR="0" lvl="1" indent="-171450"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a:pPr>
            <a:r>
              <a:rPr lang="en-US" dirty="0"/>
              <a:t>Reverses the typical point of view for the work</a:t>
            </a:r>
          </a:p>
          <a:p>
            <a:pPr marL="628650" marR="0" lvl="1" indent="-171450"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a:pPr>
            <a:r>
              <a:rPr lang="en-US" dirty="0"/>
              <a:t>Expression of what is desired/required by a customer, user, stakeholder</a:t>
            </a:r>
          </a:p>
          <a:p>
            <a:pPr marL="628650" marR="0" lvl="1" indent="-171450"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a:pPr>
            <a:r>
              <a:rPr lang="en-US" dirty="0"/>
              <a:t>A requirement</a:t>
            </a:r>
          </a:p>
          <a:p>
            <a:pPr marL="628650" marR="0" lvl="1" indent="-171450"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a:pPr>
            <a:r>
              <a:rPr lang="en-US" dirty="0"/>
              <a:t>NOT:</a:t>
            </a:r>
          </a:p>
          <a:p>
            <a:pPr marL="1085850" marR="0" lvl="2" indent="-171450"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a:pPr>
            <a:r>
              <a:rPr lang="en-US" dirty="0"/>
              <a:t>A statement of how to build the functionality, a task.  As developers we tend to focus on “how” to build the software rather than identifying what the software is required to do.</a:t>
            </a:r>
          </a:p>
          <a:p>
            <a:pPr marL="1085850" marR="0" lvl="2" indent="-171450"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a:pPr>
            <a:r>
              <a:rPr lang="en-US" dirty="0"/>
              <a:t>A task</a:t>
            </a:r>
          </a:p>
          <a:p>
            <a:pPr marL="1085850" marR="0" lvl="2" indent="-171450"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a:pPr>
            <a:r>
              <a:rPr lang="en-US" dirty="0"/>
              <a:t>To achieve some goal or result</a:t>
            </a:r>
          </a:p>
          <a:p>
            <a:pPr marL="628650" marR="0" lvl="1" indent="-171450"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a:pPr>
            <a:r>
              <a:rPr lang="en-US" dirty="0"/>
              <a:t>The objective part of a user story is important to provide context</a:t>
            </a:r>
          </a:p>
          <a:p>
            <a:pPr marL="628650" marR="0" lvl="1" indent="-171450"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a:pPr>
            <a:r>
              <a:rPr lang="en-US" dirty="0"/>
              <a:t>This allows a developer a better understanding to craft/implement the correct solution.</a:t>
            </a:r>
          </a:p>
          <a:p>
            <a:endParaRPr lang="en-US" dirty="0"/>
          </a:p>
        </p:txBody>
      </p:sp>
      <p:sp>
        <p:nvSpPr>
          <p:cNvPr id="4" name="Slide Number Placeholder 3"/>
          <p:cNvSpPr>
            <a:spLocks noGrp="1"/>
          </p:cNvSpPr>
          <p:nvPr>
            <p:ph type="sldNum" sz="quarter" idx="5"/>
          </p:nvPr>
        </p:nvSpPr>
        <p:spPr/>
        <p:txBody>
          <a:bodyPr/>
          <a:lstStyle/>
          <a:p>
            <a:fld id="{DBFF095A-F86B-4B29-8A9F-DF3D3D1F3E2A}" type="slidenum">
              <a:rPr lang="en-US" smtClean="0"/>
              <a:pPr/>
              <a:t>3</a:t>
            </a:fld>
            <a:endParaRPr lang="en-US" dirty="0"/>
          </a:p>
        </p:txBody>
      </p:sp>
    </p:spTree>
    <p:extLst>
      <p:ext uri="{BB962C8B-B14F-4D97-AF65-F5344CB8AC3E}">
        <p14:creationId xmlns:p14="http://schemas.microsoft.com/office/powerpoint/2010/main" val="3854077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00"/>
              </a:spcBef>
              <a:spcAft>
                <a:spcPts val="0"/>
              </a:spcAft>
              <a:buClrTx/>
              <a:buSzTx/>
              <a:buFontTx/>
              <a:buNone/>
              <a:tabLst/>
              <a:defRPr/>
            </a:pPr>
            <a:r>
              <a:rPr lang="en-US" b="0" dirty="0"/>
              <a:t>There are many ways to write a user story, but most drive at capturing these elements</a:t>
            </a:r>
          </a:p>
          <a:p>
            <a:pPr marL="0" marR="0" lvl="0" indent="0" algn="l" defTabSz="914400" rtl="0" eaLnBrk="1" fontAlgn="auto" latinLnBrk="0" hangingPunct="1">
              <a:lnSpc>
                <a:spcPct val="90000"/>
              </a:lnSpc>
              <a:spcBef>
                <a:spcPts val="300"/>
              </a:spcBef>
              <a:spcAft>
                <a:spcPts val="0"/>
              </a:spcAft>
              <a:buClrTx/>
              <a:buSzTx/>
              <a:buFontTx/>
              <a:buNone/>
              <a:tabLst/>
              <a:defRPr/>
            </a:pPr>
            <a:endParaRPr lang="en-US" b="0" dirty="0"/>
          </a:p>
          <a:p>
            <a:pPr marL="0" marR="0" lvl="0" indent="0" algn="l" defTabSz="914400" rtl="0" eaLnBrk="1" fontAlgn="auto" latinLnBrk="0" hangingPunct="1">
              <a:lnSpc>
                <a:spcPct val="90000"/>
              </a:lnSpc>
              <a:spcBef>
                <a:spcPts val="300"/>
              </a:spcBef>
              <a:spcAft>
                <a:spcPts val="0"/>
              </a:spcAft>
              <a:buClrTx/>
              <a:buSzTx/>
              <a:buFontTx/>
              <a:buNone/>
              <a:tabLst/>
              <a:defRPr/>
            </a:pPr>
            <a:r>
              <a:rPr lang="en-US" b="1" dirty="0"/>
              <a:t>User/Role:</a:t>
            </a:r>
          </a:p>
          <a:p>
            <a:pPr marL="171450" marR="0" lvl="0" indent="-171450"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a:pPr>
            <a:r>
              <a:rPr lang="en-US" dirty="0"/>
              <a:t>There can be many types of users of a piece of software, some may want to do calibration, some reduction, some configuration, etc.   By specifying the role a user assumes when using the software you provide an immediate context and perspective that can help a developer get into the correct mindset.</a:t>
            </a:r>
          </a:p>
          <a:p>
            <a:pPr marL="0" marR="0" lvl="0" indent="0" algn="l" defTabSz="914400" rtl="0" eaLnBrk="1" fontAlgn="auto" latinLnBrk="0" hangingPunct="1">
              <a:lnSpc>
                <a:spcPct val="90000"/>
              </a:lnSpc>
              <a:spcBef>
                <a:spcPts val="300"/>
              </a:spcBef>
              <a:spcAft>
                <a:spcPts val="0"/>
              </a:spcAft>
              <a:buClrTx/>
              <a:buSzTx/>
              <a:buFontTx/>
              <a:buNone/>
              <a:tabLst/>
              <a:defRPr/>
            </a:pPr>
            <a:endParaRPr lang="en-US" dirty="0"/>
          </a:p>
          <a:p>
            <a:pPr marL="0" marR="0" lvl="0" indent="0" algn="l" defTabSz="914400" rtl="0" eaLnBrk="1" fontAlgn="auto" latinLnBrk="0" hangingPunct="1">
              <a:lnSpc>
                <a:spcPct val="90000"/>
              </a:lnSpc>
              <a:spcBef>
                <a:spcPts val="300"/>
              </a:spcBef>
              <a:spcAft>
                <a:spcPts val="0"/>
              </a:spcAft>
              <a:buClrTx/>
              <a:buSzTx/>
              <a:buFontTx/>
              <a:buNone/>
              <a:tabLst/>
              <a:defRPr/>
            </a:pPr>
            <a:r>
              <a:rPr lang="en-US" b="1" dirty="0"/>
              <a:t>Action/goal:</a:t>
            </a:r>
          </a:p>
          <a:p>
            <a:pPr marL="171450" marR="0" lvl="0" indent="-171450"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a:pPr>
            <a:r>
              <a:rPr lang="en-US" dirty="0"/>
              <a:t>This is the action the user want to take with the software.  They are interacting with the software to do this piece of functionality.  It can be very large (feature) or very small (simple atomic interaction).  </a:t>
            </a:r>
          </a:p>
          <a:p>
            <a:pPr marL="0" marR="0" lvl="0" indent="0" algn="l" defTabSz="914400" rtl="0" eaLnBrk="1" fontAlgn="auto" latinLnBrk="0" hangingPunct="1">
              <a:lnSpc>
                <a:spcPct val="90000"/>
              </a:lnSpc>
              <a:spcBef>
                <a:spcPts val="300"/>
              </a:spcBef>
              <a:spcAft>
                <a:spcPts val="0"/>
              </a:spcAft>
              <a:buClrTx/>
              <a:buSzTx/>
              <a:buFontTx/>
              <a:buNone/>
              <a:tabLst/>
              <a:defRPr/>
            </a:pPr>
            <a:endParaRPr lang="en-US" dirty="0"/>
          </a:p>
          <a:p>
            <a:pPr marL="0" marR="0" lvl="0" indent="0" algn="l" defTabSz="914400" rtl="0" eaLnBrk="1" fontAlgn="auto" latinLnBrk="0" hangingPunct="1">
              <a:lnSpc>
                <a:spcPct val="90000"/>
              </a:lnSpc>
              <a:spcBef>
                <a:spcPts val="300"/>
              </a:spcBef>
              <a:spcAft>
                <a:spcPts val="0"/>
              </a:spcAft>
              <a:buClrTx/>
              <a:buSzTx/>
              <a:buFontTx/>
              <a:buNone/>
              <a:tabLst/>
              <a:defRPr/>
            </a:pPr>
            <a:r>
              <a:rPr lang="en-US" b="1" dirty="0"/>
              <a:t>Reason:</a:t>
            </a:r>
          </a:p>
          <a:p>
            <a:pPr marL="171450" marR="0" lvl="0" indent="-171450"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a:pPr>
            <a:r>
              <a:rPr lang="en-US" dirty="0"/>
              <a:t>Providing the </a:t>
            </a:r>
            <a:r>
              <a:rPr lang="en-US" b="1" dirty="0"/>
              <a:t>reason</a:t>
            </a:r>
            <a:r>
              <a:rPr lang="en-US" dirty="0"/>
              <a:t> the role wants the functionality provides critical context for the developer.  The develop immediately has some insight to the roles thinking and underlying objective.</a:t>
            </a:r>
          </a:p>
          <a:p>
            <a:pPr marL="171450" marR="0" lvl="0" indent="-171450"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a:pPr>
            <a:r>
              <a:rPr lang="en-US" dirty="0"/>
              <a:t>What does the action help them achieve?</a:t>
            </a:r>
          </a:p>
          <a:p>
            <a:endParaRPr lang="en-US" dirty="0"/>
          </a:p>
        </p:txBody>
      </p:sp>
      <p:sp>
        <p:nvSpPr>
          <p:cNvPr id="4" name="Slide Number Placeholder 3"/>
          <p:cNvSpPr>
            <a:spLocks noGrp="1"/>
          </p:cNvSpPr>
          <p:nvPr>
            <p:ph type="sldNum" sz="quarter" idx="5"/>
          </p:nvPr>
        </p:nvSpPr>
        <p:spPr/>
        <p:txBody>
          <a:bodyPr/>
          <a:lstStyle/>
          <a:p>
            <a:fld id="{DBFF095A-F86B-4B29-8A9F-DF3D3D1F3E2A}" type="slidenum">
              <a:rPr lang="en-US" smtClean="0"/>
              <a:pPr/>
              <a:t>4</a:t>
            </a:fld>
            <a:endParaRPr lang="en-US" dirty="0"/>
          </a:p>
        </p:txBody>
      </p:sp>
    </p:spTree>
    <p:extLst>
      <p:ext uri="{BB962C8B-B14F-4D97-AF65-F5344CB8AC3E}">
        <p14:creationId xmlns:p14="http://schemas.microsoft.com/office/powerpoint/2010/main" val="3369769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Scheduling and working directly from the software requirements increases the chance the software will meet the users’ needs</a:t>
            </a:r>
          </a:p>
          <a:p>
            <a:endParaRPr lang="en-US" dirty="0"/>
          </a:p>
          <a:p>
            <a:r>
              <a:rPr lang="en-US" dirty="0"/>
              <a:t>User Stories (requirements) come in all shapes and sizes.  They can represent large ideas to small atomic actions.  Some will need to be refined and decomposed to make them a reasonable size for implementation, some will not.</a:t>
            </a:r>
          </a:p>
          <a:p>
            <a:pPr marL="171450" marR="0" lvl="0" indent="-171450"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a:pPr>
            <a:r>
              <a:rPr lang="en-US" dirty="0"/>
              <a:t>Large user </a:t>
            </a:r>
            <a:r>
              <a:rPr lang="en-US"/>
              <a:t>stories may </a:t>
            </a:r>
            <a:r>
              <a:rPr lang="en-US" dirty="0"/>
              <a:t>need to be broken down into smaller “child” stories before implementation</a:t>
            </a:r>
          </a:p>
          <a:p>
            <a:pPr marL="628650" marR="0" lvl="1" indent="-171450"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a:pPr>
            <a:r>
              <a:rPr lang="en-US" dirty="0"/>
              <a:t>Note that breaking this down focuses on more detailed interactions the user would have with the software to achieve the overall functionality.</a:t>
            </a:r>
          </a:p>
          <a:p>
            <a:pPr marL="171450" indent="-171450">
              <a:buFont typeface="Arial" panose="020B0604020202020204" pitchFamily="34" charset="0"/>
              <a:buChar char="•"/>
            </a:pPr>
            <a:r>
              <a:rPr lang="en-US" dirty="0"/>
              <a:t>Stories that are too large (take months to implement) hide lots of detail, are difficult to track and understand progress.</a:t>
            </a:r>
          </a:p>
          <a:p>
            <a:pPr marL="628650" lvl="1" indent="-171450">
              <a:buFont typeface="Arial" panose="020B0604020202020204" pitchFamily="34" charset="0"/>
              <a:buChar char="•"/>
            </a:pPr>
            <a:r>
              <a:rPr lang="en-US" dirty="0"/>
              <a:t>A team can lose momentum working on one user story for an extended period of time.</a:t>
            </a:r>
          </a:p>
          <a:p>
            <a:pPr marL="171450" indent="-171450">
              <a:buFont typeface="Arial" panose="020B0604020202020204" pitchFamily="34" charset="0"/>
              <a:buChar char="•"/>
            </a:pPr>
            <a:r>
              <a:rPr lang="en-US" dirty="0"/>
              <a:t>It is difficult to make a story too small, however very small stories (1 day) often are written by a developer from their perspective and loose the user/role perspective.</a:t>
            </a:r>
          </a:p>
          <a:p>
            <a:pPr marL="171450" indent="-171450">
              <a:buFont typeface="Arial" panose="020B0604020202020204" pitchFamily="34" charset="0"/>
              <a:buChar char="•"/>
            </a:pPr>
            <a:endParaRPr lang="en-US" dirty="0"/>
          </a:p>
          <a:p>
            <a:endParaRPr lang="en-US" dirty="0"/>
          </a:p>
          <a:p>
            <a:pPr marL="0" marR="0" lvl="0" indent="0" algn="l" defTabSz="914400" rtl="0" eaLnBrk="1" fontAlgn="auto" latinLnBrk="0" hangingPunct="1">
              <a:lnSpc>
                <a:spcPct val="90000"/>
              </a:lnSpc>
              <a:spcBef>
                <a:spcPts val="300"/>
              </a:spcBef>
              <a:spcAft>
                <a:spcPts val="0"/>
              </a:spcAft>
              <a:buClrTx/>
              <a:buSzTx/>
              <a:buFontTx/>
              <a:buNone/>
              <a:tabLst/>
              <a:defRPr/>
            </a:pPr>
            <a:r>
              <a:rPr lang="en-US" dirty="0"/>
              <a:t>User Stories are intended to drive collaboration not be “thrown over the fence”.  While User Stories are meant to be brief to stimulate collaboration, there are no strict rules about how large a user story should be.  They should contain as much detail as required to get a successful implementation</a:t>
            </a:r>
          </a:p>
        </p:txBody>
      </p:sp>
      <p:sp>
        <p:nvSpPr>
          <p:cNvPr id="4" name="Slide Number Placeholder 3"/>
          <p:cNvSpPr>
            <a:spLocks noGrp="1"/>
          </p:cNvSpPr>
          <p:nvPr>
            <p:ph type="sldNum" sz="quarter" idx="5"/>
          </p:nvPr>
        </p:nvSpPr>
        <p:spPr/>
        <p:txBody>
          <a:bodyPr/>
          <a:lstStyle/>
          <a:p>
            <a:fld id="{DBFF095A-F86B-4B29-8A9F-DF3D3D1F3E2A}" type="slidenum">
              <a:rPr lang="en-US" smtClean="0"/>
              <a:pPr/>
              <a:t>5</a:t>
            </a:fld>
            <a:endParaRPr lang="en-US" dirty="0"/>
          </a:p>
        </p:txBody>
      </p:sp>
    </p:spTree>
    <p:extLst>
      <p:ext uri="{BB962C8B-B14F-4D97-AF65-F5344CB8AC3E}">
        <p14:creationId xmlns:p14="http://schemas.microsoft.com/office/powerpoint/2010/main" val="4023939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people who are responsible for implementing a user story are the best ones to specify what the tasks should be.</a:t>
            </a:r>
          </a:p>
          <a:p>
            <a:endParaRPr lang="en-US" dirty="0"/>
          </a:p>
          <a:p>
            <a:r>
              <a:rPr lang="en-US" dirty="0"/>
              <a:t>Note Tasks are not a functional breakdown of a user story.  They are the activities a developer will undertake to implement the user story e.g. code an interface, implement an algorithm, create unit tests, create documentation, etc.</a:t>
            </a:r>
          </a:p>
          <a:p>
            <a:endParaRPr lang="en-US" dirty="0"/>
          </a:p>
          <a:p>
            <a:r>
              <a:rPr lang="en-US" dirty="0"/>
              <a:t>Software Design</a:t>
            </a:r>
          </a:p>
          <a:p>
            <a:pPr marL="171450" indent="-171450">
              <a:buFont typeface="Arial" panose="020B0604020202020204" pitchFamily="34" charset="0"/>
              <a:buChar char="•"/>
            </a:pPr>
            <a:r>
              <a:rPr lang="en-US" dirty="0"/>
              <a:t>Large features have more impact on software design</a:t>
            </a:r>
          </a:p>
          <a:p>
            <a:pPr marL="171450" indent="-171450">
              <a:buFont typeface="Arial" panose="020B0604020202020204" pitchFamily="34" charset="0"/>
              <a:buChar char="•"/>
            </a:pPr>
            <a:r>
              <a:rPr lang="en-US" dirty="0"/>
              <a:t>with no design strategy smaller stories can erode cohesion of code</a:t>
            </a:r>
          </a:p>
          <a:p>
            <a:pPr marL="171450" indent="-171450">
              <a:buFont typeface="Arial" panose="020B0604020202020204" pitchFamily="34" charset="0"/>
              <a:buChar char="•"/>
            </a:pPr>
            <a:r>
              <a:rPr lang="en-US" dirty="0"/>
              <a:t>Balance organic design with purposeful design activity</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User stories have been around long enough that the internet has a ton of information about them. Some good, some bad, and some contradictory.  Most good and perspectives on the same theme.</a:t>
            </a:r>
          </a:p>
        </p:txBody>
      </p:sp>
      <p:sp>
        <p:nvSpPr>
          <p:cNvPr id="4" name="Slide Number Placeholder 3"/>
          <p:cNvSpPr>
            <a:spLocks noGrp="1"/>
          </p:cNvSpPr>
          <p:nvPr>
            <p:ph type="sldNum" sz="quarter" idx="5"/>
          </p:nvPr>
        </p:nvSpPr>
        <p:spPr/>
        <p:txBody>
          <a:bodyPr/>
          <a:lstStyle/>
          <a:p>
            <a:fld id="{DBFF095A-F86B-4B29-8A9F-DF3D3D1F3E2A}" type="slidenum">
              <a:rPr lang="en-US" smtClean="0"/>
              <a:pPr/>
              <a:t>6</a:t>
            </a:fld>
            <a:endParaRPr lang="en-US" dirty="0"/>
          </a:p>
        </p:txBody>
      </p:sp>
    </p:spTree>
    <p:extLst>
      <p:ext uri="{BB962C8B-B14F-4D97-AF65-F5344CB8AC3E}">
        <p14:creationId xmlns:p14="http://schemas.microsoft.com/office/powerpoint/2010/main" val="28492214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6_Title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337BA4A-B024-42C0-AEE3-721B228F8259}"/>
              </a:ext>
            </a:extLst>
          </p:cNvPr>
          <p:cNvSpPr/>
          <p:nvPr userDrawn="1"/>
        </p:nvSpPr>
        <p:spPr>
          <a:xfrm>
            <a:off x="0" y="320040"/>
            <a:ext cx="274320" cy="510909"/>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12" name="Rectangle 11">
            <a:extLst>
              <a:ext uri="{FF2B5EF4-FFF2-40B4-BE49-F238E27FC236}">
                <a16:creationId xmlns:a16="http://schemas.microsoft.com/office/drawing/2014/main" id="{C29E6EA7-E7F1-42F0-95B8-1B1A5A465AF6}"/>
              </a:ext>
            </a:extLst>
          </p:cNvPr>
          <p:cNvSpPr/>
          <p:nvPr userDrawn="1"/>
        </p:nvSpPr>
        <p:spPr>
          <a:xfrm>
            <a:off x="274320" y="320040"/>
            <a:ext cx="1412673" cy="510909"/>
          </a:xfrm>
          <a:prstGeom prst="rect">
            <a:avLst/>
          </a:prstGeom>
          <a:solidFill>
            <a:schemeClr val="bg2">
              <a:lumMod val="8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pic>
        <p:nvPicPr>
          <p:cNvPr id="5" name="Picture 4">
            <a:extLst>
              <a:ext uri="{FF2B5EF4-FFF2-40B4-BE49-F238E27FC236}">
                <a16:creationId xmlns:a16="http://schemas.microsoft.com/office/drawing/2014/main" id="{F7A5D040-4FD6-4BA1-AC81-B5CFF26CC671}"/>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a:stretch/>
        </p:blipFill>
        <p:spPr>
          <a:xfrm>
            <a:off x="274321" y="1074420"/>
            <a:ext cx="11334582" cy="4233245"/>
          </a:xfrm>
          <a:prstGeom prst="rect">
            <a:avLst/>
          </a:prstGeom>
        </p:spPr>
      </p:pic>
      <p:sp>
        <p:nvSpPr>
          <p:cNvPr id="10" name="TextBox 9"/>
          <p:cNvSpPr txBox="1"/>
          <p:nvPr userDrawn="1"/>
        </p:nvSpPr>
        <p:spPr>
          <a:xfrm>
            <a:off x="267160" y="5343835"/>
            <a:ext cx="5384807" cy="276999"/>
          </a:xfrm>
          <a:prstGeom prst="rect">
            <a:avLst/>
          </a:prstGeom>
          <a:noFill/>
        </p:spPr>
        <p:txBody>
          <a:bodyPr wrap="square" rtlCol="0">
            <a:spAutoFit/>
          </a:bodyPr>
          <a:lstStyle/>
          <a:p>
            <a:r>
              <a:rPr lang="en-US" sz="1200" b="0" dirty="0">
                <a:solidFill>
                  <a:schemeClr val="tx1"/>
                </a:solidFill>
                <a:latin typeface="Century Gothic" panose="020B0502020202020204" pitchFamily="34" charset="0"/>
              </a:rPr>
              <a:t>ORNL is managed by UT-Battelle, LLC for the US Department of Energy</a:t>
            </a:r>
          </a:p>
        </p:txBody>
      </p:sp>
      <p:sp>
        <p:nvSpPr>
          <p:cNvPr id="2" name="Title 1"/>
          <p:cNvSpPr>
            <a:spLocks noGrp="1"/>
          </p:cNvSpPr>
          <p:nvPr userDrawn="1">
            <p:ph type="ctrTitle" hasCustomPrompt="1"/>
          </p:nvPr>
        </p:nvSpPr>
        <p:spPr>
          <a:xfrm>
            <a:off x="428736" y="1388962"/>
            <a:ext cx="8678194" cy="978729"/>
          </a:xfrm>
        </p:spPr>
        <p:txBody>
          <a:bodyPr/>
          <a:lstStyle>
            <a:lvl1pPr algn="l">
              <a:defRPr sz="3200" b="0" baseline="0">
                <a:solidFill>
                  <a:schemeClr val="bg1"/>
                </a:solidFill>
                <a:latin typeface="Century Gothic" panose="020B0502020202020204" pitchFamily="34" charset="0"/>
              </a:defRPr>
            </a:lvl1pPr>
          </a:lstStyle>
          <a:p>
            <a:r>
              <a:rPr lang="en-US" dirty="0"/>
              <a:t>Click to edit Master </a:t>
            </a:r>
            <a:br>
              <a:rPr lang="en-US" dirty="0"/>
            </a:br>
            <a:r>
              <a:rPr lang="en-US" dirty="0"/>
              <a:t>title style</a:t>
            </a:r>
          </a:p>
        </p:txBody>
      </p:sp>
      <p:sp>
        <p:nvSpPr>
          <p:cNvPr id="3" name="Subtitle 2"/>
          <p:cNvSpPr>
            <a:spLocks noGrp="1"/>
          </p:cNvSpPr>
          <p:nvPr userDrawn="1">
            <p:ph type="subTitle" idx="1"/>
          </p:nvPr>
        </p:nvSpPr>
        <p:spPr>
          <a:xfrm>
            <a:off x="447481" y="3013455"/>
            <a:ext cx="5440514" cy="2028101"/>
          </a:xfrm>
        </p:spPr>
        <p:txBody>
          <a:bodyPr/>
          <a:lstStyle>
            <a:lvl1pPr marL="0" indent="0" algn="l">
              <a:buNone/>
              <a:defRPr sz="2000" baseline="0">
                <a:solidFill>
                  <a:schemeClr val="bg1"/>
                </a:solidFill>
                <a:latin typeface="Century Gothic" panose="020B0502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3" name="Picture 12">
            <a:extLst>
              <a:ext uri="{FF2B5EF4-FFF2-40B4-BE49-F238E27FC236}">
                <a16:creationId xmlns:a16="http://schemas.microsoft.com/office/drawing/2014/main" id="{05E99884-2636-4794-A093-0F9256951E03}"/>
              </a:ext>
            </a:extLst>
          </p:cNvPr>
          <p:cNvPicPr>
            <a:picLocks noChangeAspect="1"/>
          </p:cNvPicPr>
          <p:nvPr userDrawn="1"/>
        </p:nvPicPr>
        <p:blipFill>
          <a:blip r:embed="rId3"/>
          <a:stretch>
            <a:fillRect/>
          </a:stretch>
        </p:blipFill>
        <p:spPr>
          <a:xfrm>
            <a:off x="413129" y="456244"/>
            <a:ext cx="1088136" cy="261860"/>
          </a:xfrm>
          <a:prstGeom prst="rect">
            <a:avLst/>
          </a:prstGeom>
        </p:spPr>
      </p:pic>
      <p:sp>
        <p:nvSpPr>
          <p:cNvPr id="15" name="Freeform 7">
            <a:extLst>
              <a:ext uri="{FF2B5EF4-FFF2-40B4-BE49-F238E27FC236}">
                <a16:creationId xmlns:a16="http://schemas.microsoft.com/office/drawing/2014/main" id="{454A96CC-B6D3-471D-892D-1DBFEFBD0D12}"/>
              </a:ext>
            </a:extLst>
          </p:cNvPr>
          <p:cNvSpPr>
            <a:spLocks/>
          </p:cNvSpPr>
          <p:nvPr userDrawn="1"/>
        </p:nvSpPr>
        <p:spPr bwMode="auto">
          <a:xfrm>
            <a:off x="6096000" y="0"/>
            <a:ext cx="6096000" cy="6858000"/>
          </a:xfrm>
          <a:custGeom>
            <a:avLst/>
            <a:gdLst>
              <a:gd name="T0" fmla="*/ 3049 w 3388"/>
              <a:gd name="T1" fmla="*/ 0 h 3815"/>
              <a:gd name="T2" fmla="*/ 3049 w 3388"/>
              <a:gd name="T3" fmla="*/ 2951 h 3815"/>
              <a:gd name="T4" fmla="*/ 0 w 3388"/>
              <a:gd name="T5" fmla="*/ 2951 h 3815"/>
              <a:gd name="T6" fmla="*/ 0 w 3388"/>
              <a:gd name="T7" fmla="*/ 3815 h 3815"/>
              <a:gd name="T8" fmla="*/ 3388 w 3388"/>
              <a:gd name="T9" fmla="*/ 3815 h 3815"/>
              <a:gd name="T10" fmla="*/ 3388 w 3388"/>
              <a:gd name="T11" fmla="*/ 2969 h 3815"/>
              <a:gd name="T12" fmla="*/ 3388 w 3388"/>
              <a:gd name="T13" fmla="*/ 2951 h 3815"/>
              <a:gd name="T14" fmla="*/ 3388 w 3388"/>
              <a:gd name="T15" fmla="*/ 0 h 3815"/>
              <a:gd name="T16" fmla="*/ 3049 w 3388"/>
              <a:gd name="T17" fmla="*/ 0 h 3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8" h="3815">
                <a:moveTo>
                  <a:pt x="3049" y="0"/>
                </a:moveTo>
                <a:lnTo>
                  <a:pt x="3049" y="2951"/>
                </a:lnTo>
                <a:lnTo>
                  <a:pt x="0" y="2951"/>
                </a:lnTo>
                <a:lnTo>
                  <a:pt x="0" y="3815"/>
                </a:lnTo>
                <a:lnTo>
                  <a:pt x="3388" y="3815"/>
                </a:lnTo>
                <a:lnTo>
                  <a:pt x="3388" y="2969"/>
                </a:lnTo>
                <a:lnTo>
                  <a:pt x="3388" y="2951"/>
                </a:lnTo>
                <a:lnTo>
                  <a:pt x="3388" y="0"/>
                </a:lnTo>
                <a:lnTo>
                  <a:pt x="3049" y="0"/>
                </a:lnTo>
                <a:close/>
              </a:path>
            </a:pathLst>
          </a:custGeom>
          <a:solidFill>
            <a:srgbClr val="BFBFBF"/>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latin typeface="+mn-lt"/>
              <a:cs typeface="+mn-cs"/>
            </a:endParaRPr>
          </a:p>
        </p:txBody>
      </p:sp>
      <p:pic>
        <p:nvPicPr>
          <p:cNvPr id="14" name="Picture 13">
            <a:extLst>
              <a:ext uri="{FF2B5EF4-FFF2-40B4-BE49-F238E27FC236}">
                <a16:creationId xmlns:a16="http://schemas.microsoft.com/office/drawing/2014/main" id="{027030A5-C7D7-48D4-B261-45DC936EE5D9}"/>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934576" y="5409488"/>
            <a:ext cx="1603756" cy="388553"/>
          </a:xfrm>
          <a:prstGeom prst="rect">
            <a:avLst/>
          </a:prstGeom>
        </p:spPr>
      </p:pic>
    </p:spTree>
    <p:extLst>
      <p:ext uri="{BB962C8B-B14F-4D97-AF65-F5344CB8AC3E}">
        <p14:creationId xmlns:p14="http://schemas.microsoft.com/office/powerpoint/2010/main" val="3793082440"/>
      </p:ext>
    </p:extLst>
  </p:cSld>
  <p:clrMapOvr>
    <a:masterClrMapping/>
  </p:clrMapOvr>
  <p:extLst>
    <p:ext uri="{DCECCB84-F9BA-43D5-87BE-67443E8EF086}">
      <p15:sldGuideLst xmlns:p15="http://schemas.microsoft.com/office/powerpoint/2012/main">
        <p15:guide id="1"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k green picture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ED81066A-C24A-4E74-9351-F12B6561E2D3}"/>
              </a:ext>
            </a:extLst>
          </p:cNvPr>
          <p:cNvSpPr>
            <a:spLocks noGrp="1"/>
          </p:cNvSpPr>
          <p:nvPr>
            <p:ph type="pic" sz="quarter" idx="10"/>
          </p:nvPr>
        </p:nvSpPr>
        <p:spPr>
          <a:xfrm>
            <a:off x="6095637" y="1083755"/>
            <a:ext cx="5486764" cy="4219290"/>
          </a:xfrm>
          <a:noFill/>
        </p:spPr>
        <p:txBody>
          <a:bodyPr/>
          <a:lstStyle>
            <a:lvl1pPr marL="0" indent="0">
              <a:buNone/>
              <a:defRPr/>
            </a:lvl1pPr>
          </a:lstStyle>
          <a:p>
            <a:r>
              <a:rPr lang="en-US" dirty="0"/>
              <a:t>Click icon to add picture</a:t>
            </a:r>
          </a:p>
        </p:txBody>
      </p:sp>
      <p:sp>
        <p:nvSpPr>
          <p:cNvPr id="22" name="Rectangle 21">
            <a:extLst>
              <a:ext uri="{FF2B5EF4-FFF2-40B4-BE49-F238E27FC236}">
                <a16:creationId xmlns:a16="http://schemas.microsoft.com/office/drawing/2014/main" id="{2272F0CA-07C0-447D-AD25-74BF79400D69}"/>
              </a:ext>
            </a:extLst>
          </p:cNvPr>
          <p:cNvSpPr/>
          <p:nvPr userDrawn="1"/>
        </p:nvSpPr>
        <p:spPr>
          <a:xfrm>
            <a:off x="274320" y="1078992"/>
            <a:ext cx="5821680" cy="4221671"/>
          </a:xfrm>
          <a:prstGeom prst="rect">
            <a:avLst/>
          </a:prstGeom>
          <a:solidFill>
            <a:srgbClr val="CFCFCF"/>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2" name="Title 1"/>
          <p:cNvSpPr>
            <a:spLocks noGrp="1"/>
          </p:cNvSpPr>
          <p:nvPr>
            <p:ph type="title" hasCustomPrompt="1"/>
          </p:nvPr>
        </p:nvSpPr>
        <p:spPr>
          <a:xfrm>
            <a:off x="388079" y="1275788"/>
            <a:ext cx="5537405" cy="978729"/>
          </a:xfrm>
        </p:spPr>
        <p:txBody>
          <a:bodyPr/>
          <a:lstStyle>
            <a:lvl1pPr>
              <a:lnSpc>
                <a:spcPct val="90000"/>
              </a:lnSpc>
              <a:defRPr sz="3200" b="0">
                <a:solidFill>
                  <a:schemeClr val="tx1"/>
                </a:solidFill>
                <a:latin typeface="Century Gothic" panose="020B0502020202020204" pitchFamily="34" charset="0"/>
              </a:defRPr>
            </a:lvl1pPr>
          </a:lstStyle>
          <a:p>
            <a:r>
              <a:rPr lang="en-US" dirty="0"/>
              <a:t>Click to edit Master </a:t>
            </a:r>
            <a:br>
              <a:rPr lang="en-US" dirty="0"/>
            </a:br>
            <a:r>
              <a:rPr lang="en-US" dirty="0"/>
              <a:t>title style</a:t>
            </a:r>
          </a:p>
        </p:txBody>
      </p:sp>
      <p:sp>
        <p:nvSpPr>
          <p:cNvPr id="11" name="Rectangle 10">
            <a:extLst>
              <a:ext uri="{FF2B5EF4-FFF2-40B4-BE49-F238E27FC236}">
                <a16:creationId xmlns:a16="http://schemas.microsoft.com/office/drawing/2014/main" id="{683439C5-4231-ED43-91B8-86779195C116}"/>
              </a:ext>
            </a:extLst>
          </p:cNvPr>
          <p:cNvSpPr/>
          <p:nvPr userDrawn="1"/>
        </p:nvSpPr>
        <p:spPr>
          <a:xfrm>
            <a:off x="0" y="320040"/>
            <a:ext cx="274320" cy="510909"/>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12" name="Rectangle 11">
            <a:extLst>
              <a:ext uri="{FF2B5EF4-FFF2-40B4-BE49-F238E27FC236}">
                <a16:creationId xmlns:a16="http://schemas.microsoft.com/office/drawing/2014/main" id="{35C7DBBE-95AC-E843-979A-A1A45836011E}"/>
              </a:ext>
            </a:extLst>
          </p:cNvPr>
          <p:cNvSpPr/>
          <p:nvPr userDrawn="1"/>
        </p:nvSpPr>
        <p:spPr>
          <a:xfrm>
            <a:off x="274320" y="320040"/>
            <a:ext cx="1412673" cy="510909"/>
          </a:xfrm>
          <a:prstGeom prst="rect">
            <a:avLst/>
          </a:prstGeom>
          <a:solidFill>
            <a:schemeClr val="bg2">
              <a:lumMod val="8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7" name="Rectangle 6">
            <a:extLst>
              <a:ext uri="{FF2B5EF4-FFF2-40B4-BE49-F238E27FC236}">
                <a16:creationId xmlns:a16="http://schemas.microsoft.com/office/drawing/2014/main" id="{29C1BABE-6AB9-4F04-A1D6-C28E4287362E}"/>
              </a:ext>
            </a:extLst>
          </p:cNvPr>
          <p:cNvSpPr>
            <a:spLocks noChangeArrowheads="1"/>
          </p:cNvSpPr>
          <p:nvPr userDrawn="1"/>
        </p:nvSpPr>
        <p:spPr bwMode="auto">
          <a:xfrm flipH="1">
            <a:off x="-4391" y="6626132"/>
            <a:ext cx="280401" cy="152400"/>
          </a:xfrm>
          <a:prstGeom prst="rect">
            <a:avLst/>
          </a:prstGeom>
          <a:noFill/>
          <a:ln w="9525">
            <a:noFill/>
            <a:miter lim="800000"/>
            <a:headEnd/>
            <a:tailEnd/>
          </a:ln>
          <a:effectLst/>
        </p:spPr>
        <p:txBody>
          <a:bodyPr lIns="0" tIns="0" rIns="0" bIns="0"/>
          <a:lstStyle/>
          <a:p>
            <a:pPr algn="ctr" defTabSz="173038">
              <a:lnSpc>
                <a:spcPct val="90000"/>
              </a:lnSpc>
              <a:tabLst>
                <a:tab pos="230188" algn="l"/>
              </a:tabLst>
              <a:defRPr/>
            </a:pPr>
            <a:fld id="{040BB257-551A-4736-B50F-DCF1BA034C06}" type="slidenum">
              <a:rPr lang="en-US" sz="900" smtClean="0">
                <a:solidFill>
                  <a:schemeClr val="tx1"/>
                </a:solidFill>
                <a:latin typeface="+mn-lt"/>
                <a:cs typeface="Times New Roman" panose="02020603050405020304" pitchFamily="18" charset="0"/>
              </a:rPr>
              <a:pPr algn="ctr" defTabSz="173038">
                <a:lnSpc>
                  <a:spcPct val="90000"/>
                </a:lnSpc>
                <a:tabLst>
                  <a:tab pos="230188" algn="l"/>
                </a:tabLst>
                <a:defRPr/>
              </a:pPr>
              <a:t>‹#›</a:t>
            </a:fld>
            <a:endParaRPr lang="en-US" sz="900" dirty="0">
              <a:solidFill>
                <a:schemeClr val="tx1"/>
              </a:solidFill>
              <a:latin typeface="+mn-lt"/>
              <a:cs typeface="Times New Roman" panose="02020603050405020304" pitchFamily="18" charset="0"/>
            </a:endParaRPr>
          </a:p>
        </p:txBody>
      </p:sp>
      <p:pic>
        <p:nvPicPr>
          <p:cNvPr id="13" name="Picture 12">
            <a:extLst>
              <a:ext uri="{FF2B5EF4-FFF2-40B4-BE49-F238E27FC236}">
                <a16:creationId xmlns:a16="http://schemas.microsoft.com/office/drawing/2014/main" id="{8D325F85-B4F1-4C5D-855D-1BE9D9C179D6}"/>
              </a:ext>
            </a:extLst>
          </p:cNvPr>
          <p:cNvPicPr>
            <a:picLocks noChangeAspect="1"/>
          </p:cNvPicPr>
          <p:nvPr userDrawn="1"/>
        </p:nvPicPr>
        <p:blipFill>
          <a:blip r:embed="rId2"/>
          <a:stretch>
            <a:fillRect/>
          </a:stretch>
        </p:blipFill>
        <p:spPr>
          <a:xfrm>
            <a:off x="413129" y="456244"/>
            <a:ext cx="1088136" cy="261860"/>
          </a:xfrm>
          <a:prstGeom prst="rect">
            <a:avLst/>
          </a:prstGeom>
        </p:spPr>
      </p:pic>
      <p:sp>
        <p:nvSpPr>
          <p:cNvPr id="10" name="Line 5">
            <a:extLst>
              <a:ext uri="{FF2B5EF4-FFF2-40B4-BE49-F238E27FC236}">
                <a16:creationId xmlns:a16="http://schemas.microsoft.com/office/drawing/2014/main" id="{1F888CF4-3F65-4925-A47B-614AFCDC0550}"/>
              </a:ext>
            </a:extLst>
          </p:cNvPr>
          <p:cNvSpPr>
            <a:spLocks noChangeShapeType="1"/>
          </p:cNvSpPr>
          <p:nvPr userDrawn="1"/>
        </p:nvSpPr>
        <p:spPr bwMode="auto">
          <a:xfrm>
            <a:off x="8004175" y="8223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endParaRPr>
          </a:p>
        </p:txBody>
      </p:sp>
      <p:sp>
        <p:nvSpPr>
          <p:cNvPr id="18" name="Line 6">
            <a:extLst>
              <a:ext uri="{FF2B5EF4-FFF2-40B4-BE49-F238E27FC236}">
                <a16:creationId xmlns:a16="http://schemas.microsoft.com/office/drawing/2014/main" id="{4CFFE01C-81C8-4437-B6F5-7BAAEE5FC29F}"/>
              </a:ext>
            </a:extLst>
          </p:cNvPr>
          <p:cNvSpPr>
            <a:spLocks noChangeShapeType="1"/>
          </p:cNvSpPr>
          <p:nvPr userDrawn="1"/>
        </p:nvSpPr>
        <p:spPr bwMode="auto">
          <a:xfrm>
            <a:off x="8004175" y="8223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endParaRPr>
          </a:p>
        </p:txBody>
      </p:sp>
      <p:sp>
        <p:nvSpPr>
          <p:cNvPr id="24" name="Freeform 7">
            <a:extLst>
              <a:ext uri="{FF2B5EF4-FFF2-40B4-BE49-F238E27FC236}">
                <a16:creationId xmlns:a16="http://schemas.microsoft.com/office/drawing/2014/main" id="{1B955FFA-B6F5-4CDD-940A-DB05FD68B7CA}"/>
              </a:ext>
            </a:extLst>
          </p:cNvPr>
          <p:cNvSpPr>
            <a:spLocks/>
          </p:cNvSpPr>
          <p:nvPr userDrawn="1"/>
        </p:nvSpPr>
        <p:spPr bwMode="auto">
          <a:xfrm>
            <a:off x="6096000" y="0"/>
            <a:ext cx="6096000" cy="6858000"/>
          </a:xfrm>
          <a:custGeom>
            <a:avLst/>
            <a:gdLst>
              <a:gd name="T0" fmla="*/ 3049 w 3388"/>
              <a:gd name="T1" fmla="*/ 0 h 3815"/>
              <a:gd name="T2" fmla="*/ 3049 w 3388"/>
              <a:gd name="T3" fmla="*/ 2951 h 3815"/>
              <a:gd name="T4" fmla="*/ 0 w 3388"/>
              <a:gd name="T5" fmla="*/ 2951 h 3815"/>
              <a:gd name="T6" fmla="*/ 0 w 3388"/>
              <a:gd name="T7" fmla="*/ 3815 h 3815"/>
              <a:gd name="T8" fmla="*/ 3388 w 3388"/>
              <a:gd name="T9" fmla="*/ 3815 h 3815"/>
              <a:gd name="T10" fmla="*/ 3388 w 3388"/>
              <a:gd name="T11" fmla="*/ 2969 h 3815"/>
              <a:gd name="T12" fmla="*/ 3388 w 3388"/>
              <a:gd name="T13" fmla="*/ 2951 h 3815"/>
              <a:gd name="T14" fmla="*/ 3388 w 3388"/>
              <a:gd name="T15" fmla="*/ 0 h 3815"/>
              <a:gd name="T16" fmla="*/ 3049 w 3388"/>
              <a:gd name="T17" fmla="*/ 0 h 3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8" h="3815">
                <a:moveTo>
                  <a:pt x="3049" y="0"/>
                </a:moveTo>
                <a:lnTo>
                  <a:pt x="3049" y="2951"/>
                </a:lnTo>
                <a:lnTo>
                  <a:pt x="0" y="2951"/>
                </a:lnTo>
                <a:lnTo>
                  <a:pt x="0" y="3815"/>
                </a:lnTo>
                <a:lnTo>
                  <a:pt x="3388" y="3815"/>
                </a:lnTo>
                <a:lnTo>
                  <a:pt x="3388" y="2969"/>
                </a:lnTo>
                <a:lnTo>
                  <a:pt x="3388" y="2951"/>
                </a:lnTo>
                <a:lnTo>
                  <a:pt x="3388" y="0"/>
                </a:lnTo>
                <a:lnTo>
                  <a:pt x="3049"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endParaRPr>
          </a:p>
        </p:txBody>
      </p:sp>
      <p:sp>
        <p:nvSpPr>
          <p:cNvPr id="15" name="Content Placeholder 5">
            <a:extLst>
              <a:ext uri="{FF2B5EF4-FFF2-40B4-BE49-F238E27FC236}">
                <a16:creationId xmlns:a16="http://schemas.microsoft.com/office/drawing/2014/main" id="{CA5F7EA9-E5C6-4376-AC5D-CA0B1DA0A259}"/>
              </a:ext>
            </a:extLst>
          </p:cNvPr>
          <p:cNvSpPr>
            <a:spLocks noGrp="1"/>
          </p:cNvSpPr>
          <p:nvPr>
            <p:ph sz="quarter" idx="4"/>
          </p:nvPr>
        </p:nvSpPr>
        <p:spPr>
          <a:xfrm>
            <a:off x="388079" y="2453317"/>
            <a:ext cx="5512904" cy="2690184"/>
          </a:xfrm>
        </p:spPr>
        <p:txBody>
          <a:bodyPr/>
          <a:lstStyle>
            <a:lvl1pPr marL="287338" indent="-287338">
              <a:lnSpc>
                <a:spcPct val="90000"/>
              </a:lnSpc>
              <a:buClr>
                <a:schemeClr val="tx1"/>
              </a:buClr>
              <a:buFont typeface="Century Gothic" panose="020B0502020202020204" pitchFamily="34" charset="0"/>
              <a:buChar char="•"/>
              <a:defRPr sz="2000">
                <a:latin typeface="Century Gothic" panose="020B0502020202020204" pitchFamily="34" charset="0"/>
              </a:defRPr>
            </a:lvl1pPr>
            <a:lvl2pPr marL="688975" indent="-285750">
              <a:lnSpc>
                <a:spcPct val="90000"/>
              </a:lnSpc>
              <a:buClr>
                <a:schemeClr val="tx1"/>
              </a:buClr>
              <a:buFont typeface="Century Gothic" panose="020B0502020202020204" pitchFamily="34" charset="0"/>
              <a:buChar char="–"/>
              <a:defRPr lang="en-US" sz="1800" kern="1200" dirty="0">
                <a:solidFill>
                  <a:schemeClr val="tx1"/>
                </a:solidFill>
                <a:latin typeface="Century Gothic" panose="020B0502020202020204" pitchFamily="34" charset="0"/>
                <a:ea typeface="+mn-ea"/>
                <a:cs typeface="+mn-cs"/>
              </a:defRPr>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Edit Master text styles</a:t>
            </a:r>
          </a:p>
          <a:p>
            <a:pPr marL="688975" lvl="1" indent="-285750" algn="l" rtl="0" eaLnBrk="1" fontAlgn="base" hangingPunct="1">
              <a:lnSpc>
                <a:spcPct val="90000"/>
              </a:lnSpc>
              <a:spcBef>
                <a:spcPts val="800"/>
              </a:spcBef>
              <a:spcAft>
                <a:spcPct val="0"/>
              </a:spcAft>
              <a:buClr>
                <a:schemeClr val="tx1"/>
              </a:buClr>
              <a:buSzPct val="90000"/>
              <a:buFont typeface="Century Gothic" panose="020B0502020202020204" pitchFamily="34" charset="0"/>
              <a:buChar char="–"/>
            </a:pPr>
            <a:r>
              <a:rPr lang="en-US" dirty="0"/>
              <a:t>Second level</a:t>
            </a:r>
          </a:p>
        </p:txBody>
      </p:sp>
    </p:spTree>
    <p:extLst>
      <p:ext uri="{BB962C8B-B14F-4D97-AF65-F5344CB8AC3E}">
        <p14:creationId xmlns:p14="http://schemas.microsoft.com/office/powerpoint/2010/main" val="1041499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k green picture layout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ED81066A-C24A-4E74-9351-F12B6561E2D3}"/>
              </a:ext>
            </a:extLst>
          </p:cNvPr>
          <p:cNvSpPr>
            <a:spLocks noGrp="1"/>
          </p:cNvSpPr>
          <p:nvPr>
            <p:ph type="pic" sz="quarter" idx="10"/>
          </p:nvPr>
        </p:nvSpPr>
        <p:spPr>
          <a:xfrm>
            <a:off x="6095636" y="1078992"/>
            <a:ext cx="5487073" cy="4224052"/>
          </a:xfrm>
          <a:noFill/>
        </p:spPr>
        <p:txBody>
          <a:bodyPr/>
          <a:lstStyle>
            <a:lvl1pPr marL="0" indent="0">
              <a:buFont typeface="Century Gothic" panose="020B0502020202020204" pitchFamily="34" charset="0"/>
              <a:buNone/>
              <a:defRPr/>
            </a:lvl1pPr>
          </a:lstStyle>
          <a:p>
            <a:r>
              <a:rPr lang="en-US" dirty="0"/>
              <a:t>Click icon to add picture</a:t>
            </a:r>
          </a:p>
        </p:txBody>
      </p:sp>
      <p:sp>
        <p:nvSpPr>
          <p:cNvPr id="22" name="Rectangle 21">
            <a:extLst>
              <a:ext uri="{FF2B5EF4-FFF2-40B4-BE49-F238E27FC236}">
                <a16:creationId xmlns:a16="http://schemas.microsoft.com/office/drawing/2014/main" id="{2272F0CA-07C0-447D-AD25-74BF79400D69}"/>
              </a:ext>
            </a:extLst>
          </p:cNvPr>
          <p:cNvSpPr/>
          <p:nvPr userDrawn="1"/>
        </p:nvSpPr>
        <p:spPr>
          <a:xfrm>
            <a:off x="274320" y="1078992"/>
            <a:ext cx="5821680" cy="5779008"/>
          </a:xfrm>
          <a:prstGeom prst="rect">
            <a:avLst/>
          </a:prstGeom>
          <a:solidFill>
            <a:srgbClr val="CFCFCF"/>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2" name="Title 1"/>
          <p:cNvSpPr>
            <a:spLocks noGrp="1"/>
          </p:cNvSpPr>
          <p:nvPr>
            <p:ph type="title" hasCustomPrompt="1"/>
          </p:nvPr>
        </p:nvSpPr>
        <p:spPr>
          <a:xfrm>
            <a:off x="388079" y="1275788"/>
            <a:ext cx="5537405" cy="978729"/>
          </a:xfrm>
        </p:spPr>
        <p:txBody>
          <a:bodyPr/>
          <a:lstStyle>
            <a:lvl1pPr>
              <a:lnSpc>
                <a:spcPct val="90000"/>
              </a:lnSpc>
              <a:defRPr sz="3200" b="0">
                <a:solidFill>
                  <a:schemeClr val="tx1"/>
                </a:solidFill>
                <a:latin typeface="Century Gothic" panose="020B0502020202020204" pitchFamily="34" charset="0"/>
              </a:defRPr>
            </a:lvl1pPr>
          </a:lstStyle>
          <a:p>
            <a:r>
              <a:rPr lang="en-US" dirty="0"/>
              <a:t>Click to edit Master </a:t>
            </a:r>
            <a:br>
              <a:rPr lang="en-US" dirty="0"/>
            </a:br>
            <a:r>
              <a:rPr lang="en-US" dirty="0"/>
              <a:t>title style</a:t>
            </a:r>
          </a:p>
        </p:txBody>
      </p:sp>
      <p:sp>
        <p:nvSpPr>
          <p:cNvPr id="6" name="Content Placeholder 5"/>
          <p:cNvSpPr>
            <a:spLocks noGrp="1"/>
          </p:cNvSpPr>
          <p:nvPr>
            <p:ph sz="quarter" idx="4"/>
          </p:nvPr>
        </p:nvSpPr>
        <p:spPr>
          <a:xfrm>
            <a:off x="388079" y="2453316"/>
            <a:ext cx="5512904" cy="4163291"/>
          </a:xfrm>
        </p:spPr>
        <p:txBody>
          <a:bodyPr/>
          <a:lstStyle>
            <a:lvl1pPr marL="287338" indent="-287338">
              <a:lnSpc>
                <a:spcPct val="90000"/>
              </a:lnSpc>
              <a:buClr>
                <a:schemeClr val="tx1"/>
              </a:buClr>
              <a:buFont typeface="Century Gothic" panose="020B0502020202020204" pitchFamily="34" charset="0"/>
              <a:buChar char="•"/>
              <a:defRPr sz="2000">
                <a:latin typeface="Century Gothic" panose="020B0502020202020204" pitchFamily="34" charset="0"/>
              </a:defRPr>
            </a:lvl1pPr>
            <a:lvl2pPr marL="688975" indent="-285750">
              <a:lnSpc>
                <a:spcPct val="90000"/>
              </a:lnSpc>
              <a:buClr>
                <a:schemeClr val="tx1"/>
              </a:buClr>
              <a:buFont typeface="Century Gothic" panose="020B0502020202020204" pitchFamily="34" charset="0"/>
              <a:buChar char="–"/>
              <a:defRPr lang="en-US" sz="1800" kern="1200" dirty="0">
                <a:solidFill>
                  <a:schemeClr val="tx1"/>
                </a:solidFill>
                <a:latin typeface="Century Gothic" panose="020B0502020202020204" pitchFamily="34" charset="0"/>
                <a:ea typeface="+mn-ea"/>
                <a:cs typeface="+mn-cs"/>
              </a:defRPr>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Edit Master text styles</a:t>
            </a:r>
          </a:p>
          <a:p>
            <a:pPr marL="688975" lvl="1" indent="-285750" algn="l" rtl="0" eaLnBrk="1" fontAlgn="base" hangingPunct="1">
              <a:lnSpc>
                <a:spcPct val="90000"/>
              </a:lnSpc>
              <a:spcBef>
                <a:spcPts val="800"/>
              </a:spcBef>
              <a:spcAft>
                <a:spcPct val="0"/>
              </a:spcAft>
              <a:buClr>
                <a:schemeClr val="tx1"/>
              </a:buClr>
              <a:buSzPct val="90000"/>
              <a:buFont typeface="Century Gothic" panose="020B0502020202020204" pitchFamily="34" charset="0"/>
              <a:buChar char="–"/>
            </a:pPr>
            <a:r>
              <a:rPr lang="en-US" dirty="0"/>
              <a:t>Second level</a:t>
            </a:r>
          </a:p>
        </p:txBody>
      </p:sp>
      <p:sp>
        <p:nvSpPr>
          <p:cNvPr id="11" name="Rectangle 10">
            <a:extLst>
              <a:ext uri="{FF2B5EF4-FFF2-40B4-BE49-F238E27FC236}">
                <a16:creationId xmlns:a16="http://schemas.microsoft.com/office/drawing/2014/main" id="{BD0DB01C-0316-7441-9D7D-F96D7A49FEAC}"/>
              </a:ext>
            </a:extLst>
          </p:cNvPr>
          <p:cNvSpPr/>
          <p:nvPr userDrawn="1"/>
        </p:nvSpPr>
        <p:spPr>
          <a:xfrm>
            <a:off x="0" y="320040"/>
            <a:ext cx="274320" cy="510909"/>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12" name="Rectangle 11">
            <a:extLst>
              <a:ext uri="{FF2B5EF4-FFF2-40B4-BE49-F238E27FC236}">
                <a16:creationId xmlns:a16="http://schemas.microsoft.com/office/drawing/2014/main" id="{CF70CC82-0B8B-1D4B-9F0D-823E1CAB4A9C}"/>
              </a:ext>
            </a:extLst>
          </p:cNvPr>
          <p:cNvSpPr/>
          <p:nvPr userDrawn="1"/>
        </p:nvSpPr>
        <p:spPr>
          <a:xfrm>
            <a:off x="274320" y="320040"/>
            <a:ext cx="1412673" cy="510909"/>
          </a:xfrm>
          <a:prstGeom prst="rect">
            <a:avLst/>
          </a:prstGeom>
          <a:solidFill>
            <a:schemeClr val="bg2">
              <a:lumMod val="8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6">
            <a:extLst>
              <a:ext uri="{FF2B5EF4-FFF2-40B4-BE49-F238E27FC236}">
                <a16:creationId xmlns:a16="http://schemas.microsoft.com/office/drawing/2014/main" id="{732E67AB-06CD-417E-82A6-C485A480337A}"/>
              </a:ext>
            </a:extLst>
          </p:cNvPr>
          <p:cNvSpPr>
            <a:spLocks noChangeArrowheads="1"/>
          </p:cNvSpPr>
          <p:nvPr userDrawn="1"/>
        </p:nvSpPr>
        <p:spPr bwMode="auto">
          <a:xfrm flipH="1">
            <a:off x="-4391" y="6626132"/>
            <a:ext cx="280401" cy="152400"/>
          </a:xfrm>
          <a:prstGeom prst="rect">
            <a:avLst/>
          </a:prstGeom>
          <a:noFill/>
          <a:ln w="9525">
            <a:noFill/>
            <a:miter lim="800000"/>
            <a:headEnd/>
            <a:tailEnd/>
          </a:ln>
          <a:effectLst/>
        </p:spPr>
        <p:txBody>
          <a:bodyPr lIns="0" tIns="0" rIns="0" bIns="0"/>
          <a:lstStyle/>
          <a:p>
            <a:pPr algn="ctr" defTabSz="173038">
              <a:lnSpc>
                <a:spcPct val="90000"/>
              </a:lnSpc>
              <a:tabLst>
                <a:tab pos="230188" algn="l"/>
              </a:tabLst>
              <a:defRPr/>
            </a:pPr>
            <a:fld id="{040BB257-551A-4736-B50F-DCF1BA034C06}" type="slidenum">
              <a:rPr lang="en-US" sz="900" smtClean="0">
                <a:solidFill>
                  <a:schemeClr val="tx1"/>
                </a:solidFill>
                <a:latin typeface="+mn-lt"/>
                <a:cs typeface="Times New Roman" panose="02020603050405020304" pitchFamily="18" charset="0"/>
              </a:rPr>
              <a:pPr algn="ctr" defTabSz="173038">
                <a:lnSpc>
                  <a:spcPct val="90000"/>
                </a:lnSpc>
                <a:tabLst>
                  <a:tab pos="230188" algn="l"/>
                </a:tabLst>
                <a:defRPr/>
              </a:pPr>
              <a:t>‹#›</a:t>
            </a:fld>
            <a:endParaRPr lang="en-US" sz="900" dirty="0">
              <a:solidFill>
                <a:schemeClr val="tx1"/>
              </a:solidFill>
              <a:latin typeface="+mn-lt"/>
              <a:cs typeface="Times New Roman" panose="02020603050405020304" pitchFamily="18" charset="0"/>
            </a:endParaRPr>
          </a:p>
        </p:txBody>
      </p:sp>
      <p:pic>
        <p:nvPicPr>
          <p:cNvPr id="13" name="Picture 12">
            <a:extLst>
              <a:ext uri="{FF2B5EF4-FFF2-40B4-BE49-F238E27FC236}">
                <a16:creationId xmlns:a16="http://schemas.microsoft.com/office/drawing/2014/main" id="{DE8EB24F-FBB3-41E8-90F7-B4AA493C6FFD}"/>
              </a:ext>
            </a:extLst>
          </p:cNvPr>
          <p:cNvPicPr>
            <a:picLocks noChangeAspect="1"/>
          </p:cNvPicPr>
          <p:nvPr userDrawn="1"/>
        </p:nvPicPr>
        <p:blipFill>
          <a:blip r:embed="rId2"/>
          <a:stretch>
            <a:fillRect/>
          </a:stretch>
        </p:blipFill>
        <p:spPr>
          <a:xfrm>
            <a:off x="413129" y="456244"/>
            <a:ext cx="1088136" cy="261860"/>
          </a:xfrm>
          <a:prstGeom prst="rect">
            <a:avLst/>
          </a:prstGeom>
        </p:spPr>
      </p:pic>
      <p:sp>
        <p:nvSpPr>
          <p:cNvPr id="16" name="Freeform 7">
            <a:extLst>
              <a:ext uri="{FF2B5EF4-FFF2-40B4-BE49-F238E27FC236}">
                <a16:creationId xmlns:a16="http://schemas.microsoft.com/office/drawing/2014/main" id="{2A500EEB-73EC-4C16-8273-4ED5425DD64C}"/>
              </a:ext>
            </a:extLst>
          </p:cNvPr>
          <p:cNvSpPr>
            <a:spLocks/>
          </p:cNvSpPr>
          <p:nvPr userDrawn="1"/>
        </p:nvSpPr>
        <p:spPr bwMode="auto">
          <a:xfrm>
            <a:off x="6096000" y="0"/>
            <a:ext cx="6096000" cy="6858000"/>
          </a:xfrm>
          <a:custGeom>
            <a:avLst/>
            <a:gdLst>
              <a:gd name="T0" fmla="*/ 3049 w 3388"/>
              <a:gd name="T1" fmla="*/ 0 h 3815"/>
              <a:gd name="T2" fmla="*/ 3049 w 3388"/>
              <a:gd name="T3" fmla="*/ 2951 h 3815"/>
              <a:gd name="T4" fmla="*/ 0 w 3388"/>
              <a:gd name="T5" fmla="*/ 2951 h 3815"/>
              <a:gd name="T6" fmla="*/ 0 w 3388"/>
              <a:gd name="T7" fmla="*/ 3815 h 3815"/>
              <a:gd name="T8" fmla="*/ 3388 w 3388"/>
              <a:gd name="T9" fmla="*/ 3815 h 3815"/>
              <a:gd name="T10" fmla="*/ 3388 w 3388"/>
              <a:gd name="T11" fmla="*/ 2969 h 3815"/>
              <a:gd name="T12" fmla="*/ 3388 w 3388"/>
              <a:gd name="T13" fmla="*/ 2951 h 3815"/>
              <a:gd name="T14" fmla="*/ 3388 w 3388"/>
              <a:gd name="T15" fmla="*/ 0 h 3815"/>
              <a:gd name="T16" fmla="*/ 3049 w 3388"/>
              <a:gd name="T17" fmla="*/ 0 h 3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8" h="3815">
                <a:moveTo>
                  <a:pt x="3049" y="0"/>
                </a:moveTo>
                <a:lnTo>
                  <a:pt x="3049" y="2951"/>
                </a:lnTo>
                <a:lnTo>
                  <a:pt x="0" y="2951"/>
                </a:lnTo>
                <a:lnTo>
                  <a:pt x="0" y="3815"/>
                </a:lnTo>
                <a:lnTo>
                  <a:pt x="3388" y="3815"/>
                </a:lnTo>
                <a:lnTo>
                  <a:pt x="3388" y="2969"/>
                </a:lnTo>
                <a:lnTo>
                  <a:pt x="3388" y="2951"/>
                </a:lnTo>
                <a:lnTo>
                  <a:pt x="3388" y="0"/>
                </a:lnTo>
                <a:lnTo>
                  <a:pt x="3049"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endParaRPr>
          </a:p>
        </p:txBody>
      </p:sp>
    </p:spTree>
    <p:extLst>
      <p:ext uri="{BB962C8B-B14F-4D97-AF65-F5344CB8AC3E}">
        <p14:creationId xmlns:p14="http://schemas.microsoft.com/office/powerpoint/2010/main" val="3824302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Dk green picture layout wid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ED81066A-C24A-4E74-9351-F12B6561E2D3}"/>
              </a:ext>
            </a:extLst>
          </p:cNvPr>
          <p:cNvSpPr>
            <a:spLocks noGrp="1"/>
          </p:cNvSpPr>
          <p:nvPr>
            <p:ph type="pic" sz="quarter" idx="10"/>
          </p:nvPr>
        </p:nvSpPr>
        <p:spPr>
          <a:xfrm>
            <a:off x="4120595" y="1078989"/>
            <a:ext cx="7464186" cy="4226003"/>
          </a:xfrm>
          <a:noFill/>
        </p:spPr>
        <p:txBody>
          <a:bodyPr/>
          <a:lstStyle>
            <a:lvl1pPr marL="0" indent="0">
              <a:buNone/>
              <a:defRPr/>
            </a:lvl1pPr>
          </a:lstStyle>
          <a:p>
            <a:r>
              <a:rPr lang="en-US" dirty="0"/>
              <a:t>Click icon to add picture</a:t>
            </a:r>
          </a:p>
        </p:txBody>
      </p:sp>
      <p:sp>
        <p:nvSpPr>
          <p:cNvPr id="22" name="Rectangle 21">
            <a:extLst>
              <a:ext uri="{FF2B5EF4-FFF2-40B4-BE49-F238E27FC236}">
                <a16:creationId xmlns:a16="http://schemas.microsoft.com/office/drawing/2014/main" id="{2272F0CA-07C0-447D-AD25-74BF79400D69}"/>
              </a:ext>
            </a:extLst>
          </p:cNvPr>
          <p:cNvSpPr/>
          <p:nvPr userDrawn="1"/>
        </p:nvSpPr>
        <p:spPr>
          <a:xfrm>
            <a:off x="274321" y="1078991"/>
            <a:ext cx="3846274" cy="5779007"/>
          </a:xfrm>
          <a:prstGeom prst="rect">
            <a:avLst/>
          </a:prstGeom>
          <a:solidFill>
            <a:srgbClr val="CFCFCF"/>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2" name="Title 1"/>
          <p:cNvSpPr>
            <a:spLocks noGrp="1"/>
          </p:cNvSpPr>
          <p:nvPr>
            <p:ph type="title"/>
          </p:nvPr>
        </p:nvSpPr>
        <p:spPr>
          <a:xfrm>
            <a:off x="388079" y="1275788"/>
            <a:ext cx="3576228" cy="979691"/>
          </a:xfrm>
        </p:spPr>
        <p:txBody>
          <a:bodyPr/>
          <a:lstStyle>
            <a:lvl1pPr>
              <a:lnSpc>
                <a:spcPct val="90000"/>
              </a:lnSpc>
              <a:defRPr sz="3200" b="0">
                <a:solidFill>
                  <a:schemeClr val="tx1"/>
                </a:solidFill>
                <a:latin typeface="Century Gothic" panose="020B0502020202020204" pitchFamily="34" charset="0"/>
              </a:defRPr>
            </a:lvl1pPr>
          </a:lstStyle>
          <a:p>
            <a:r>
              <a:rPr lang="en-US" dirty="0"/>
              <a:t>Click to edit Master title style</a:t>
            </a:r>
          </a:p>
        </p:txBody>
      </p:sp>
      <p:sp>
        <p:nvSpPr>
          <p:cNvPr id="6" name="Content Placeholder 5"/>
          <p:cNvSpPr>
            <a:spLocks noGrp="1"/>
          </p:cNvSpPr>
          <p:nvPr>
            <p:ph sz="quarter" idx="4"/>
          </p:nvPr>
        </p:nvSpPr>
        <p:spPr>
          <a:xfrm>
            <a:off x="388079" y="2800350"/>
            <a:ext cx="3541945" cy="3816258"/>
          </a:xfrm>
        </p:spPr>
        <p:txBody>
          <a:bodyPr/>
          <a:lstStyle>
            <a:lvl1pPr marL="287338" indent="-287338">
              <a:lnSpc>
                <a:spcPct val="90000"/>
              </a:lnSpc>
              <a:buClr>
                <a:schemeClr val="tx1"/>
              </a:buClr>
              <a:buFont typeface="Century Gothic" panose="020B0502020202020204" pitchFamily="34" charset="0"/>
              <a:buChar char="•"/>
              <a:defRPr sz="2000">
                <a:latin typeface="Century Gothic" panose="020B0502020202020204" pitchFamily="34" charset="0"/>
              </a:defRPr>
            </a:lvl1pPr>
            <a:lvl2pPr marL="688975" indent="-285750">
              <a:lnSpc>
                <a:spcPct val="90000"/>
              </a:lnSpc>
              <a:buClr>
                <a:schemeClr val="tx1"/>
              </a:buClr>
              <a:buFont typeface="Century Gothic" panose="020B0502020202020204" pitchFamily="34" charset="0"/>
              <a:buChar char="–"/>
              <a:defRPr lang="en-US" sz="1800" kern="1200" dirty="0">
                <a:solidFill>
                  <a:schemeClr val="tx1"/>
                </a:solidFill>
                <a:latin typeface="Century Gothic" panose="020B0502020202020204" pitchFamily="34" charset="0"/>
                <a:ea typeface="+mn-ea"/>
                <a:cs typeface="+mn-cs"/>
              </a:defRPr>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Edit Master text styles</a:t>
            </a:r>
          </a:p>
          <a:p>
            <a:pPr marL="688975" lvl="1" indent="-285750" algn="l" rtl="0" eaLnBrk="1" fontAlgn="base" hangingPunct="1">
              <a:lnSpc>
                <a:spcPct val="90000"/>
              </a:lnSpc>
              <a:spcBef>
                <a:spcPts val="800"/>
              </a:spcBef>
              <a:spcAft>
                <a:spcPct val="0"/>
              </a:spcAft>
              <a:buClr>
                <a:schemeClr val="tx1"/>
              </a:buClr>
              <a:buSzPct val="90000"/>
              <a:buFont typeface="Century Gothic" panose="020B0502020202020204" pitchFamily="34" charset="0"/>
              <a:buChar char="–"/>
            </a:pPr>
            <a:r>
              <a:rPr lang="en-US" dirty="0"/>
              <a:t>Second level</a:t>
            </a:r>
          </a:p>
        </p:txBody>
      </p:sp>
      <p:sp>
        <p:nvSpPr>
          <p:cNvPr id="11" name="Rectangle 10">
            <a:extLst>
              <a:ext uri="{FF2B5EF4-FFF2-40B4-BE49-F238E27FC236}">
                <a16:creationId xmlns:a16="http://schemas.microsoft.com/office/drawing/2014/main" id="{BD0DB01C-0316-7441-9D7D-F96D7A49FEAC}"/>
              </a:ext>
            </a:extLst>
          </p:cNvPr>
          <p:cNvSpPr/>
          <p:nvPr userDrawn="1"/>
        </p:nvSpPr>
        <p:spPr>
          <a:xfrm>
            <a:off x="0" y="320040"/>
            <a:ext cx="274320" cy="510909"/>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12" name="Rectangle 11">
            <a:extLst>
              <a:ext uri="{FF2B5EF4-FFF2-40B4-BE49-F238E27FC236}">
                <a16:creationId xmlns:a16="http://schemas.microsoft.com/office/drawing/2014/main" id="{CF70CC82-0B8B-1D4B-9F0D-823E1CAB4A9C}"/>
              </a:ext>
            </a:extLst>
          </p:cNvPr>
          <p:cNvSpPr/>
          <p:nvPr userDrawn="1"/>
        </p:nvSpPr>
        <p:spPr>
          <a:xfrm>
            <a:off x="274320" y="320040"/>
            <a:ext cx="1412673" cy="510909"/>
          </a:xfrm>
          <a:prstGeom prst="rect">
            <a:avLst/>
          </a:prstGeom>
          <a:solidFill>
            <a:schemeClr val="bg2">
              <a:lumMod val="8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6">
            <a:extLst>
              <a:ext uri="{FF2B5EF4-FFF2-40B4-BE49-F238E27FC236}">
                <a16:creationId xmlns:a16="http://schemas.microsoft.com/office/drawing/2014/main" id="{732E67AB-06CD-417E-82A6-C485A480337A}"/>
              </a:ext>
            </a:extLst>
          </p:cNvPr>
          <p:cNvSpPr>
            <a:spLocks noChangeArrowheads="1"/>
          </p:cNvSpPr>
          <p:nvPr userDrawn="1"/>
        </p:nvSpPr>
        <p:spPr bwMode="auto">
          <a:xfrm flipH="1">
            <a:off x="-4391" y="6626132"/>
            <a:ext cx="280401" cy="152400"/>
          </a:xfrm>
          <a:prstGeom prst="rect">
            <a:avLst/>
          </a:prstGeom>
          <a:noFill/>
          <a:ln w="9525">
            <a:noFill/>
            <a:miter lim="800000"/>
            <a:headEnd/>
            <a:tailEnd/>
          </a:ln>
          <a:effectLst/>
        </p:spPr>
        <p:txBody>
          <a:bodyPr lIns="0" tIns="0" rIns="0" bIns="0"/>
          <a:lstStyle/>
          <a:p>
            <a:pPr algn="ctr" defTabSz="173038">
              <a:lnSpc>
                <a:spcPct val="90000"/>
              </a:lnSpc>
              <a:tabLst>
                <a:tab pos="230188" algn="l"/>
              </a:tabLst>
              <a:defRPr/>
            </a:pPr>
            <a:fld id="{040BB257-551A-4736-B50F-DCF1BA034C06}" type="slidenum">
              <a:rPr lang="en-US" sz="900" smtClean="0">
                <a:solidFill>
                  <a:schemeClr val="tx1"/>
                </a:solidFill>
                <a:latin typeface="+mn-lt"/>
                <a:cs typeface="Times New Roman" panose="02020603050405020304" pitchFamily="18" charset="0"/>
              </a:rPr>
              <a:pPr algn="ctr" defTabSz="173038">
                <a:lnSpc>
                  <a:spcPct val="90000"/>
                </a:lnSpc>
                <a:tabLst>
                  <a:tab pos="230188" algn="l"/>
                </a:tabLst>
                <a:defRPr/>
              </a:pPr>
              <a:t>‹#›</a:t>
            </a:fld>
            <a:endParaRPr lang="en-US" sz="900" dirty="0">
              <a:solidFill>
                <a:schemeClr val="tx1"/>
              </a:solidFill>
              <a:latin typeface="+mn-lt"/>
              <a:cs typeface="Times New Roman" panose="02020603050405020304" pitchFamily="18" charset="0"/>
            </a:endParaRPr>
          </a:p>
        </p:txBody>
      </p:sp>
      <p:pic>
        <p:nvPicPr>
          <p:cNvPr id="13" name="Picture 12">
            <a:extLst>
              <a:ext uri="{FF2B5EF4-FFF2-40B4-BE49-F238E27FC236}">
                <a16:creationId xmlns:a16="http://schemas.microsoft.com/office/drawing/2014/main" id="{DE8EB24F-FBB3-41E8-90F7-B4AA493C6FFD}"/>
              </a:ext>
            </a:extLst>
          </p:cNvPr>
          <p:cNvPicPr>
            <a:picLocks noChangeAspect="1"/>
          </p:cNvPicPr>
          <p:nvPr userDrawn="1"/>
        </p:nvPicPr>
        <p:blipFill>
          <a:blip r:embed="rId2"/>
          <a:stretch>
            <a:fillRect/>
          </a:stretch>
        </p:blipFill>
        <p:spPr>
          <a:xfrm>
            <a:off x="413129" y="456244"/>
            <a:ext cx="1088136" cy="261860"/>
          </a:xfrm>
          <a:prstGeom prst="rect">
            <a:avLst/>
          </a:prstGeom>
        </p:spPr>
      </p:pic>
      <p:sp>
        <p:nvSpPr>
          <p:cNvPr id="8" name="Freeform 5">
            <a:extLst>
              <a:ext uri="{FF2B5EF4-FFF2-40B4-BE49-F238E27FC236}">
                <a16:creationId xmlns:a16="http://schemas.microsoft.com/office/drawing/2014/main" id="{E0FFF716-AFC7-4054-A1F8-2C39C30731D0}"/>
              </a:ext>
            </a:extLst>
          </p:cNvPr>
          <p:cNvSpPr>
            <a:spLocks/>
          </p:cNvSpPr>
          <p:nvPr userDrawn="1"/>
        </p:nvSpPr>
        <p:spPr bwMode="auto">
          <a:xfrm>
            <a:off x="4120595" y="1"/>
            <a:ext cx="8071405" cy="6857998"/>
          </a:xfrm>
          <a:custGeom>
            <a:avLst/>
            <a:gdLst>
              <a:gd name="T0" fmla="*/ 4151 w 4490"/>
              <a:gd name="T1" fmla="*/ 0 h 3815"/>
              <a:gd name="T2" fmla="*/ 4151 w 4490"/>
              <a:gd name="T3" fmla="*/ 2951 h 3815"/>
              <a:gd name="T4" fmla="*/ 0 w 4490"/>
              <a:gd name="T5" fmla="*/ 2951 h 3815"/>
              <a:gd name="T6" fmla="*/ 0 w 4490"/>
              <a:gd name="T7" fmla="*/ 3815 h 3815"/>
              <a:gd name="T8" fmla="*/ 4490 w 4490"/>
              <a:gd name="T9" fmla="*/ 3815 h 3815"/>
              <a:gd name="T10" fmla="*/ 4490 w 4490"/>
              <a:gd name="T11" fmla="*/ 2969 h 3815"/>
              <a:gd name="T12" fmla="*/ 4490 w 4490"/>
              <a:gd name="T13" fmla="*/ 2951 h 3815"/>
              <a:gd name="T14" fmla="*/ 4490 w 4490"/>
              <a:gd name="T15" fmla="*/ 0 h 3815"/>
              <a:gd name="T16" fmla="*/ 4151 w 4490"/>
              <a:gd name="T17" fmla="*/ 0 h 3815"/>
              <a:gd name="T18" fmla="*/ 4151 w 4490"/>
              <a:gd name="T19" fmla="*/ 0 h 3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90" h="3815">
                <a:moveTo>
                  <a:pt x="4151" y="0"/>
                </a:moveTo>
                <a:lnTo>
                  <a:pt x="4151" y="2951"/>
                </a:lnTo>
                <a:lnTo>
                  <a:pt x="0" y="2951"/>
                </a:lnTo>
                <a:lnTo>
                  <a:pt x="0" y="3815"/>
                </a:lnTo>
                <a:lnTo>
                  <a:pt x="4490" y="3815"/>
                </a:lnTo>
                <a:lnTo>
                  <a:pt x="4490" y="2969"/>
                </a:lnTo>
                <a:lnTo>
                  <a:pt x="4490" y="2951"/>
                </a:lnTo>
                <a:lnTo>
                  <a:pt x="4490" y="0"/>
                </a:lnTo>
                <a:lnTo>
                  <a:pt x="4151" y="0"/>
                </a:lnTo>
                <a:lnTo>
                  <a:pt x="4151" y="0"/>
                </a:lnTo>
                <a:close/>
              </a:path>
            </a:pathLst>
          </a:custGeom>
          <a:solidFill>
            <a:srgbClr val="4C88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endParaRPr>
          </a:p>
        </p:txBody>
      </p:sp>
    </p:spTree>
    <p:extLst>
      <p:ext uri="{BB962C8B-B14F-4D97-AF65-F5344CB8AC3E}">
        <p14:creationId xmlns:p14="http://schemas.microsoft.com/office/powerpoint/2010/main" val="251322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picture layout ">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ED81066A-C24A-4E74-9351-F12B6561E2D3}"/>
              </a:ext>
            </a:extLst>
          </p:cNvPr>
          <p:cNvSpPr>
            <a:spLocks noGrp="1"/>
          </p:cNvSpPr>
          <p:nvPr>
            <p:ph type="pic" sz="quarter" idx="10"/>
          </p:nvPr>
        </p:nvSpPr>
        <p:spPr>
          <a:xfrm>
            <a:off x="274320" y="2381"/>
            <a:ext cx="11312843" cy="6342021"/>
          </a:xfrm>
          <a:noFill/>
          <a:ln>
            <a:noFill/>
          </a:ln>
        </p:spPr>
        <p:txBody>
          <a:bodyPr/>
          <a:lstStyle>
            <a:lvl1pPr marL="0" indent="0">
              <a:buFont typeface="Century Gothic" panose="020B0502020202020204" pitchFamily="34" charset="0"/>
              <a:buNone/>
              <a:defRPr/>
            </a:lvl1pPr>
          </a:lstStyle>
          <a:p>
            <a:r>
              <a:rPr lang="en-US" dirty="0"/>
              <a:t>Click icon to add picture</a:t>
            </a:r>
          </a:p>
        </p:txBody>
      </p:sp>
      <p:sp>
        <p:nvSpPr>
          <p:cNvPr id="2" name="Title 1"/>
          <p:cNvSpPr>
            <a:spLocks noGrp="1"/>
          </p:cNvSpPr>
          <p:nvPr>
            <p:ph type="title"/>
          </p:nvPr>
        </p:nvSpPr>
        <p:spPr>
          <a:xfrm>
            <a:off x="429769" y="274320"/>
            <a:ext cx="11000232" cy="535531"/>
          </a:xfrm>
        </p:spPr>
        <p:txBody>
          <a:bodyPr/>
          <a:lstStyle>
            <a:lvl1pPr>
              <a:lnSpc>
                <a:spcPct val="90000"/>
              </a:lnSpc>
              <a:defRPr sz="3200" b="0">
                <a:solidFill>
                  <a:schemeClr val="tx1"/>
                </a:solidFill>
                <a:effectLst/>
                <a:latin typeface="Century Gothic" panose="020B0502020202020204" pitchFamily="34" charset="0"/>
              </a:defRPr>
            </a:lvl1pPr>
          </a:lstStyle>
          <a:p>
            <a:r>
              <a:rPr lang="en-US" dirty="0"/>
              <a:t>Click to edit Master title style</a:t>
            </a:r>
          </a:p>
        </p:txBody>
      </p:sp>
      <p:sp>
        <p:nvSpPr>
          <p:cNvPr id="17" name="Rectangle 256">
            <a:extLst>
              <a:ext uri="{FF2B5EF4-FFF2-40B4-BE49-F238E27FC236}">
                <a16:creationId xmlns:a16="http://schemas.microsoft.com/office/drawing/2014/main" id="{50787286-CD5D-43D9-B8DA-70C3358DC829}"/>
              </a:ext>
            </a:extLst>
          </p:cNvPr>
          <p:cNvSpPr txBox="1">
            <a:spLocks noChangeArrowheads="1"/>
          </p:cNvSpPr>
          <p:nvPr userDrawn="1"/>
        </p:nvSpPr>
        <p:spPr>
          <a:xfrm>
            <a:off x="8010283" y="6477000"/>
            <a:ext cx="3860800" cy="182562"/>
          </a:xfrm>
          <a:prstGeom prst="rect">
            <a:avLst/>
          </a:prstGeom>
          <a:ln/>
        </p:spPr>
        <p:txBody>
          <a:bodyPr anchor="ctr"/>
          <a:lstStyle/>
          <a:p>
            <a:pPr algn="r"/>
            <a:r>
              <a:rPr lang="en-US" sz="1000" dirty="0">
                <a:solidFill>
                  <a:schemeClr val="bg1"/>
                </a:solidFill>
                <a:latin typeface="Century Gothic" panose="020B0502020202020204" pitchFamily="34" charset="0"/>
                <a:cs typeface="Arial" pitchFamily="34" charset="0"/>
              </a:rPr>
              <a:t> </a:t>
            </a:r>
          </a:p>
        </p:txBody>
      </p:sp>
      <p:sp>
        <p:nvSpPr>
          <p:cNvPr id="16" name="Freeform 9">
            <a:extLst>
              <a:ext uri="{FF2B5EF4-FFF2-40B4-BE49-F238E27FC236}">
                <a16:creationId xmlns:a16="http://schemas.microsoft.com/office/drawing/2014/main" id="{D938724D-E109-43B4-9560-1552E26DB04A}"/>
              </a:ext>
            </a:extLst>
          </p:cNvPr>
          <p:cNvSpPr>
            <a:spLocks/>
          </p:cNvSpPr>
          <p:nvPr userDrawn="1"/>
        </p:nvSpPr>
        <p:spPr bwMode="auto">
          <a:xfrm>
            <a:off x="6026150" y="0"/>
            <a:ext cx="6165850" cy="6858000"/>
          </a:xfrm>
          <a:custGeom>
            <a:avLst/>
            <a:gdLst>
              <a:gd name="T0" fmla="*/ 3502 w 3884"/>
              <a:gd name="T1" fmla="*/ 0 h 4320"/>
              <a:gd name="T2" fmla="*/ 3502 w 3884"/>
              <a:gd name="T3" fmla="*/ 3998 h 4320"/>
              <a:gd name="T4" fmla="*/ 0 w 3884"/>
              <a:gd name="T5" fmla="*/ 3998 h 4320"/>
              <a:gd name="T6" fmla="*/ 0 w 3884"/>
              <a:gd name="T7" fmla="*/ 4320 h 4320"/>
              <a:gd name="T8" fmla="*/ 3502 w 3884"/>
              <a:gd name="T9" fmla="*/ 4320 h 4320"/>
              <a:gd name="T10" fmla="*/ 3884 w 3884"/>
              <a:gd name="T11" fmla="*/ 4320 h 4320"/>
              <a:gd name="T12" fmla="*/ 3884 w 3884"/>
              <a:gd name="T13" fmla="*/ 3998 h 4320"/>
              <a:gd name="T14" fmla="*/ 3884 w 3884"/>
              <a:gd name="T15" fmla="*/ 0 h 4320"/>
              <a:gd name="T16" fmla="*/ 3502 w 3884"/>
              <a:gd name="T17" fmla="*/ 0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84" h="4320">
                <a:moveTo>
                  <a:pt x="3502" y="0"/>
                </a:moveTo>
                <a:lnTo>
                  <a:pt x="3502" y="3998"/>
                </a:lnTo>
                <a:lnTo>
                  <a:pt x="0" y="3998"/>
                </a:lnTo>
                <a:lnTo>
                  <a:pt x="0" y="4320"/>
                </a:lnTo>
                <a:lnTo>
                  <a:pt x="3502" y="4320"/>
                </a:lnTo>
                <a:lnTo>
                  <a:pt x="3884" y="4320"/>
                </a:lnTo>
                <a:lnTo>
                  <a:pt x="3884" y="3998"/>
                </a:lnTo>
                <a:lnTo>
                  <a:pt x="3884" y="0"/>
                </a:lnTo>
                <a:lnTo>
                  <a:pt x="3502" y="0"/>
                </a:lnTo>
                <a:close/>
              </a:path>
            </a:pathLst>
          </a:custGeom>
          <a:solidFill>
            <a:srgbClr val="4087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endParaRPr>
          </a:p>
        </p:txBody>
      </p:sp>
      <p:sp>
        <p:nvSpPr>
          <p:cNvPr id="18" name="Rectangle 17">
            <a:extLst>
              <a:ext uri="{FF2B5EF4-FFF2-40B4-BE49-F238E27FC236}">
                <a16:creationId xmlns:a16="http://schemas.microsoft.com/office/drawing/2014/main" id="{7900E375-D0D6-466C-A383-E914B5C8AE5A}"/>
              </a:ext>
            </a:extLst>
          </p:cNvPr>
          <p:cNvSpPr/>
          <p:nvPr userDrawn="1"/>
        </p:nvSpPr>
        <p:spPr>
          <a:xfrm>
            <a:off x="0" y="6344402"/>
            <a:ext cx="274320" cy="510909"/>
          </a:xfrm>
          <a:prstGeom prst="rect">
            <a:avLst/>
          </a:prstGeom>
          <a:solidFill>
            <a:srgbClr val="397D5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a:solidFill>
                <a:schemeClr val="tx1"/>
              </a:solidFill>
            </a:endParaRPr>
          </a:p>
        </p:txBody>
      </p:sp>
      <p:sp>
        <p:nvSpPr>
          <p:cNvPr id="19" name="Rectangle 6">
            <a:extLst>
              <a:ext uri="{FF2B5EF4-FFF2-40B4-BE49-F238E27FC236}">
                <a16:creationId xmlns:a16="http://schemas.microsoft.com/office/drawing/2014/main" id="{D090841D-81E2-4E83-8067-E18C5C3AF8FF}"/>
              </a:ext>
            </a:extLst>
          </p:cNvPr>
          <p:cNvSpPr>
            <a:spLocks noChangeArrowheads="1"/>
          </p:cNvSpPr>
          <p:nvPr userDrawn="1"/>
        </p:nvSpPr>
        <p:spPr bwMode="auto">
          <a:xfrm flipH="1">
            <a:off x="-4391" y="6626132"/>
            <a:ext cx="280401" cy="152400"/>
          </a:xfrm>
          <a:prstGeom prst="rect">
            <a:avLst/>
          </a:prstGeom>
          <a:noFill/>
          <a:ln w="9525">
            <a:noFill/>
            <a:miter lim="800000"/>
            <a:headEnd/>
            <a:tailEnd/>
          </a:ln>
          <a:effectLst/>
        </p:spPr>
        <p:txBody>
          <a:bodyPr lIns="0" tIns="0" rIns="0" bIns="0"/>
          <a:lstStyle/>
          <a:p>
            <a:pPr algn="ctr" defTabSz="173038">
              <a:lnSpc>
                <a:spcPct val="90000"/>
              </a:lnSpc>
              <a:tabLst>
                <a:tab pos="230188" algn="l"/>
              </a:tabLst>
              <a:defRPr/>
            </a:pPr>
            <a:fld id="{040BB257-551A-4736-B50F-DCF1BA034C06}" type="slidenum">
              <a:rPr lang="en-US" sz="900" smtClean="0">
                <a:solidFill>
                  <a:schemeClr val="tx1"/>
                </a:solidFill>
                <a:latin typeface="+mn-lt"/>
                <a:cs typeface="Times New Roman" panose="02020603050405020304" pitchFamily="18" charset="0"/>
              </a:rPr>
              <a:pPr algn="ctr" defTabSz="173038">
                <a:lnSpc>
                  <a:spcPct val="90000"/>
                </a:lnSpc>
                <a:tabLst>
                  <a:tab pos="230188" algn="l"/>
                </a:tabLst>
                <a:defRPr/>
              </a:pPr>
              <a:t>‹#›</a:t>
            </a:fld>
            <a:endParaRPr lang="en-US" sz="900">
              <a:solidFill>
                <a:schemeClr val="tx1"/>
              </a:solidFill>
              <a:latin typeface="+mn-lt"/>
              <a:cs typeface="Times New Roman" panose="02020603050405020304" pitchFamily="18" charset="0"/>
            </a:endParaRPr>
          </a:p>
        </p:txBody>
      </p:sp>
      <p:pic>
        <p:nvPicPr>
          <p:cNvPr id="20" name="Picture 19">
            <a:extLst>
              <a:ext uri="{FF2B5EF4-FFF2-40B4-BE49-F238E27FC236}">
                <a16:creationId xmlns:a16="http://schemas.microsoft.com/office/drawing/2014/main" id="{4FCA792B-F3C6-440D-9FAF-B0D8AC4CDCB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07604" y="6472945"/>
            <a:ext cx="1093661" cy="265176"/>
          </a:xfrm>
          <a:prstGeom prst="rect">
            <a:avLst/>
          </a:prstGeom>
        </p:spPr>
      </p:pic>
    </p:spTree>
    <p:extLst>
      <p:ext uri="{BB962C8B-B14F-4D97-AF65-F5344CB8AC3E}">
        <p14:creationId xmlns:p14="http://schemas.microsoft.com/office/powerpoint/2010/main" val="1219607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9767" y="274320"/>
            <a:ext cx="11430000" cy="539496"/>
          </a:xfrm>
        </p:spPr>
        <p:txBody>
          <a:bodyPr/>
          <a:lstStyle>
            <a:lvl1pPr>
              <a:lnSpc>
                <a:spcPct val="90000"/>
              </a:lnSpc>
              <a:defRPr sz="3200"/>
            </a:lvl1pPr>
          </a:lstStyle>
          <a:p>
            <a:r>
              <a:rPr lang="en-US" dirty="0"/>
              <a:t>Click to edit Master title style</a:t>
            </a:r>
          </a:p>
        </p:txBody>
      </p:sp>
      <p:sp>
        <p:nvSpPr>
          <p:cNvPr id="3" name="Content Placeholder 2"/>
          <p:cNvSpPr>
            <a:spLocks noGrp="1"/>
          </p:cNvSpPr>
          <p:nvPr>
            <p:ph idx="1"/>
          </p:nvPr>
        </p:nvSpPr>
        <p:spPr>
          <a:xfrm>
            <a:off x="448055" y="1653735"/>
            <a:ext cx="11430000" cy="4047778"/>
          </a:xfrm>
        </p:spPr>
        <p:txBody>
          <a:bodyPr/>
          <a:lstStyle>
            <a:lvl1pPr marL="288925" indent="-288925">
              <a:spcBef>
                <a:spcPts val="1800"/>
              </a:spcBef>
              <a:buClr>
                <a:schemeClr val="tx1"/>
              </a:buClr>
              <a:buSzPct val="90000"/>
              <a:buFont typeface="Century Gothic" panose="020B0502020202020204" pitchFamily="34" charset="0"/>
              <a:buChar char="•"/>
              <a:defRPr lang="en-US" sz="2800" kern="1200" dirty="0">
                <a:solidFill>
                  <a:schemeClr val="tx1"/>
                </a:solidFill>
                <a:latin typeface="Century Gothic" panose="020B0502020202020204" pitchFamily="34" charset="0"/>
                <a:ea typeface="+mn-ea"/>
                <a:cs typeface="+mn-cs"/>
              </a:defRPr>
            </a:lvl1pPr>
            <a:lvl2pPr marL="687388" indent="-288925">
              <a:buClr>
                <a:schemeClr val="tx1"/>
              </a:buClr>
              <a:buSzPct val="90000"/>
              <a:buFont typeface="Century Gothic" panose="020B0502020202020204" pitchFamily="34" charset="0"/>
              <a:buChar char="–"/>
              <a:defRPr>
                <a:latin typeface="+mn-lt"/>
                <a:cs typeface="Arial" panose="020B0604020202020204" pitchFamily="34" charset="0"/>
              </a:defRPr>
            </a:lvl2pPr>
            <a:lvl3pPr marL="1031875" indent="-288925">
              <a:buClr>
                <a:schemeClr val="tx1"/>
              </a:buClr>
              <a:buSzPct val="90000"/>
              <a:buFont typeface="Century Gothic" panose="020B0502020202020204" pitchFamily="34" charset="0"/>
              <a:buChar char="•"/>
              <a:defRPr>
                <a:latin typeface="+mn-lt"/>
                <a:cs typeface="Arial" panose="020B0604020202020204" pitchFamily="34" charset="0"/>
              </a:defRPr>
            </a:lvl3pPr>
            <a:lvl4pPr>
              <a:buClr>
                <a:schemeClr val="tx1"/>
              </a:buClr>
              <a:defRPr>
                <a:latin typeface="+mn-lt"/>
                <a:cs typeface="Arial" panose="020B0604020202020204" pitchFamily="34" charset="0"/>
              </a:defRPr>
            </a:lvl4pPr>
            <a:lvl5pPr marL="1482725" indent="-222250">
              <a:buClr>
                <a:schemeClr val="tx1"/>
              </a:buClr>
              <a:buFont typeface="Arial" panose="020B0604020202020204" pitchFamily="34" charset="0"/>
              <a:buChar char="•"/>
              <a:defRPr>
                <a:latin typeface="+mn-lt"/>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0" name="Rectangle 9">
            <a:extLst>
              <a:ext uri="{FF2B5EF4-FFF2-40B4-BE49-F238E27FC236}">
                <a16:creationId xmlns:a16="http://schemas.microsoft.com/office/drawing/2014/main" id="{E885FFDA-509C-4548-B17D-5409853CA429}"/>
              </a:ext>
            </a:extLst>
          </p:cNvPr>
          <p:cNvSpPr/>
          <p:nvPr userDrawn="1"/>
        </p:nvSpPr>
        <p:spPr>
          <a:xfrm>
            <a:off x="0" y="320040"/>
            <a:ext cx="274320" cy="6537959"/>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4" name="Rectangle 6">
            <a:extLst>
              <a:ext uri="{FF2B5EF4-FFF2-40B4-BE49-F238E27FC236}">
                <a16:creationId xmlns:a16="http://schemas.microsoft.com/office/drawing/2014/main" id="{AD9F2534-297B-446C-B822-74E3C23864F7}"/>
              </a:ext>
            </a:extLst>
          </p:cNvPr>
          <p:cNvSpPr>
            <a:spLocks noChangeArrowheads="1"/>
          </p:cNvSpPr>
          <p:nvPr userDrawn="1"/>
        </p:nvSpPr>
        <p:spPr bwMode="auto">
          <a:xfrm flipH="1">
            <a:off x="-4391" y="6626132"/>
            <a:ext cx="280401" cy="152400"/>
          </a:xfrm>
          <a:prstGeom prst="rect">
            <a:avLst/>
          </a:prstGeom>
          <a:noFill/>
          <a:ln w="9525">
            <a:noFill/>
            <a:miter lim="800000"/>
            <a:headEnd/>
            <a:tailEnd/>
          </a:ln>
          <a:effectLst/>
        </p:spPr>
        <p:txBody>
          <a:bodyPr lIns="0" tIns="0" rIns="0" bIns="0"/>
          <a:lstStyle/>
          <a:p>
            <a:pPr algn="ctr" defTabSz="173038">
              <a:lnSpc>
                <a:spcPct val="90000"/>
              </a:lnSpc>
              <a:tabLst>
                <a:tab pos="230188" algn="l"/>
              </a:tabLst>
              <a:defRPr/>
            </a:pPr>
            <a:fld id="{040BB257-551A-4736-B50F-DCF1BA034C06}" type="slidenum">
              <a:rPr lang="en-US" sz="900" smtClean="0">
                <a:solidFill>
                  <a:schemeClr val="tx1"/>
                </a:solidFill>
                <a:latin typeface="+mn-lt"/>
                <a:cs typeface="Times New Roman" panose="02020603050405020304" pitchFamily="18" charset="0"/>
              </a:rPr>
              <a:pPr algn="ctr" defTabSz="173038">
                <a:lnSpc>
                  <a:spcPct val="90000"/>
                </a:lnSpc>
                <a:tabLst>
                  <a:tab pos="230188" algn="l"/>
                </a:tabLst>
                <a:defRPr/>
              </a:pPr>
              <a:t>‹#›</a:t>
            </a:fld>
            <a:endParaRPr lang="en-US" sz="900" dirty="0">
              <a:solidFill>
                <a:schemeClr val="tx1"/>
              </a:solidFill>
              <a:latin typeface="+mn-lt"/>
              <a:cs typeface="Times New Roman" panose="02020603050405020304" pitchFamily="18" charset="0"/>
            </a:endParaRPr>
          </a:p>
        </p:txBody>
      </p:sp>
      <p:pic>
        <p:nvPicPr>
          <p:cNvPr id="7" name="Picture 6">
            <a:extLst>
              <a:ext uri="{FF2B5EF4-FFF2-40B4-BE49-F238E27FC236}">
                <a16:creationId xmlns:a16="http://schemas.microsoft.com/office/drawing/2014/main" id="{C1AE7B96-D2A6-4A16-9C8C-9BA017C83499}"/>
              </a:ext>
            </a:extLst>
          </p:cNvPr>
          <p:cNvPicPr>
            <a:picLocks noChangeAspect="1"/>
          </p:cNvPicPr>
          <p:nvPr userDrawn="1"/>
        </p:nvPicPr>
        <p:blipFill>
          <a:blip r:embed="rId2"/>
          <a:stretch>
            <a:fillRect/>
          </a:stretch>
        </p:blipFill>
        <p:spPr>
          <a:xfrm>
            <a:off x="413129" y="6477000"/>
            <a:ext cx="1088136" cy="261860"/>
          </a:xfrm>
          <a:prstGeom prst="rect">
            <a:avLst/>
          </a:prstGeom>
        </p:spPr>
      </p:pic>
      <p:sp>
        <p:nvSpPr>
          <p:cNvPr id="8" name="Rectangle 256">
            <a:extLst>
              <a:ext uri="{FF2B5EF4-FFF2-40B4-BE49-F238E27FC236}">
                <a16:creationId xmlns:a16="http://schemas.microsoft.com/office/drawing/2014/main" id="{6349825E-C749-4CDB-BDE4-DDAFE00D2BF9}"/>
              </a:ext>
            </a:extLst>
          </p:cNvPr>
          <p:cNvSpPr txBox="1">
            <a:spLocks noChangeArrowheads="1"/>
          </p:cNvSpPr>
          <p:nvPr userDrawn="1"/>
        </p:nvSpPr>
        <p:spPr>
          <a:xfrm>
            <a:off x="8010282" y="6583680"/>
            <a:ext cx="3860800" cy="182562"/>
          </a:xfrm>
          <a:prstGeom prst="rect">
            <a:avLst/>
          </a:prstGeom>
          <a:ln/>
        </p:spPr>
        <p:txBody>
          <a:bodyPr anchor="ctr"/>
          <a:lstStyle/>
          <a:p>
            <a:pPr algn="r"/>
            <a:r>
              <a:rPr lang="en-US" sz="1000" dirty="0">
                <a:solidFill>
                  <a:srgbClr val="BFBFBF"/>
                </a:solidFill>
                <a:latin typeface="+mn-lt"/>
                <a:cs typeface="Arial" pitchFamily="34" charset="0"/>
              </a:rPr>
              <a:t> </a:t>
            </a:r>
          </a:p>
        </p:txBody>
      </p:sp>
    </p:spTree>
    <p:extLst>
      <p:ext uri="{BB962C8B-B14F-4D97-AF65-F5344CB8AC3E}">
        <p14:creationId xmlns:p14="http://schemas.microsoft.com/office/powerpoint/2010/main" val="2227458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7DAB3A-4154-42CC-B73A-07DD412DD146}"/>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r="-401" b="-1"/>
          <a:stretch/>
        </p:blipFill>
        <p:spPr>
          <a:xfrm>
            <a:off x="6095998" y="1078992"/>
            <a:ext cx="5535025" cy="4228673"/>
          </a:xfrm>
          <a:prstGeom prst="rect">
            <a:avLst/>
          </a:prstGeom>
        </p:spPr>
      </p:pic>
      <p:sp>
        <p:nvSpPr>
          <p:cNvPr id="6" name="Rectangle 5">
            <a:extLst>
              <a:ext uri="{FF2B5EF4-FFF2-40B4-BE49-F238E27FC236}">
                <a16:creationId xmlns:a16="http://schemas.microsoft.com/office/drawing/2014/main" id="{F679D6E9-7CB6-4816-BA71-A98C108727C8}"/>
              </a:ext>
            </a:extLst>
          </p:cNvPr>
          <p:cNvSpPr/>
          <p:nvPr userDrawn="1"/>
        </p:nvSpPr>
        <p:spPr>
          <a:xfrm>
            <a:off x="274320" y="1078992"/>
            <a:ext cx="5821680" cy="4228673"/>
          </a:xfrm>
          <a:prstGeom prst="rect">
            <a:avLst/>
          </a:prstGeom>
          <a:solidFill>
            <a:srgbClr val="CFCFCF"/>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a:extLst>
              <a:ext uri="{FF2B5EF4-FFF2-40B4-BE49-F238E27FC236}">
                <a16:creationId xmlns:a16="http://schemas.microsoft.com/office/drawing/2014/main" id="{C2F2F47A-E421-4CE0-A746-76A8C436B135}"/>
              </a:ext>
            </a:extLst>
          </p:cNvPr>
          <p:cNvSpPr>
            <a:spLocks noGrp="1"/>
          </p:cNvSpPr>
          <p:nvPr>
            <p:ph type="title"/>
          </p:nvPr>
        </p:nvSpPr>
        <p:spPr>
          <a:xfrm>
            <a:off x="429768" y="1352479"/>
            <a:ext cx="5413469" cy="1100789"/>
          </a:xfrm>
        </p:spPr>
        <p:txBody>
          <a:bodyPr/>
          <a:lstStyle/>
          <a:p>
            <a:r>
              <a:rPr lang="en-US"/>
              <a:t>Click to edit Master title style</a:t>
            </a:r>
            <a:endParaRPr lang="en-US" dirty="0"/>
          </a:p>
        </p:txBody>
      </p:sp>
      <p:sp>
        <p:nvSpPr>
          <p:cNvPr id="10" name="Content Placeholder 5">
            <a:extLst>
              <a:ext uri="{FF2B5EF4-FFF2-40B4-BE49-F238E27FC236}">
                <a16:creationId xmlns:a16="http://schemas.microsoft.com/office/drawing/2014/main" id="{6068FB31-3CF5-496E-BC0D-61D682234A2C}"/>
              </a:ext>
            </a:extLst>
          </p:cNvPr>
          <p:cNvSpPr>
            <a:spLocks noGrp="1"/>
          </p:cNvSpPr>
          <p:nvPr>
            <p:ph sz="quarter" idx="4"/>
          </p:nvPr>
        </p:nvSpPr>
        <p:spPr>
          <a:xfrm>
            <a:off x="412217" y="2891883"/>
            <a:ext cx="5431021" cy="2252546"/>
          </a:xfrm>
        </p:spPr>
        <p:txBody>
          <a:bodyPr/>
          <a:lstStyle>
            <a:lvl1pPr marL="287338" indent="-287338">
              <a:buClr>
                <a:schemeClr val="tx1"/>
              </a:buClr>
              <a:buFont typeface="Century Gothic" panose="020B0502020202020204" pitchFamily="34" charset="0"/>
              <a:buChar char="•"/>
              <a:defRPr sz="2000">
                <a:latin typeface="Century Gothic" panose="020B0502020202020204" pitchFamily="34" charset="0"/>
              </a:defRPr>
            </a:lvl1pPr>
            <a:lvl2pPr marL="688975" indent="-285750">
              <a:buClr>
                <a:schemeClr val="tx1"/>
              </a:buClr>
              <a:buFont typeface="Century Gothic" panose="020B0502020202020204" pitchFamily="34" charset="0"/>
              <a:buChar char="–"/>
              <a:defRPr sz="1800">
                <a:latin typeface="Century Gothic" panose="020B0502020202020204" pitchFamily="34" charset="0"/>
              </a:defRPr>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p:txBody>
      </p:sp>
      <p:sp>
        <p:nvSpPr>
          <p:cNvPr id="15" name="Rectangle 14">
            <a:extLst>
              <a:ext uri="{FF2B5EF4-FFF2-40B4-BE49-F238E27FC236}">
                <a16:creationId xmlns:a16="http://schemas.microsoft.com/office/drawing/2014/main" id="{88ACC93F-6123-3F49-8C15-4A811AF8B7BB}"/>
              </a:ext>
            </a:extLst>
          </p:cNvPr>
          <p:cNvSpPr/>
          <p:nvPr userDrawn="1"/>
        </p:nvSpPr>
        <p:spPr>
          <a:xfrm>
            <a:off x="0" y="320040"/>
            <a:ext cx="274320" cy="510909"/>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16" name="Rectangle 15">
            <a:extLst>
              <a:ext uri="{FF2B5EF4-FFF2-40B4-BE49-F238E27FC236}">
                <a16:creationId xmlns:a16="http://schemas.microsoft.com/office/drawing/2014/main" id="{D7756F41-5AD0-C346-AE90-A0206E07D1B9}"/>
              </a:ext>
            </a:extLst>
          </p:cNvPr>
          <p:cNvSpPr/>
          <p:nvPr userDrawn="1"/>
        </p:nvSpPr>
        <p:spPr>
          <a:xfrm>
            <a:off x="274320" y="320040"/>
            <a:ext cx="1412673" cy="510909"/>
          </a:xfrm>
          <a:prstGeom prst="rect">
            <a:avLst/>
          </a:prstGeom>
          <a:solidFill>
            <a:schemeClr val="bg2">
              <a:lumMod val="8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pic>
        <p:nvPicPr>
          <p:cNvPr id="11" name="Picture 10">
            <a:extLst>
              <a:ext uri="{FF2B5EF4-FFF2-40B4-BE49-F238E27FC236}">
                <a16:creationId xmlns:a16="http://schemas.microsoft.com/office/drawing/2014/main" id="{ACE79036-1F33-40EB-AB47-F9529E5C3C6A}"/>
              </a:ext>
            </a:extLst>
          </p:cNvPr>
          <p:cNvPicPr>
            <a:picLocks noChangeAspect="1"/>
          </p:cNvPicPr>
          <p:nvPr userDrawn="1"/>
        </p:nvPicPr>
        <p:blipFill>
          <a:blip r:embed="rId3"/>
          <a:stretch>
            <a:fillRect/>
          </a:stretch>
        </p:blipFill>
        <p:spPr>
          <a:xfrm>
            <a:off x="413129" y="456244"/>
            <a:ext cx="1088136" cy="261860"/>
          </a:xfrm>
          <a:prstGeom prst="rect">
            <a:avLst/>
          </a:prstGeom>
        </p:spPr>
      </p:pic>
      <p:sp>
        <p:nvSpPr>
          <p:cNvPr id="12" name="Freeform 7">
            <a:extLst>
              <a:ext uri="{FF2B5EF4-FFF2-40B4-BE49-F238E27FC236}">
                <a16:creationId xmlns:a16="http://schemas.microsoft.com/office/drawing/2014/main" id="{3E861E90-11A2-4A0B-85EB-1A2865C9A48F}"/>
              </a:ext>
            </a:extLst>
          </p:cNvPr>
          <p:cNvSpPr>
            <a:spLocks/>
          </p:cNvSpPr>
          <p:nvPr userDrawn="1"/>
        </p:nvSpPr>
        <p:spPr bwMode="auto">
          <a:xfrm>
            <a:off x="6096000" y="0"/>
            <a:ext cx="6096000" cy="6858000"/>
          </a:xfrm>
          <a:custGeom>
            <a:avLst/>
            <a:gdLst>
              <a:gd name="T0" fmla="*/ 3049 w 3388"/>
              <a:gd name="T1" fmla="*/ 0 h 3815"/>
              <a:gd name="T2" fmla="*/ 3049 w 3388"/>
              <a:gd name="T3" fmla="*/ 2951 h 3815"/>
              <a:gd name="T4" fmla="*/ 0 w 3388"/>
              <a:gd name="T5" fmla="*/ 2951 h 3815"/>
              <a:gd name="T6" fmla="*/ 0 w 3388"/>
              <a:gd name="T7" fmla="*/ 3815 h 3815"/>
              <a:gd name="T8" fmla="*/ 3388 w 3388"/>
              <a:gd name="T9" fmla="*/ 3815 h 3815"/>
              <a:gd name="T10" fmla="*/ 3388 w 3388"/>
              <a:gd name="T11" fmla="*/ 2969 h 3815"/>
              <a:gd name="T12" fmla="*/ 3388 w 3388"/>
              <a:gd name="T13" fmla="*/ 2951 h 3815"/>
              <a:gd name="T14" fmla="*/ 3388 w 3388"/>
              <a:gd name="T15" fmla="*/ 0 h 3815"/>
              <a:gd name="T16" fmla="*/ 3049 w 3388"/>
              <a:gd name="T17" fmla="*/ 0 h 3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8" h="3815">
                <a:moveTo>
                  <a:pt x="3049" y="0"/>
                </a:moveTo>
                <a:lnTo>
                  <a:pt x="3049" y="2951"/>
                </a:lnTo>
                <a:lnTo>
                  <a:pt x="0" y="2951"/>
                </a:lnTo>
                <a:lnTo>
                  <a:pt x="0" y="3815"/>
                </a:lnTo>
                <a:lnTo>
                  <a:pt x="3388" y="3815"/>
                </a:lnTo>
                <a:lnTo>
                  <a:pt x="3388" y="2969"/>
                </a:lnTo>
                <a:lnTo>
                  <a:pt x="3388" y="2951"/>
                </a:lnTo>
                <a:lnTo>
                  <a:pt x="3388" y="0"/>
                </a:lnTo>
                <a:lnTo>
                  <a:pt x="3049" y="0"/>
                </a:lnTo>
                <a:close/>
              </a:path>
            </a:pathLst>
          </a:custGeom>
          <a:solidFill>
            <a:srgbClr val="CBCBCB"/>
          </a:solidFill>
          <a:ln>
            <a:noFill/>
          </a:ln>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endParaRPr>
          </a:p>
        </p:txBody>
      </p:sp>
    </p:spTree>
    <p:extLst>
      <p:ext uri="{BB962C8B-B14F-4D97-AF65-F5344CB8AC3E}">
        <p14:creationId xmlns:p14="http://schemas.microsoft.com/office/powerpoint/2010/main" val="2751671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85FFDA-509C-4548-B17D-5409853CA429}"/>
              </a:ext>
            </a:extLst>
          </p:cNvPr>
          <p:cNvSpPr/>
          <p:nvPr userDrawn="1"/>
        </p:nvSpPr>
        <p:spPr>
          <a:xfrm>
            <a:off x="0" y="320040"/>
            <a:ext cx="274320" cy="6537959"/>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p:ph type="title"/>
          </p:nvPr>
        </p:nvSpPr>
        <p:spPr>
          <a:xfrm>
            <a:off x="429768" y="274320"/>
            <a:ext cx="11425236" cy="535531"/>
          </a:xfrm>
        </p:spPr>
        <p:txBody>
          <a:bodyPr/>
          <a:lstStyle>
            <a:lvl1pPr>
              <a:lnSpc>
                <a:spcPct val="90000"/>
              </a:lnSpc>
              <a:defRPr sz="3200" baseline="0"/>
            </a:lvl1pPr>
          </a:lstStyle>
          <a:p>
            <a:r>
              <a:rPr lang="en-US" dirty="0"/>
              <a:t>Click to edit Master title style</a:t>
            </a:r>
          </a:p>
        </p:txBody>
      </p:sp>
      <p:sp>
        <p:nvSpPr>
          <p:cNvPr id="4" name="Rectangle 6">
            <a:extLst>
              <a:ext uri="{FF2B5EF4-FFF2-40B4-BE49-F238E27FC236}">
                <a16:creationId xmlns:a16="http://schemas.microsoft.com/office/drawing/2014/main" id="{AD9F2534-297B-446C-B822-74E3C23864F7}"/>
              </a:ext>
            </a:extLst>
          </p:cNvPr>
          <p:cNvSpPr>
            <a:spLocks noChangeArrowheads="1"/>
          </p:cNvSpPr>
          <p:nvPr userDrawn="1"/>
        </p:nvSpPr>
        <p:spPr bwMode="auto">
          <a:xfrm flipH="1">
            <a:off x="-4391" y="6626132"/>
            <a:ext cx="280401" cy="152400"/>
          </a:xfrm>
          <a:prstGeom prst="rect">
            <a:avLst/>
          </a:prstGeom>
          <a:noFill/>
          <a:ln w="9525">
            <a:noFill/>
            <a:miter lim="800000"/>
            <a:headEnd/>
            <a:tailEnd/>
          </a:ln>
          <a:effectLst/>
        </p:spPr>
        <p:txBody>
          <a:bodyPr lIns="0" tIns="0" rIns="0" bIns="0"/>
          <a:lstStyle/>
          <a:p>
            <a:pPr algn="ctr" defTabSz="173038">
              <a:lnSpc>
                <a:spcPct val="90000"/>
              </a:lnSpc>
              <a:tabLst>
                <a:tab pos="230188" algn="l"/>
              </a:tabLst>
              <a:defRPr/>
            </a:pPr>
            <a:fld id="{040BB257-551A-4736-B50F-DCF1BA034C06}" type="slidenum">
              <a:rPr lang="en-US" sz="900" smtClean="0">
                <a:solidFill>
                  <a:schemeClr val="tx1"/>
                </a:solidFill>
                <a:latin typeface="+mn-lt"/>
                <a:cs typeface="Times New Roman" panose="02020603050405020304" pitchFamily="18" charset="0"/>
              </a:rPr>
              <a:pPr algn="ctr" defTabSz="173038">
                <a:lnSpc>
                  <a:spcPct val="90000"/>
                </a:lnSpc>
                <a:tabLst>
                  <a:tab pos="230188" algn="l"/>
                </a:tabLst>
                <a:defRPr/>
              </a:pPr>
              <a:t>‹#›</a:t>
            </a:fld>
            <a:endParaRPr lang="en-US" sz="900" dirty="0">
              <a:solidFill>
                <a:schemeClr val="tx1"/>
              </a:solidFill>
              <a:latin typeface="+mn-lt"/>
              <a:cs typeface="Times New Roman" panose="02020603050405020304" pitchFamily="18" charset="0"/>
            </a:endParaRPr>
          </a:p>
        </p:txBody>
      </p:sp>
      <p:pic>
        <p:nvPicPr>
          <p:cNvPr id="6" name="Picture 5">
            <a:extLst>
              <a:ext uri="{FF2B5EF4-FFF2-40B4-BE49-F238E27FC236}">
                <a16:creationId xmlns:a16="http://schemas.microsoft.com/office/drawing/2014/main" id="{6C911F93-34D4-49C9-8A88-C4DDE1F1E031}"/>
              </a:ext>
            </a:extLst>
          </p:cNvPr>
          <p:cNvPicPr>
            <a:picLocks noChangeAspect="1"/>
          </p:cNvPicPr>
          <p:nvPr userDrawn="1"/>
        </p:nvPicPr>
        <p:blipFill>
          <a:blip r:embed="rId2"/>
          <a:stretch>
            <a:fillRect/>
          </a:stretch>
        </p:blipFill>
        <p:spPr>
          <a:xfrm>
            <a:off x="413129" y="6477000"/>
            <a:ext cx="1088136" cy="261860"/>
          </a:xfrm>
          <a:prstGeom prst="rect">
            <a:avLst/>
          </a:prstGeom>
        </p:spPr>
      </p:pic>
      <p:sp>
        <p:nvSpPr>
          <p:cNvPr id="7" name="Rectangle 256">
            <a:extLst>
              <a:ext uri="{FF2B5EF4-FFF2-40B4-BE49-F238E27FC236}">
                <a16:creationId xmlns:a16="http://schemas.microsoft.com/office/drawing/2014/main" id="{BF6A1C92-1EE6-4390-85D8-ACD208CF9DB8}"/>
              </a:ext>
            </a:extLst>
          </p:cNvPr>
          <p:cNvSpPr txBox="1">
            <a:spLocks noChangeArrowheads="1"/>
          </p:cNvSpPr>
          <p:nvPr userDrawn="1"/>
        </p:nvSpPr>
        <p:spPr>
          <a:xfrm>
            <a:off x="8010282" y="6583680"/>
            <a:ext cx="3860800" cy="182562"/>
          </a:xfrm>
          <a:prstGeom prst="rect">
            <a:avLst/>
          </a:prstGeom>
          <a:ln/>
        </p:spPr>
        <p:txBody>
          <a:bodyPr anchor="ctr"/>
          <a:lstStyle/>
          <a:p>
            <a:pPr algn="r"/>
            <a:r>
              <a:rPr lang="en-US" sz="1000" dirty="0">
                <a:solidFill>
                  <a:srgbClr val="BFBFBF"/>
                </a:solidFill>
                <a:latin typeface="+mn-lt"/>
                <a:cs typeface="Arial" pitchFamily="34" charset="0"/>
              </a:rPr>
              <a:t> </a:t>
            </a:r>
          </a:p>
        </p:txBody>
      </p:sp>
    </p:spTree>
    <p:extLst>
      <p:ext uri="{BB962C8B-B14F-4D97-AF65-F5344CB8AC3E}">
        <p14:creationId xmlns:p14="http://schemas.microsoft.com/office/powerpoint/2010/main" val="2987582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D6DB211-F94D-644A-8C58-020193A03AAA}"/>
              </a:ext>
            </a:extLst>
          </p:cNvPr>
          <p:cNvSpPr/>
          <p:nvPr userDrawn="1"/>
        </p:nvSpPr>
        <p:spPr>
          <a:xfrm>
            <a:off x="0" y="320040"/>
            <a:ext cx="274320" cy="6537959"/>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p:ph type="title"/>
          </p:nvPr>
        </p:nvSpPr>
        <p:spPr>
          <a:xfrm>
            <a:off x="429768" y="274320"/>
            <a:ext cx="11504904" cy="535531"/>
          </a:xfrm>
        </p:spPr>
        <p:txBody>
          <a:bodyPr/>
          <a:lstStyle>
            <a:lvl1pPr>
              <a:lnSpc>
                <a:spcPct val="90000"/>
              </a:lnSpc>
              <a:defRPr sz="3200">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417010" y="1444752"/>
            <a:ext cx="5507832" cy="821190"/>
          </a:xfrm>
        </p:spPr>
        <p:txBody>
          <a:bodyPr anchor="b"/>
          <a:lstStyle>
            <a:lvl1pPr marL="0" indent="0">
              <a:buNone/>
              <a:defRPr sz="2400" b="0" baseline="0">
                <a:solidFill>
                  <a:schemeClr val="tx1"/>
                </a:solidFill>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17010" y="2275467"/>
            <a:ext cx="5507832" cy="3373229"/>
          </a:xfrm>
        </p:spPr>
        <p:txBody>
          <a:bodyPr/>
          <a:lstStyle>
            <a:lvl1pPr marL="230188" indent="-230188">
              <a:buClr>
                <a:schemeClr val="tx1"/>
              </a:buClr>
              <a:buFont typeface="Century Gothic" panose="020B0502020202020204" pitchFamily="34" charset="0"/>
              <a:buChar char="•"/>
              <a:defRPr sz="2000" baseline="0">
                <a:latin typeface="Century Gothic" panose="020B0502020202020204" pitchFamily="34" charset="0"/>
              </a:defRPr>
            </a:lvl1pPr>
            <a:lvl2pPr marL="625475" indent="-279400">
              <a:buClr>
                <a:schemeClr val="tx1"/>
              </a:buClr>
              <a:buSzPct val="90000"/>
              <a:buFont typeface="Century Gothic" panose="020B0502020202020204" pitchFamily="34" charset="0"/>
              <a:buChar char="–"/>
              <a:defRPr sz="1800">
                <a:latin typeface="+mn-lt"/>
              </a:defRPr>
            </a:lvl2pPr>
            <a:lvl3pPr marL="914400" indent="-230188">
              <a:buClr>
                <a:schemeClr val="tx1"/>
              </a:buClr>
              <a:buFont typeface="Century Gothic" panose="020B0502020202020204" pitchFamily="34" charset="0"/>
              <a:buChar char="•"/>
              <a:defRPr sz="1600" baseline="0">
                <a:latin typeface="Century Gothic" panose="020B0502020202020204" pitchFamily="34" charset="0"/>
              </a:defRPr>
            </a:lvl3pPr>
            <a:lvl4pPr marL="971550" indent="0">
              <a:buClr>
                <a:schemeClr val="tx1"/>
              </a:buClr>
              <a:buFont typeface="Century Gothic" panose="020B0502020202020204" pitchFamily="34" charset="0"/>
              <a:buNone/>
              <a:defRPr sz="1400">
                <a:latin typeface="+mn-lt"/>
              </a:defRPr>
            </a:lvl4pPr>
            <a:lvl5pPr marL="1482725" indent="-222250">
              <a:buClr>
                <a:schemeClr val="tx1"/>
              </a:buClr>
              <a:buFont typeface="Century Gothic" panose="020B0502020202020204" pitchFamily="34" charset="0"/>
              <a:buChar char="•"/>
              <a:defRPr sz="1600">
                <a:latin typeface="+mn-lt"/>
              </a:defRPr>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p:txBody>
      </p:sp>
      <p:sp>
        <p:nvSpPr>
          <p:cNvPr id="5" name="Text Placeholder 4"/>
          <p:cNvSpPr>
            <a:spLocks noGrp="1"/>
          </p:cNvSpPr>
          <p:nvPr>
            <p:ph type="body" sz="quarter" idx="3"/>
          </p:nvPr>
        </p:nvSpPr>
        <p:spPr>
          <a:xfrm>
            <a:off x="6193368" y="1444752"/>
            <a:ext cx="5504688" cy="821190"/>
          </a:xfrm>
        </p:spPr>
        <p:txBody>
          <a:bodyPr anchor="b"/>
          <a:lstStyle>
            <a:lvl1pPr marL="0" indent="0">
              <a:buNone/>
              <a:defRPr sz="2400" b="0" baseline="0">
                <a:solidFill>
                  <a:schemeClr val="tx1"/>
                </a:solidFill>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93368" y="2275467"/>
            <a:ext cx="5504688" cy="3373229"/>
          </a:xfrm>
        </p:spPr>
        <p:txBody>
          <a:bodyPr/>
          <a:lstStyle>
            <a:lvl1pPr marL="287338" indent="-287338">
              <a:buClr>
                <a:schemeClr val="tx1"/>
              </a:buClr>
              <a:buFont typeface="Century Gothic" panose="020B0502020202020204" pitchFamily="34" charset="0"/>
              <a:buChar char="•"/>
              <a:defRPr sz="2000" baseline="0">
                <a:latin typeface="Century Gothic" panose="020B0502020202020204" pitchFamily="34" charset="0"/>
              </a:defRPr>
            </a:lvl1pPr>
            <a:lvl2pPr marL="625475" indent="-279400">
              <a:buClr>
                <a:schemeClr val="tx1"/>
              </a:buClr>
              <a:buSzPct val="90000"/>
              <a:buFont typeface="Century Gothic" panose="020B0502020202020204" pitchFamily="34" charset="0"/>
              <a:buChar char="–"/>
              <a:defRPr sz="1800" baseline="0">
                <a:latin typeface="Century Gothic" panose="020B0502020202020204" pitchFamily="34" charset="0"/>
              </a:defRPr>
            </a:lvl2pPr>
            <a:lvl3pPr marL="914400" indent="-230188">
              <a:buClr>
                <a:schemeClr val="tx1"/>
              </a:buClr>
              <a:buFont typeface="Century Gothic" panose="020B0502020202020204" pitchFamily="34" charset="0"/>
              <a:buChar char="•"/>
              <a:defRPr sz="1600">
                <a:latin typeface="+mn-lt"/>
              </a:defRPr>
            </a:lvl3pPr>
            <a:lvl4pPr marL="1144588" indent="-173038">
              <a:buClr>
                <a:schemeClr val="tx1"/>
              </a:buClr>
              <a:buFont typeface="Century Gothic" panose="020B0502020202020204" pitchFamily="34" charset="0"/>
              <a:buChar char="•"/>
              <a:defRPr sz="1400">
                <a:latin typeface="+mn-lt"/>
              </a:defRPr>
            </a:lvl4pPr>
            <a:lvl5pPr marL="1482725" indent="-222250">
              <a:buClr>
                <a:schemeClr val="tx1"/>
              </a:buClr>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p:txBody>
      </p:sp>
      <p:sp>
        <p:nvSpPr>
          <p:cNvPr id="7" name="Rectangle 6">
            <a:extLst>
              <a:ext uri="{FF2B5EF4-FFF2-40B4-BE49-F238E27FC236}">
                <a16:creationId xmlns:a16="http://schemas.microsoft.com/office/drawing/2014/main" id="{300C0632-ACDA-4D24-A2CC-14539B91BC55}"/>
              </a:ext>
            </a:extLst>
          </p:cNvPr>
          <p:cNvSpPr>
            <a:spLocks noChangeArrowheads="1"/>
          </p:cNvSpPr>
          <p:nvPr userDrawn="1"/>
        </p:nvSpPr>
        <p:spPr bwMode="auto">
          <a:xfrm flipH="1">
            <a:off x="-4391" y="6626132"/>
            <a:ext cx="280401" cy="152400"/>
          </a:xfrm>
          <a:prstGeom prst="rect">
            <a:avLst/>
          </a:prstGeom>
          <a:noFill/>
          <a:ln w="9525">
            <a:noFill/>
            <a:miter lim="800000"/>
            <a:headEnd/>
            <a:tailEnd/>
          </a:ln>
          <a:effectLst/>
        </p:spPr>
        <p:txBody>
          <a:bodyPr lIns="0" tIns="0" rIns="0" bIns="0"/>
          <a:lstStyle/>
          <a:p>
            <a:pPr algn="ctr" defTabSz="173038">
              <a:lnSpc>
                <a:spcPct val="90000"/>
              </a:lnSpc>
              <a:tabLst>
                <a:tab pos="230188" algn="l"/>
              </a:tabLst>
              <a:defRPr/>
            </a:pPr>
            <a:fld id="{040BB257-551A-4736-B50F-DCF1BA034C06}" type="slidenum">
              <a:rPr lang="en-US" sz="900" smtClean="0">
                <a:solidFill>
                  <a:schemeClr val="tx1"/>
                </a:solidFill>
                <a:latin typeface="+mn-lt"/>
                <a:cs typeface="Times New Roman" panose="02020603050405020304" pitchFamily="18" charset="0"/>
              </a:rPr>
              <a:pPr algn="ctr" defTabSz="173038">
                <a:lnSpc>
                  <a:spcPct val="90000"/>
                </a:lnSpc>
                <a:tabLst>
                  <a:tab pos="230188" algn="l"/>
                </a:tabLst>
                <a:defRPr/>
              </a:pPr>
              <a:t>‹#›</a:t>
            </a:fld>
            <a:endParaRPr lang="en-US" sz="900" dirty="0">
              <a:solidFill>
                <a:schemeClr val="tx1"/>
              </a:solidFill>
              <a:latin typeface="+mn-lt"/>
              <a:cs typeface="Times New Roman" panose="02020603050405020304" pitchFamily="18" charset="0"/>
            </a:endParaRPr>
          </a:p>
        </p:txBody>
      </p:sp>
      <p:pic>
        <p:nvPicPr>
          <p:cNvPr id="10" name="Picture 9">
            <a:extLst>
              <a:ext uri="{FF2B5EF4-FFF2-40B4-BE49-F238E27FC236}">
                <a16:creationId xmlns:a16="http://schemas.microsoft.com/office/drawing/2014/main" id="{E4EEDC71-13B7-4B76-A967-98C8665C451E}"/>
              </a:ext>
            </a:extLst>
          </p:cNvPr>
          <p:cNvPicPr>
            <a:picLocks noChangeAspect="1"/>
          </p:cNvPicPr>
          <p:nvPr userDrawn="1"/>
        </p:nvPicPr>
        <p:blipFill>
          <a:blip r:embed="rId2"/>
          <a:stretch>
            <a:fillRect/>
          </a:stretch>
        </p:blipFill>
        <p:spPr>
          <a:xfrm>
            <a:off x="413129" y="6486525"/>
            <a:ext cx="1088136" cy="261860"/>
          </a:xfrm>
          <a:prstGeom prst="rect">
            <a:avLst/>
          </a:prstGeom>
        </p:spPr>
      </p:pic>
      <p:sp>
        <p:nvSpPr>
          <p:cNvPr id="12" name="Rectangle 256">
            <a:extLst>
              <a:ext uri="{FF2B5EF4-FFF2-40B4-BE49-F238E27FC236}">
                <a16:creationId xmlns:a16="http://schemas.microsoft.com/office/drawing/2014/main" id="{0ED8B866-A29F-4437-842E-6B7908B2FB7D}"/>
              </a:ext>
            </a:extLst>
          </p:cNvPr>
          <p:cNvSpPr txBox="1">
            <a:spLocks noChangeArrowheads="1"/>
          </p:cNvSpPr>
          <p:nvPr userDrawn="1"/>
        </p:nvSpPr>
        <p:spPr>
          <a:xfrm>
            <a:off x="8010282" y="6583680"/>
            <a:ext cx="3860800" cy="182562"/>
          </a:xfrm>
          <a:prstGeom prst="rect">
            <a:avLst/>
          </a:prstGeom>
          <a:ln/>
        </p:spPr>
        <p:txBody>
          <a:bodyPr anchor="ctr"/>
          <a:lstStyle/>
          <a:p>
            <a:pPr algn="r"/>
            <a:r>
              <a:rPr lang="en-US" sz="1000" dirty="0">
                <a:solidFill>
                  <a:srgbClr val="BFBFBF"/>
                </a:solidFill>
                <a:latin typeface="+mn-lt"/>
                <a:cs typeface="Arial" pitchFamily="34" charset="0"/>
              </a:rPr>
              <a:t> </a:t>
            </a:r>
          </a:p>
        </p:txBody>
      </p:sp>
    </p:spTree>
    <p:extLst>
      <p:ext uri="{BB962C8B-B14F-4D97-AF65-F5344CB8AC3E}">
        <p14:creationId xmlns:p14="http://schemas.microsoft.com/office/powerpoint/2010/main" val="3260578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3 content boxes with reverse header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7FC5867-1737-E84C-B42D-608A49EBBAA6}"/>
              </a:ext>
            </a:extLst>
          </p:cNvPr>
          <p:cNvSpPr/>
          <p:nvPr userDrawn="1"/>
        </p:nvSpPr>
        <p:spPr>
          <a:xfrm>
            <a:off x="0" y="320040"/>
            <a:ext cx="274320" cy="6537959"/>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p:ph type="title"/>
          </p:nvPr>
        </p:nvSpPr>
        <p:spPr>
          <a:xfrm>
            <a:off x="429768" y="274320"/>
            <a:ext cx="11504904" cy="535531"/>
          </a:xfrm>
        </p:spPr>
        <p:txBody>
          <a:bodyPr/>
          <a:lstStyle>
            <a:lvl1pPr>
              <a:lnSpc>
                <a:spcPct val="90000"/>
              </a:lnSpc>
              <a:defRPr sz="3200"/>
            </a:lvl1pPr>
          </a:lstStyle>
          <a:p>
            <a:r>
              <a:rPr lang="en-US"/>
              <a:t>Click to edit Master title style</a:t>
            </a:r>
            <a:endParaRPr lang="en-US" dirty="0"/>
          </a:p>
        </p:txBody>
      </p:sp>
      <p:sp>
        <p:nvSpPr>
          <p:cNvPr id="3" name="Text Placeholder 2"/>
          <p:cNvSpPr>
            <a:spLocks noGrp="1"/>
          </p:cNvSpPr>
          <p:nvPr>
            <p:ph type="body" idx="1"/>
          </p:nvPr>
        </p:nvSpPr>
        <p:spPr>
          <a:xfrm>
            <a:off x="536696" y="1387602"/>
            <a:ext cx="3610478" cy="821190"/>
          </a:xfrm>
          <a:solidFill>
            <a:schemeClr val="tx2"/>
          </a:solidFill>
          <a:ln w="12700">
            <a:solidFill>
              <a:schemeClr val="tx2"/>
            </a:solidFill>
          </a:ln>
        </p:spPr>
        <p:txBody>
          <a:bodyPr tIns="91440" bIns="91440" anchor="b"/>
          <a:lstStyle>
            <a:lvl1pPr marL="0" indent="0">
              <a:lnSpc>
                <a:spcPct val="90000"/>
              </a:lnSpc>
              <a:buNone/>
              <a:defRPr sz="2000" b="0"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536696" y="2208792"/>
            <a:ext cx="3610478" cy="3813071"/>
          </a:xfrm>
          <a:ln w="12700">
            <a:gradFill flip="none" rotWithShape="1">
              <a:gsLst>
                <a:gs pos="0">
                  <a:schemeClr val="bg1">
                    <a:alpha val="0"/>
                  </a:schemeClr>
                </a:gs>
                <a:gs pos="100000">
                  <a:schemeClr val="tx2"/>
                </a:gs>
              </a:gsLst>
              <a:lin ang="16200000" scaled="1"/>
              <a:tileRect/>
            </a:gradFill>
          </a:ln>
        </p:spPr>
        <p:txBody>
          <a:bodyPr tIns="91440" bIns="91440"/>
          <a:lstStyle>
            <a:lvl1pPr marL="227013" indent="-227013">
              <a:lnSpc>
                <a:spcPct val="90000"/>
              </a:lnSpc>
              <a:buClr>
                <a:schemeClr val="tx1"/>
              </a:buClr>
              <a:buFont typeface="Century Gothic" panose="020B0502020202020204" pitchFamily="34" charset="0"/>
              <a:buChar char="•"/>
              <a:defRPr sz="1800" baseline="0"/>
            </a:lvl1pPr>
            <a:lvl2pPr marL="514350" indent="-225425">
              <a:lnSpc>
                <a:spcPct val="90000"/>
              </a:lnSpc>
              <a:buClr>
                <a:schemeClr val="tx1"/>
              </a:buClr>
              <a:buSzPct val="90000"/>
              <a:buFont typeface="Century Gothic" panose="020B0502020202020204" pitchFamily="34" charset="0"/>
              <a:buChar char="–"/>
              <a:defRPr sz="1600" baseline="0"/>
            </a:lvl2pPr>
            <a:lvl3pPr marL="742950" indent="-173038">
              <a:lnSpc>
                <a:spcPct val="90000"/>
              </a:lnSpc>
              <a:buClr>
                <a:schemeClr val="tx1"/>
              </a:buClr>
              <a:buFont typeface="Century Gothic" panose="020B0502020202020204" pitchFamily="34" charset="0"/>
              <a:buChar char="•"/>
              <a:defRPr sz="1400"/>
            </a:lvl3pPr>
            <a:lvl4pPr marL="1144588" indent="-173038">
              <a:lnSpc>
                <a:spcPct val="90000"/>
              </a:lnSpc>
              <a:buClr>
                <a:schemeClr val="tx1"/>
              </a:buClr>
              <a:buSzPct val="90000"/>
              <a:buFont typeface="Century Gothic" panose="020B0502020202020204" pitchFamily="34" charset="0"/>
              <a:buChar char="–"/>
              <a:defRPr sz="1200"/>
            </a:lvl4pPr>
            <a:lvl5pPr marL="1482725" indent="-222250">
              <a:lnSpc>
                <a:spcPct val="90000"/>
              </a:lnSpc>
              <a:buClr>
                <a:schemeClr val="tx1"/>
              </a:buClr>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p:txBody>
      </p:sp>
      <p:sp>
        <p:nvSpPr>
          <p:cNvPr id="5" name="Text Placeholder 4"/>
          <p:cNvSpPr>
            <a:spLocks noGrp="1"/>
          </p:cNvSpPr>
          <p:nvPr>
            <p:ph type="body" sz="quarter" idx="3"/>
          </p:nvPr>
        </p:nvSpPr>
        <p:spPr>
          <a:xfrm>
            <a:off x="4393659" y="1387602"/>
            <a:ext cx="3608418" cy="821190"/>
          </a:xfrm>
          <a:solidFill>
            <a:schemeClr val="tx2"/>
          </a:solidFill>
          <a:ln w="12700">
            <a:solidFill>
              <a:schemeClr val="tx2"/>
            </a:solidFill>
          </a:ln>
        </p:spPr>
        <p:txBody>
          <a:bodyPr tIns="91440" bIns="91440" anchor="b"/>
          <a:lstStyle>
            <a:lvl1pPr marL="0" indent="0">
              <a:lnSpc>
                <a:spcPct val="90000"/>
              </a:lnSpc>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393659" y="2213184"/>
            <a:ext cx="3608418" cy="3813071"/>
          </a:xfrm>
          <a:ln w="12700">
            <a:gradFill flip="none" rotWithShape="1">
              <a:gsLst>
                <a:gs pos="0">
                  <a:schemeClr val="bg1">
                    <a:alpha val="0"/>
                  </a:schemeClr>
                </a:gs>
                <a:gs pos="100000">
                  <a:schemeClr val="tx2"/>
                </a:gs>
              </a:gsLst>
              <a:lin ang="16200000" scaled="1"/>
              <a:tileRect/>
            </a:gradFill>
          </a:ln>
        </p:spPr>
        <p:txBody>
          <a:bodyPr tIns="91440" bIns="91440"/>
          <a:lstStyle>
            <a:lvl1pPr marL="227013" indent="-227013">
              <a:lnSpc>
                <a:spcPct val="90000"/>
              </a:lnSpc>
              <a:buClr>
                <a:schemeClr val="tx1"/>
              </a:buClr>
              <a:buFont typeface="Century Gothic" panose="020B0502020202020204" pitchFamily="34" charset="0"/>
              <a:buChar char="•"/>
              <a:defRPr sz="1800"/>
            </a:lvl1pPr>
            <a:lvl2pPr marL="460375" indent="-171450">
              <a:lnSpc>
                <a:spcPct val="90000"/>
              </a:lnSpc>
              <a:buClr>
                <a:schemeClr val="tx1"/>
              </a:buClr>
              <a:buSzPct val="90000"/>
              <a:buFont typeface="Century Gothic" panose="020B0502020202020204" pitchFamily="34" charset="0"/>
              <a:buChar char="–"/>
              <a:defRPr lang="en-US" sz="1600" kern="1200" baseline="0" dirty="0">
                <a:solidFill>
                  <a:schemeClr val="tx1"/>
                </a:solidFill>
                <a:latin typeface="Century Gothic" panose="020B0502020202020204" pitchFamily="34" charset="0"/>
                <a:ea typeface="+mn-ea"/>
                <a:cs typeface="+mn-cs"/>
              </a:defRPr>
            </a:lvl2pPr>
            <a:lvl3pPr marL="742950" indent="-173038">
              <a:lnSpc>
                <a:spcPct val="90000"/>
              </a:lnSpc>
              <a:buClr>
                <a:schemeClr val="tx1"/>
              </a:buClr>
              <a:buFont typeface="Century Gothic" panose="020B0502020202020204" pitchFamily="34" charset="0"/>
              <a:buChar char="•"/>
              <a:defRPr sz="1400"/>
            </a:lvl3pPr>
            <a:lvl4pPr marL="1144588" indent="-173038">
              <a:lnSpc>
                <a:spcPct val="90000"/>
              </a:lnSpc>
              <a:buClr>
                <a:schemeClr val="tx1"/>
              </a:buClr>
              <a:buSzPct val="90000"/>
              <a:buFont typeface="Century Gothic" panose="020B0502020202020204" pitchFamily="34" charset="0"/>
              <a:buChar char="–"/>
              <a:defRPr sz="1200"/>
            </a:lvl4pPr>
            <a:lvl5pPr marL="1482725" indent="-222250">
              <a:lnSpc>
                <a:spcPct val="90000"/>
              </a:lnSpc>
              <a:buClr>
                <a:schemeClr val="tx1"/>
              </a:buClr>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Edit Master text styles</a:t>
            </a:r>
          </a:p>
          <a:p>
            <a:pPr marL="514350" lvl="1" indent="-225425" algn="l" rtl="0" eaLnBrk="1" fontAlgn="base" hangingPunct="1">
              <a:lnSpc>
                <a:spcPct val="90000"/>
              </a:lnSpc>
              <a:spcBef>
                <a:spcPts val="800"/>
              </a:spcBef>
              <a:spcAft>
                <a:spcPct val="0"/>
              </a:spcAft>
              <a:buClr>
                <a:schemeClr val="tx1"/>
              </a:buClr>
              <a:buSzPct val="90000"/>
              <a:buFont typeface="Century Gothic" panose="020B0502020202020204" pitchFamily="34" charset="0"/>
              <a:buChar char="–"/>
            </a:pPr>
            <a:r>
              <a:rPr lang="en-US" dirty="0"/>
              <a:t>Second level</a:t>
            </a:r>
          </a:p>
          <a:p>
            <a:pPr lvl="2"/>
            <a:r>
              <a:rPr lang="en-US" dirty="0"/>
              <a:t>Third level</a:t>
            </a:r>
          </a:p>
        </p:txBody>
      </p:sp>
      <p:sp>
        <p:nvSpPr>
          <p:cNvPr id="7" name="Text Placeholder 4">
            <a:extLst>
              <a:ext uri="{FF2B5EF4-FFF2-40B4-BE49-F238E27FC236}">
                <a16:creationId xmlns:a16="http://schemas.microsoft.com/office/drawing/2014/main" id="{49D91D4C-0C90-4594-94C2-E939B6EF57C4}"/>
              </a:ext>
            </a:extLst>
          </p:cNvPr>
          <p:cNvSpPr>
            <a:spLocks noGrp="1"/>
          </p:cNvSpPr>
          <p:nvPr>
            <p:ph type="body" sz="quarter" idx="10"/>
          </p:nvPr>
        </p:nvSpPr>
        <p:spPr>
          <a:xfrm>
            <a:off x="8248562" y="1387602"/>
            <a:ext cx="3608418" cy="821190"/>
          </a:xfrm>
          <a:solidFill>
            <a:schemeClr val="tx2"/>
          </a:solidFill>
          <a:ln w="12700">
            <a:solidFill>
              <a:schemeClr val="tx2"/>
            </a:solidFill>
          </a:ln>
        </p:spPr>
        <p:txBody>
          <a:bodyPr tIns="91440" bIns="91440" anchor="b"/>
          <a:lstStyle>
            <a:lvl1pPr marL="0" indent="0">
              <a:lnSpc>
                <a:spcPct val="90000"/>
              </a:lnSpc>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Content Placeholder 5">
            <a:extLst>
              <a:ext uri="{FF2B5EF4-FFF2-40B4-BE49-F238E27FC236}">
                <a16:creationId xmlns:a16="http://schemas.microsoft.com/office/drawing/2014/main" id="{E1A87D9D-30BD-4BC1-AB79-1F900F87185B}"/>
              </a:ext>
            </a:extLst>
          </p:cNvPr>
          <p:cNvSpPr>
            <a:spLocks noGrp="1"/>
          </p:cNvSpPr>
          <p:nvPr>
            <p:ph sz="quarter" idx="11"/>
          </p:nvPr>
        </p:nvSpPr>
        <p:spPr>
          <a:xfrm>
            <a:off x="8248562" y="2213184"/>
            <a:ext cx="3608418" cy="3813071"/>
          </a:xfrm>
          <a:ln w="12700">
            <a:gradFill flip="none" rotWithShape="1">
              <a:gsLst>
                <a:gs pos="0">
                  <a:schemeClr val="bg1">
                    <a:alpha val="0"/>
                  </a:schemeClr>
                </a:gs>
                <a:gs pos="100000">
                  <a:schemeClr val="tx2"/>
                </a:gs>
              </a:gsLst>
              <a:lin ang="16200000" scaled="1"/>
              <a:tileRect/>
            </a:gradFill>
          </a:ln>
        </p:spPr>
        <p:txBody>
          <a:bodyPr tIns="91440" bIns="91440"/>
          <a:lstStyle>
            <a:lvl1pPr marL="227013" indent="-227013">
              <a:lnSpc>
                <a:spcPct val="90000"/>
              </a:lnSpc>
              <a:buClr>
                <a:schemeClr val="tx1"/>
              </a:buClr>
              <a:buFont typeface="Century Gothic" panose="020B0502020202020204" pitchFamily="34" charset="0"/>
              <a:buChar char="•"/>
              <a:defRPr sz="1800"/>
            </a:lvl1pPr>
            <a:lvl2pPr marL="460375" indent="-171450">
              <a:lnSpc>
                <a:spcPct val="90000"/>
              </a:lnSpc>
              <a:buClr>
                <a:schemeClr val="tx1"/>
              </a:buClr>
              <a:buSzPct val="90000"/>
              <a:buFont typeface="Century Gothic" panose="020B0502020202020204" pitchFamily="34" charset="0"/>
              <a:buChar char="–"/>
              <a:defRPr lang="en-US" sz="1600" kern="1200" baseline="0" dirty="0">
                <a:solidFill>
                  <a:schemeClr val="tx1"/>
                </a:solidFill>
                <a:latin typeface="Century Gothic" panose="020B0502020202020204" pitchFamily="34" charset="0"/>
                <a:ea typeface="+mn-ea"/>
                <a:cs typeface="+mn-cs"/>
              </a:defRPr>
            </a:lvl2pPr>
            <a:lvl3pPr marL="742950" indent="-173038">
              <a:lnSpc>
                <a:spcPct val="90000"/>
              </a:lnSpc>
              <a:buClr>
                <a:schemeClr val="tx1"/>
              </a:buClr>
              <a:buFont typeface="Century Gothic" panose="020B0502020202020204" pitchFamily="34" charset="0"/>
              <a:buChar char="•"/>
              <a:defRPr sz="1400"/>
            </a:lvl3pPr>
            <a:lvl4pPr marL="1144588" indent="-173038">
              <a:lnSpc>
                <a:spcPct val="90000"/>
              </a:lnSpc>
              <a:buClr>
                <a:schemeClr val="tx1"/>
              </a:buClr>
              <a:buSzPct val="90000"/>
              <a:buFont typeface="Century Gothic" panose="020B0502020202020204" pitchFamily="34" charset="0"/>
              <a:buChar char="–"/>
              <a:defRPr sz="1200"/>
            </a:lvl4pPr>
            <a:lvl5pPr marL="1482725" indent="-222250">
              <a:lnSpc>
                <a:spcPct val="90000"/>
              </a:lnSpc>
              <a:buClr>
                <a:schemeClr val="tx1"/>
              </a:buClr>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Edit Master text styles</a:t>
            </a:r>
          </a:p>
          <a:p>
            <a:pPr marL="514350" lvl="1" indent="-225425" algn="l" rtl="0" eaLnBrk="1" fontAlgn="base" hangingPunct="1">
              <a:lnSpc>
                <a:spcPct val="90000"/>
              </a:lnSpc>
              <a:spcBef>
                <a:spcPts val="800"/>
              </a:spcBef>
              <a:spcAft>
                <a:spcPct val="0"/>
              </a:spcAft>
              <a:buClr>
                <a:schemeClr val="tx1"/>
              </a:buClr>
              <a:buSzPct val="90000"/>
              <a:buFont typeface="Century Gothic" panose="020B0502020202020204" pitchFamily="34" charset="0"/>
              <a:buChar char="–"/>
            </a:pPr>
            <a:r>
              <a:rPr lang="en-US" dirty="0"/>
              <a:t>Second level</a:t>
            </a:r>
          </a:p>
          <a:p>
            <a:pPr lvl="2"/>
            <a:r>
              <a:rPr lang="en-US" dirty="0"/>
              <a:t>Third level</a:t>
            </a:r>
          </a:p>
        </p:txBody>
      </p:sp>
      <p:sp>
        <p:nvSpPr>
          <p:cNvPr id="9" name="Rectangle 6">
            <a:extLst>
              <a:ext uri="{FF2B5EF4-FFF2-40B4-BE49-F238E27FC236}">
                <a16:creationId xmlns:a16="http://schemas.microsoft.com/office/drawing/2014/main" id="{C4B83B09-CF3A-4A36-84C0-D32086A13DE2}"/>
              </a:ext>
            </a:extLst>
          </p:cNvPr>
          <p:cNvSpPr>
            <a:spLocks noChangeArrowheads="1"/>
          </p:cNvSpPr>
          <p:nvPr userDrawn="1"/>
        </p:nvSpPr>
        <p:spPr bwMode="auto">
          <a:xfrm flipH="1">
            <a:off x="-4391" y="6626132"/>
            <a:ext cx="280401" cy="152400"/>
          </a:xfrm>
          <a:prstGeom prst="rect">
            <a:avLst/>
          </a:prstGeom>
          <a:noFill/>
          <a:ln w="9525">
            <a:noFill/>
            <a:miter lim="800000"/>
            <a:headEnd/>
            <a:tailEnd/>
          </a:ln>
          <a:effectLst/>
        </p:spPr>
        <p:txBody>
          <a:bodyPr lIns="0" tIns="0" rIns="0" bIns="0"/>
          <a:lstStyle/>
          <a:p>
            <a:pPr algn="ctr" defTabSz="173038">
              <a:lnSpc>
                <a:spcPct val="90000"/>
              </a:lnSpc>
              <a:tabLst>
                <a:tab pos="230188" algn="l"/>
              </a:tabLst>
              <a:defRPr/>
            </a:pPr>
            <a:fld id="{040BB257-551A-4736-B50F-DCF1BA034C06}" type="slidenum">
              <a:rPr lang="en-US" sz="900" smtClean="0">
                <a:solidFill>
                  <a:schemeClr val="tx1"/>
                </a:solidFill>
                <a:latin typeface="+mn-lt"/>
                <a:cs typeface="Times New Roman" panose="02020603050405020304" pitchFamily="18" charset="0"/>
              </a:rPr>
              <a:pPr algn="ctr" defTabSz="173038">
                <a:lnSpc>
                  <a:spcPct val="90000"/>
                </a:lnSpc>
                <a:tabLst>
                  <a:tab pos="230188" algn="l"/>
                </a:tabLst>
                <a:defRPr/>
              </a:pPr>
              <a:t>‹#›</a:t>
            </a:fld>
            <a:endParaRPr lang="en-US" sz="900" dirty="0">
              <a:solidFill>
                <a:schemeClr val="tx1"/>
              </a:solidFill>
              <a:latin typeface="+mn-lt"/>
              <a:cs typeface="Times New Roman" panose="02020603050405020304" pitchFamily="18" charset="0"/>
            </a:endParaRPr>
          </a:p>
        </p:txBody>
      </p:sp>
      <p:pic>
        <p:nvPicPr>
          <p:cNvPr id="13" name="Picture 12">
            <a:extLst>
              <a:ext uri="{FF2B5EF4-FFF2-40B4-BE49-F238E27FC236}">
                <a16:creationId xmlns:a16="http://schemas.microsoft.com/office/drawing/2014/main" id="{07690CFA-BCE4-4BCB-BADE-0862029B12BF}"/>
              </a:ext>
            </a:extLst>
          </p:cNvPr>
          <p:cNvPicPr>
            <a:picLocks noChangeAspect="1"/>
          </p:cNvPicPr>
          <p:nvPr userDrawn="1"/>
        </p:nvPicPr>
        <p:blipFill>
          <a:blip r:embed="rId2"/>
          <a:stretch>
            <a:fillRect/>
          </a:stretch>
        </p:blipFill>
        <p:spPr>
          <a:xfrm>
            <a:off x="413129" y="6477000"/>
            <a:ext cx="1088136" cy="261860"/>
          </a:xfrm>
          <a:prstGeom prst="rect">
            <a:avLst/>
          </a:prstGeom>
        </p:spPr>
      </p:pic>
      <p:sp>
        <p:nvSpPr>
          <p:cNvPr id="14" name="Rectangle 256">
            <a:extLst>
              <a:ext uri="{FF2B5EF4-FFF2-40B4-BE49-F238E27FC236}">
                <a16:creationId xmlns:a16="http://schemas.microsoft.com/office/drawing/2014/main" id="{B764CAE0-734A-4D16-BDA1-3E43A810370F}"/>
              </a:ext>
            </a:extLst>
          </p:cNvPr>
          <p:cNvSpPr txBox="1">
            <a:spLocks noChangeArrowheads="1"/>
          </p:cNvSpPr>
          <p:nvPr userDrawn="1"/>
        </p:nvSpPr>
        <p:spPr>
          <a:xfrm>
            <a:off x="8010282" y="6583680"/>
            <a:ext cx="3860800" cy="182562"/>
          </a:xfrm>
          <a:prstGeom prst="rect">
            <a:avLst/>
          </a:prstGeom>
          <a:ln/>
        </p:spPr>
        <p:txBody>
          <a:bodyPr anchor="ctr"/>
          <a:lstStyle/>
          <a:p>
            <a:pPr algn="r"/>
            <a:r>
              <a:rPr lang="en-US" sz="1000" dirty="0">
                <a:solidFill>
                  <a:srgbClr val="BFBFBF"/>
                </a:solidFill>
                <a:latin typeface="+mn-lt"/>
                <a:cs typeface="Arial" pitchFamily="34" charset="0"/>
              </a:rPr>
              <a:t> </a:t>
            </a:r>
          </a:p>
        </p:txBody>
      </p:sp>
    </p:spTree>
    <p:extLst>
      <p:ext uri="{BB962C8B-B14F-4D97-AF65-F5344CB8AC3E}">
        <p14:creationId xmlns:p14="http://schemas.microsoft.com/office/powerpoint/2010/main" val="1861005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3 section science highlight">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1DC80716-D7F2-40BD-B894-87B7C5521D93}"/>
              </a:ext>
            </a:extLst>
          </p:cNvPr>
          <p:cNvSpPr/>
          <p:nvPr userDrawn="1"/>
        </p:nvSpPr>
        <p:spPr>
          <a:xfrm>
            <a:off x="274320" y="1435551"/>
            <a:ext cx="5840756" cy="5224413"/>
          </a:xfrm>
          <a:prstGeom prst="rect">
            <a:avLst/>
          </a:prstGeom>
          <a:gradFill flip="none" rotWithShape="1">
            <a:gsLst>
              <a:gs pos="52000">
                <a:schemeClr val="bg1">
                  <a:lumMod val="95000"/>
                </a:schemeClr>
              </a:gs>
              <a:gs pos="0">
                <a:schemeClr val="bg2">
                  <a:alpha val="0"/>
                </a:schemeClr>
              </a:gs>
              <a:gs pos="100000">
                <a:srgbClr val="CFCFCF"/>
              </a:gs>
            </a:gsLst>
            <a:lin ang="16200000" scaled="1"/>
            <a:tileRect/>
          </a:gra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9" name="Rectangle 38">
            <a:extLst>
              <a:ext uri="{FF2B5EF4-FFF2-40B4-BE49-F238E27FC236}">
                <a16:creationId xmlns:a16="http://schemas.microsoft.com/office/drawing/2014/main" id="{9772E6C0-3363-4678-BD7B-839981CFEC1B}"/>
              </a:ext>
            </a:extLst>
          </p:cNvPr>
          <p:cNvSpPr/>
          <p:nvPr userDrawn="1"/>
        </p:nvSpPr>
        <p:spPr>
          <a:xfrm>
            <a:off x="6351585" y="1435551"/>
            <a:ext cx="5840415" cy="5224413"/>
          </a:xfrm>
          <a:prstGeom prst="rect">
            <a:avLst/>
          </a:prstGeom>
          <a:gradFill flip="none" rotWithShape="1">
            <a:gsLst>
              <a:gs pos="52000">
                <a:schemeClr val="bg1">
                  <a:lumMod val="95000"/>
                </a:schemeClr>
              </a:gs>
              <a:gs pos="0">
                <a:schemeClr val="bg2">
                  <a:alpha val="0"/>
                </a:schemeClr>
              </a:gs>
              <a:gs pos="100000">
                <a:srgbClr val="CFCFCF"/>
              </a:gs>
            </a:gsLst>
            <a:lin ang="16200000" scaled="1"/>
            <a:tileRect/>
          </a:gra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3" name="Rectangle 12">
            <a:extLst>
              <a:ext uri="{FF2B5EF4-FFF2-40B4-BE49-F238E27FC236}">
                <a16:creationId xmlns:a16="http://schemas.microsoft.com/office/drawing/2014/main" id="{DD431D86-B4F2-4178-9479-C223044E67E1}"/>
              </a:ext>
            </a:extLst>
          </p:cNvPr>
          <p:cNvSpPr/>
          <p:nvPr userDrawn="1"/>
        </p:nvSpPr>
        <p:spPr>
          <a:xfrm>
            <a:off x="274320" y="948037"/>
            <a:ext cx="5838672" cy="486888"/>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6" name="Rectangle 15">
            <a:extLst>
              <a:ext uri="{FF2B5EF4-FFF2-40B4-BE49-F238E27FC236}">
                <a16:creationId xmlns:a16="http://schemas.microsoft.com/office/drawing/2014/main" id="{7881C044-83B1-4BEC-A2A0-51CA4BF72CE4}"/>
              </a:ext>
            </a:extLst>
          </p:cNvPr>
          <p:cNvSpPr/>
          <p:nvPr userDrawn="1"/>
        </p:nvSpPr>
        <p:spPr>
          <a:xfrm>
            <a:off x="6351584" y="948037"/>
            <a:ext cx="5840415" cy="486888"/>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4" name="Text Placeholder 2">
            <a:extLst>
              <a:ext uri="{FF2B5EF4-FFF2-40B4-BE49-F238E27FC236}">
                <a16:creationId xmlns:a16="http://schemas.microsoft.com/office/drawing/2014/main" id="{A568B759-9EAF-4F57-B09C-A71D9D5B516C}"/>
              </a:ext>
            </a:extLst>
          </p:cNvPr>
          <p:cNvSpPr>
            <a:spLocks noGrp="1"/>
          </p:cNvSpPr>
          <p:nvPr userDrawn="1">
            <p:ph type="body" idx="1"/>
          </p:nvPr>
        </p:nvSpPr>
        <p:spPr>
          <a:xfrm>
            <a:off x="280804" y="966165"/>
            <a:ext cx="5815195" cy="457200"/>
          </a:xfrm>
          <a:noFill/>
          <a:ln w="12700">
            <a:noFill/>
          </a:ln>
        </p:spPr>
        <p:txBody>
          <a:bodyPr tIns="91440" bIns="91440" anchor="ctr"/>
          <a:lstStyle>
            <a:lvl1pPr marL="0" indent="0">
              <a:lnSpc>
                <a:spcPct val="90000"/>
              </a:lnSpc>
              <a:buNone/>
              <a:defRPr sz="2000" b="0"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5" name="Content Placeholder 3">
            <a:extLst>
              <a:ext uri="{FF2B5EF4-FFF2-40B4-BE49-F238E27FC236}">
                <a16:creationId xmlns:a16="http://schemas.microsoft.com/office/drawing/2014/main" id="{62AD586E-7375-402D-9BA8-7C07EB8240E8}"/>
              </a:ext>
            </a:extLst>
          </p:cNvPr>
          <p:cNvSpPr>
            <a:spLocks noGrp="1"/>
          </p:cNvSpPr>
          <p:nvPr userDrawn="1">
            <p:ph sz="half" idx="2"/>
          </p:nvPr>
        </p:nvSpPr>
        <p:spPr>
          <a:xfrm>
            <a:off x="280804" y="1517523"/>
            <a:ext cx="5815195" cy="4110352"/>
          </a:xfrm>
          <a:ln w="12700">
            <a:noFill/>
          </a:ln>
        </p:spPr>
        <p:txBody>
          <a:bodyPr tIns="45720" bIns="91440"/>
          <a:lstStyle>
            <a:lvl1pPr marL="227013" indent="-227013">
              <a:lnSpc>
                <a:spcPct val="90000"/>
              </a:lnSpc>
              <a:buFont typeface="Century Gothic" panose="020B0502020202020204" pitchFamily="34" charset="0"/>
              <a:buChar char="•"/>
              <a:defRPr sz="1800"/>
            </a:lvl1pPr>
            <a:lvl2pPr marL="569913" indent="-225425">
              <a:lnSpc>
                <a:spcPct val="90000"/>
              </a:lnSpc>
              <a:buSzPct val="90000"/>
              <a:buFont typeface="Century Gothic" panose="020B0502020202020204" pitchFamily="34" charset="0"/>
              <a:buChar char="–"/>
              <a:defRPr sz="1600"/>
            </a:lvl2pPr>
            <a:lvl3pPr marL="860425" indent="-173038">
              <a:lnSpc>
                <a:spcPct val="90000"/>
              </a:lnSpc>
              <a:buFont typeface="Century Gothic" panose="020B0502020202020204" pitchFamily="34" charset="0"/>
              <a:buChar char="•"/>
              <a:defRPr sz="1400"/>
            </a:lvl3pPr>
            <a:lvl4pPr marL="1144588" indent="-173038">
              <a:lnSpc>
                <a:spcPct val="90000"/>
              </a:lnSpc>
              <a:buSzPct val="90000"/>
              <a:buFont typeface="Century Gothic" panose="020B0502020202020204" pitchFamily="34" charset="0"/>
              <a:buChar char="–"/>
              <a:defRPr sz="1200"/>
            </a:lvl4pPr>
            <a:lvl5pPr marL="1482725" indent="-222250">
              <a:lnSpc>
                <a:spcPct val="90000"/>
              </a:lnSpc>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p:txBody>
      </p:sp>
      <p:sp>
        <p:nvSpPr>
          <p:cNvPr id="17" name="Text Placeholder 4">
            <a:extLst>
              <a:ext uri="{FF2B5EF4-FFF2-40B4-BE49-F238E27FC236}">
                <a16:creationId xmlns:a16="http://schemas.microsoft.com/office/drawing/2014/main" id="{2A49DFE2-905F-42AB-9CE1-CCCD2BB9576B}"/>
              </a:ext>
            </a:extLst>
          </p:cNvPr>
          <p:cNvSpPr>
            <a:spLocks noGrp="1"/>
          </p:cNvSpPr>
          <p:nvPr userDrawn="1">
            <p:ph type="body" sz="quarter" idx="3"/>
          </p:nvPr>
        </p:nvSpPr>
        <p:spPr>
          <a:xfrm>
            <a:off x="6357344" y="966165"/>
            <a:ext cx="5811876" cy="457200"/>
          </a:xfrm>
          <a:noFill/>
          <a:ln w="12700">
            <a:noFill/>
          </a:ln>
        </p:spPr>
        <p:txBody>
          <a:bodyPr tIns="91440" bIns="91440" anchor="ctr"/>
          <a:lstStyle>
            <a:lvl1pPr marL="0" indent="0">
              <a:lnSpc>
                <a:spcPct val="90000"/>
              </a:lnSpc>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8" name="Content Placeholder 5">
            <a:extLst>
              <a:ext uri="{FF2B5EF4-FFF2-40B4-BE49-F238E27FC236}">
                <a16:creationId xmlns:a16="http://schemas.microsoft.com/office/drawing/2014/main" id="{AF1555CB-15BC-4181-B741-965A19E6BA91}"/>
              </a:ext>
            </a:extLst>
          </p:cNvPr>
          <p:cNvSpPr>
            <a:spLocks noGrp="1"/>
          </p:cNvSpPr>
          <p:nvPr userDrawn="1">
            <p:ph sz="quarter" idx="4"/>
          </p:nvPr>
        </p:nvSpPr>
        <p:spPr>
          <a:xfrm>
            <a:off x="6357344" y="1517523"/>
            <a:ext cx="5811876" cy="4110352"/>
          </a:xfrm>
          <a:ln w="12700">
            <a:noFill/>
          </a:ln>
        </p:spPr>
        <p:txBody>
          <a:bodyPr tIns="45720" bIns="91440"/>
          <a:lstStyle>
            <a:lvl1pPr marL="227013" indent="-227013">
              <a:lnSpc>
                <a:spcPct val="90000"/>
              </a:lnSpc>
              <a:buFont typeface="Century Gothic" panose="020B0502020202020204" pitchFamily="34" charset="0"/>
              <a:buChar char="•"/>
              <a:defRPr sz="1800"/>
            </a:lvl1pPr>
            <a:lvl2pPr marL="569913" indent="-225425">
              <a:lnSpc>
                <a:spcPct val="90000"/>
              </a:lnSpc>
              <a:buSzPct val="90000"/>
              <a:buFont typeface="Century Gothic" panose="020B0502020202020204" pitchFamily="34" charset="0"/>
              <a:buChar char="–"/>
              <a:defRPr sz="1600"/>
            </a:lvl2pPr>
            <a:lvl3pPr marL="860425" indent="-173038">
              <a:lnSpc>
                <a:spcPct val="90000"/>
              </a:lnSpc>
              <a:buFont typeface="Century Gothic" panose="020B0502020202020204" pitchFamily="34" charset="0"/>
              <a:buChar char="•"/>
              <a:defRPr sz="1400"/>
            </a:lvl3pPr>
            <a:lvl4pPr marL="1144588" indent="-173038">
              <a:lnSpc>
                <a:spcPct val="90000"/>
              </a:lnSpc>
              <a:buSzPct val="90000"/>
              <a:buFont typeface="Century Gothic" panose="020B0502020202020204" pitchFamily="34" charset="0"/>
              <a:buChar char="–"/>
              <a:defRPr sz="1200"/>
            </a:lvl4pPr>
            <a:lvl5pPr marL="1482725" indent="-222250">
              <a:lnSpc>
                <a:spcPct val="90000"/>
              </a:lnSpc>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p:txBody>
      </p:sp>
      <p:sp>
        <p:nvSpPr>
          <p:cNvPr id="32" name="Rectangle 31">
            <a:extLst>
              <a:ext uri="{FF2B5EF4-FFF2-40B4-BE49-F238E27FC236}">
                <a16:creationId xmlns:a16="http://schemas.microsoft.com/office/drawing/2014/main" id="{4A1CB721-FBCB-4DC7-9C2A-15C90E984F90}"/>
              </a:ext>
            </a:extLst>
          </p:cNvPr>
          <p:cNvSpPr/>
          <p:nvPr userDrawn="1"/>
        </p:nvSpPr>
        <p:spPr>
          <a:xfrm>
            <a:off x="1773669" y="320040"/>
            <a:ext cx="10418331" cy="510909"/>
          </a:xfrm>
          <a:prstGeom prst="rect">
            <a:avLst/>
          </a:prstGeom>
          <a:solidFill>
            <a:schemeClr val="bg2">
              <a:lumMod val="8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3" name="Title 1">
            <a:extLst>
              <a:ext uri="{FF2B5EF4-FFF2-40B4-BE49-F238E27FC236}">
                <a16:creationId xmlns:a16="http://schemas.microsoft.com/office/drawing/2014/main" id="{9FDFB4D2-95C3-44FB-85E0-FB87B96D0DC8}"/>
              </a:ext>
            </a:extLst>
          </p:cNvPr>
          <p:cNvSpPr>
            <a:spLocks noGrp="1"/>
          </p:cNvSpPr>
          <p:nvPr userDrawn="1">
            <p:ph type="title"/>
          </p:nvPr>
        </p:nvSpPr>
        <p:spPr>
          <a:xfrm>
            <a:off x="1773669" y="342737"/>
            <a:ext cx="10332720" cy="457200"/>
          </a:xfrm>
        </p:spPr>
        <p:txBody>
          <a:bodyPr anchor="ctr"/>
          <a:lstStyle>
            <a:lvl1pPr>
              <a:lnSpc>
                <a:spcPct val="90000"/>
              </a:lnSpc>
              <a:defRPr sz="2400" b="0">
                <a:solidFill>
                  <a:schemeClr val="tx1"/>
                </a:solidFill>
                <a:latin typeface="Century Gothic" panose="020B0502020202020204" pitchFamily="34" charset="0"/>
              </a:defRPr>
            </a:lvl1pPr>
          </a:lstStyle>
          <a:p>
            <a:r>
              <a:rPr lang="en-US" dirty="0"/>
              <a:t>Click to edit Master title style</a:t>
            </a:r>
          </a:p>
        </p:txBody>
      </p:sp>
      <p:sp>
        <p:nvSpPr>
          <p:cNvPr id="23" name="Rectangle 22">
            <a:extLst>
              <a:ext uri="{FF2B5EF4-FFF2-40B4-BE49-F238E27FC236}">
                <a16:creationId xmlns:a16="http://schemas.microsoft.com/office/drawing/2014/main" id="{8E38BD24-68BF-4642-BFC4-180B70D413B8}"/>
              </a:ext>
            </a:extLst>
          </p:cNvPr>
          <p:cNvSpPr/>
          <p:nvPr userDrawn="1"/>
        </p:nvSpPr>
        <p:spPr>
          <a:xfrm>
            <a:off x="0" y="320040"/>
            <a:ext cx="274320" cy="510909"/>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24" name="Rectangle 23">
            <a:extLst>
              <a:ext uri="{FF2B5EF4-FFF2-40B4-BE49-F238E27FC236}">
                <a16:creationId xmlns:a16="http://schemas.microsoft.com/office/drawing/2014/main" id="{6CDDBDFD-39A6-0043-BAD4-065FAFF6A9DA}"/>
              </a:ext>
            </a:extLst>
          </p:cNvPr>
          <p:cNvSpPr/>
          <p:nvPr userDrawn="1"/>
        </p:nvSpPr>
        <p:spPr>
          <a:xfrm>
            <a:off x="274320" y="320040"/>
            <a:ext cx="1412673" cy="510909"/>
          </a:xfrm>
          <a:prstGeom prst="rect">
            <a:avLst/>
          </a:prstGeom>
          <a:solidFill>
            <a:schemeClr val="bg2">
              <a:lumMod val="8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1" name="Rectangle 6">
            <a:extLst>
              <a:ext uri="{FF2B5EF4-FFF2-40B4-BE49-F238E27FC236}">
                <a16:creationId xmlns:a16="http://schemas.microsoft.com/office/drawing/2014/main" id="{F20E070A-FF02-490F-91F7-767E82133AD8}"/>
              </a:ext>
            </a:extLst>
          </p:cNvPr>
          <p:cNvSpPr>
            <a:spLocks noChangeArrowheads="1"/>
          </p:cNvSpPr>
          <p:nvPr userDrawn="1"/>
        </p:nvSpPr>
        <p:spPr bwMode="auto">
          <a:xfrm flipH="1">
            <a:off x="-4391" y="6626132"/>
            <a:ext cx="280401" cy="152400"/>
          </a:xfrm>
          <a:prstGeom prst="rect">
            <a:avLst/>
          </a:prstGeom>
          <a:noFill/>
          <a:ln w="9525">
            <a:noFill/>
            <a:miter lim="800000"/>
            <a:headEnd/>
            <a:tailEnd/>
          </a:ln>
          <a:effectLst/>
        </p:spPr>
        <p:txBody>
          <a:bodyPr lIns="0" tIns="0" rIns="0" bIns="0"/>
          <a:lstStyle/>
          <a:p>
            <a:pPr algn="ctr" defTabSz="173038">
              <a:lnSpc>
                <a:spcPct val="90000"/>
              </a:lnSpc>
              <a:tabLst>
                <a:tab pos="230188" algn="l"/>
              </a:tabLst>
              <a:defRPr/>
            </a:pPr>
            <a:fld id="{040BB257-551A-4736-B50F-DCF1BA034C06}" type="slidenum">
              <a:rPr lang="en-US" sz="900" smtClean="0">
                <a:solidFill>
                  <a:schemeClr val="tx1"/>
                </a:solidFill>
                <a:latin typeface="+mn-lt"/>
                <a:cs typeface="Times New Roman" panose="02020603050405020304" pitchFamily="18" charset="0"/>
              </a:rPr>
              <a:pPr algn="ctr" defTabSz="173038">
                <a:lnSpc>
                  <a:spcPct val="90000"/>
                </a:lnSpc>
                <a:tabLst>
                  <a:tab pos="230188" algn="l"/>
                </a:tabLst>
                <a:defRPr/>
              </a:pPr>
              <a:t>‹#›</a:t>
            </a:fld>
            <a:endParaRPr lang="en-US" sz="900" dirty="0">
              <a:solidFill>
                <a:schemeClr val="tx1"/>
              </a:solidFill>
              <a:latin typeface="+mn-lt"/>
              <a:cs typeface="Times New Roman" panose="02020603050405020304" pitchFamily="18" charset="0"/>
            </a:endParaRPr>
          </a:p>
        </p:txBody>
      </p:sp>
      <p:pic>
        <p:nvPicPr>
          <p:cNvPr id="25" name="Picture 24">
            <a:extLst>
              <a:ext uri="{FF2B5EF4-FFF2-40B4-BE49-F238E27FC236}">
                <a16:creationId xmlns:a16="http://schemas.microsoft.com/office/drawing/2014/main" id="{03BD6692-283A-4A7F-AE4C-0175D48F79AB}"/>
              </a:ext>
            </a:extLst>
          </p:cNvPr>
          <p:cNvPicPr>
            <a:picLocks noChangeAspect="1"/>
          </p:cNvPicPr>
          <p:nvPr userDrawn="1"/>
        </p:nvPicPr>
        <p:blipFill>
          <a:blip r:embed="rId2"/>
          <a:stretch>
            <a:fillRect/>
          </a:stretch>
        </p:blipFill>
        <p:spPr>
          <a:xfrm>
            <a:off x="413129" y="456244"/>
            <a:ext cx="1088136" cy="261860"/>
          </a:xfrm>
          <a:prstGeom prst="rect">
            <a:avLst/>
          </a:prstGeom>
        </p:spPr>
      </p:pic>
      <p:sp>
        <p:nvSpPr>
          <p:cNvPr id="26" name="Rectangle 256">
            <a:extLst>
              <a:ext uri="{FF2B5EF4-FFF2-40B4-BE49-F238E27FC236}">
                <a16:creationId xmlns:a16="http://schemas.microsoft.com/office/drawing/2014/main" id="{7312AC61-61BF-4F96-99DC-555BD73A05FA}"/>
              </a:ext>
            </a:extLst>
          </p:cNvPr>
          <p:cNvSpPr txBox="1">
            <a:spLocks noChangeArrowheads="1"/>
          </p:cNvSpPr>
          <p:nvPr userDrawn="1"/>
        </p:nvSpPr>
        <p:spPr>
          <a:xfrm>
            <a:off x="8011069" y="6546080"/>
            <a:ext cx="3860800" cy="182562"/>
          </a:xfrm>
          <a:prstGeom prst="rect">
            <a:avLst/>
          </a:prstGeom>
          <a:ln/>
        </p:spPr>
        <p:txBody>
          <a:bodyPr anchor="ctr"/>
          <a:lstStyle/>
          <a:p>
            <a:pPr algn="r">
              <a:lnSpc>
                <a:spcPct val="90000"/>
              </a:lnSpc>
            </a:pPr>
            <a:r>
              <a:rPr lang="en-US" sz="1000" dirty="0">
                <a:solidFill>
                  <a:srgbClr val="BFBFBF"/>
                </a:solidFill>
                <a:latin typeface="+mn-lt"/>
                <a:cs typeface="Arial" pitchFamily="34" charset="0"/>
              </a:rPr>
              <a:t> </a:t>
            </a:r>
          </a:p>
        </p:txBody>
      </p:sp>
    </p:spTree>
    <p:extLst>
      <p:ext uri="{BB962C8B-B14F-4D97-AF65-F5344CB8AC3E}">
        <p14:creationId xmlns:p14="http://schemas.microsoft.com/office/powerpoint/2010/main" val="3831714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3 section science highlight">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1DC80716-D7F2-40BD-B894-87B7C5521D93}"/>
              </a:ext>
            </a:extLst>
          </p:cNvPr>
          <p:cNvSpPr/>
          <p:nvPr userDrawn="1"/>
        </p:nvSpPr>
        <p:spPr>
          <a:xfrm>
            <a:off x="274320" y="1435551"/>
            <a:ext cx="3868138" cy="5224413"/>
          </a:xfrm>
          <a:prstGeom prst="rect">
            <a:avLst/>
          </a:prstGeom>
          <a:gradFill flip="none" rotWithShape="1">
            <a:gsLst>
              <a:gs pos="52000">
                <a:schemeClr val="bg1">
                  <a:lumMod val="95000"/>
                </a:schemeClr>
              </a:gs>
              <a:gs pos="0">
                <a:schemeClr val="bg2">
                  <a:alpha val="0"/>
                </a:schemeClr>
              </a:gs>
              <a:gs pos="100000">
                <a:srgbClr val="CFCFCF"/>
              </a:gs>
            </a:gsLst>
            <a:lin ang="16200000" scaled="1"/>
            <a:tileRect/>
          </a:gra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9" name="Rectangle 38">
            <a:extLst>
              <a:ext uri="{FF2B5EF4-FFF2-40B4-BE49-F238E27FC236}">
                <a16:creationId xmlns:a16="http://schemas.microsoft.com/office/drawing/2014/main" id="{9772E6C0-3363-4678-BD7B-839981CFEC1B}"/>
              </a:ext>
            </a:extLst>
          </p:cNvPr>
          <p:cNvSpPr/>
          <p:nvPr userDrawn="1"/>
        </p:nvSpPr>
        <p:spPr>
          <a:xfrm>
            <a:off x="4299090" y="1435551"/>
            <a:ext cx="3867912" cy="5224413"/>
          </a:xfrm>
          <a:prstGeom prst="rect">
            <a:avLst/>
          </a:prstGeom>
          <a:gradFill flip="none" rotWithShape="1">
            <a:gsLst>
              <a:gs pos="52000">
                <a:schemeClr val="bg1">
                  <a:lumMod val="95000"/>
                </a:schemeClr>
              </a:gs>
              <a:gs pos="0">
                <a:schemeClr val="bg2">
                  <a:alpha val="0"/>
                </a:schemeClr>
              </a:gs>
              <a:gs pos="100000">
                <a:srgbClr val="CFCFCF"/>
              </a:gs>
            </a:gsLst>
            <a:lin ang="16200000" scaled="1"/>
            <a:tileRect/>
          </a:gra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40" name="Rectangle 39">
            <a:extLst>
              <a:ext uri="{FF2B5EF4-FFF2-40B4-BE49-F238E27FC236}">
                <a16:creationId xmlns:a16="http://schemas.microsoft.com/office/drawing/2014/main" id="{104C995C-9C57-406C-A69D-7613F8F47165}"/>
              </a:ext>
            </a:extLst>
          </p:cNvPr>
          <p:cNvSpPr/>
          <p:nvPr userDrawn="1"/>
        </p:nvSpPr>
        <p:spPr>
          <a:xfrm>
            <a:off x="8323860" y="1435551"/>
            <a:ext cx="3868138" cy="5224413"/>
          </a:xfrm>
          <a:prstGeom prst="rect">
            <a:avLst/>
          </a:prstGeom>
          <a:gradFill flip="none" rotWithShape="1">
            <a:gsLst>
              <a:gs pos="52000">
                <a:schemeClr val="bg1">
                  <a:lumMod val="95000"/>
                </a:schemeClr>
              </a:gs>
              <a:gs pos="0">
                <a:schemeClr val="bg2">
                  <a:alpha val="0"/>
                </a:schemeClr>
              </a:gs>
              <a:gs pos="100000">
                <a:srgbClr val="CFCFCF"/>
              </a:gs>
            </a:gsLst>
            <a:lin ang="16200000" scaled="1"/>
            <a:tileRect/>
          </a:gra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3" name="Rectangle 12">
            <a:extLst>
              <a:ext uri="{FF2B5EF4-FFF2-40B4-BE49-F238E27FC236}">
                <a16:creationId xmlns:a16="http://schemas.microsoft.com/office/drawing/2014/main" id="{DD431D86-B4F2-4178-9479-C223044E67E1}"/>
              </a:ext>
            </a:extLst>
          </p:cNvPr>
          <p:cNvSpPr/>
          <p:nvPr userDrawn="1"/>
        </p:nvSpPr>
        <p:spPr>
          <a:xfrm>
            <a:off x="274320" y="948037"/>
            <a:ext cx="3866758" cy="486888"/>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6" name="Rectangle 15">
            <a:extLst>
              <a:ext uri="{FF2B5EF4-FFF2-40B4-BE49-F238E27FC236}">
                <a16:creationId xmlns:a16="http://schemas.microsoft.com/office/drawing/2014/main" id="{7881C044-83B1-4BEC-A2A0-51CA4BF72CE4}"/>
              </a:ext>
            </a:extLst>
          </p:cNvPr>
          <p:cNvSpPr/>
          <p:nvPr userDrawn="1"/>
        </p:nvSpPr>
        <p:spPr>
          <a:xfrm>
            <a:off x="4299089" y="948037"/>
            <a:ext cx="3867912" cy="486888"/>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2" name="Rectangle 21">
            <a:extLst>
              <a:ext uri="{FF2B5EF4-FFF2-40B4-BE49-F238E27FC236}">
                <a16:creationId xmlns:a16="http://schemas.microsoft.com/office/drawing/2014/main" id="{A526A7F5-6E08-49A4-A894-85B35B49A075}"/>
              </a:ext>
            </a:extLst>
          </p:cNvPr>
          <p:cNvSpPr/>
          <p:nvPr userDrawn="1"/>
        </p:nvSpPr>
        <p:spPr>
          <a:xfrm>
            <a:off x="8323860" y="948037"/>
            <a:ext cx="3885931" cy="486888"/>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4" name="Text Placeholder 2">
            <a:extLst>
              <a:ext uri="{FF2B5EF4-FFF2-40B4-BE49-F238E27FC236}">
                <a16:creationId xmlns:a16="http://schemas.microsoft.com/office/drawing/2014/main" id="{A568B759-9EAF-4F57-B09C-A71D9D5B516C}"/>
              </a:ext>
            </a:extLst>
          </p:cNvPr>
          <p:cNvSpPr>
            <a:spLocks noGrp="1"/>
          </p:cNvSpPr>
          <p:nvPr userDrawn="1">
            <p:ph type="body" idx="1"/>
          </p:nvPr>
        </p:nvSpPr>
        <p:spPr>
          <a:xfrm>
            <a:off x="278000" y="966165"/>
            <a:ext cx="3833880" cy="457200"/>
          </a:xfrm>
          <a:noFill/>
          <a:ln w="12700">
            <a:noFill/>
          </a:ln>
        </p:spPr>
        <p:txBody>
          <a:bodyPr tIns="91440" bIns="91440" anchor="ctr"/>
          <a:lstStyle>
            <a:lvl1pPr marL="0" indent="0">
              <a:lnSpc>
                <a:spcPct val="90000"/>
              </a:lnSpc>
              <a:buNone/>
              <a:defRPr sz="2000" b="0"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5" name="Content Placeholder 3">
            <a:extLst>
              <a:ext uri="{FF2B5EF4-FFF2-40B4-BE49-F238E27FC236}">
                <a16:creationId xmlns:a16="http://schemas.microsoft.com/office/drawing/2014/main" id="{62AD586E-7375-402D-9BA8-7C07EB8240E8}"/>
              </a:ext>
            </a:extLst>
          </p:cNvPr>
          <p:cNvSpPr>
            <a:spLocks noGrp="1"/>
          </p:cNvSpPr>
          <p:nvPr userDrawn="1">
            <p:ph sz="half" idx="2"/>
          </p:nvPr>
        </p:nvSpPr>
        <p:spPr>
          <a:xfrm>
            <a:off x="283464" y="1517904"/>
            <a:ext cx="3833880" cy="4110352"/>
          </a:xfrm>
          <a:ln w="12700">
            <a:noFill/>
          </a:ln>
        </p:spPr>
        <p:txBody>
          <a:bodyPr tIns="45720" bIns="91440"/>
          <a:lstStyle>
            <a:lvl1pPr marL="227013" indent="-227013">
              <a:lnSpc>
                <a:spcPct val="90000"/>
              </a:lnSpc>
              <a:buFont typeface="Century Gothic" panose="020B0502020202020204" pitchFamily="34" charset="0"/>
              <a:buChar char="•"/>
              <a:defRPr sz="1800"/>
            </a:lvl1pPr>
            <a:lvl2pPr marL="569913" indent="-225425">
              <a:lnSpc>
                <a:spcPct val="90000"/>
              </a:lnSpc>
              <a:buSzPct val="90000"/>
              <a:buFont typeface="Century Gothic" panose="020B0502020202020204" pitchFamily="34" charset="0"/>
              <a:buChar char="–"/>
              <a:defRPr sz="1600"/>
            </a:lvl2pPr>
            <a:lvl3pPr marL="860425" indent="-173038">
              <a:lnSpc>
                <a:spcPct val="90000"/>
              </a:lnSpc>
              <a:buFont typeface="Century Gothic" panose="020B0502020202020204" pitchFamily="34" charset="0"/>
              <a:buChar char="•"/>
              <a:defRPr sz="1400"/>
            </a:lvl3pPr>
            <a:lvl4pPr marL="1144588" indent="-173038">
              <a:lnSpc>
                <a:spcPct val="90000"/>
              </a:lnSpc>
              <a:buSzPct val="90000"/>
              <a:buFont typeface="Century Gothic" panose="020B0502020202020204" pitchFamily="34" charset="0"/>
              <a:buChar char="–"/>
              <a:defRPr sz="1200"/>
            </a:lvl4pPr>
            <a:lvl5pPr marL="1482725" indent="-222250">
              <a:lnSpc>
                <a:spcPct val="90000"/>
              </a:lnSpc>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p:txBody>
      </p:sp>
      <p:sp>
        <p:nvSpPr>
          <p:cNvPr id="17" name="Text Placeholder 4">
            <a:extLst>
              <a:ext uri="{FF2B5EF4-FFF2-40B4-BE49-F238E27FC236}">
                <a16:creationId xmlns:a16="http://schemas.microsoft.com/office/drawing/2014/main" id="{2A49DFE2-905F-42AB-9CE1-CCCD2BB9576B}"/>
              </a:ext>
            </a:extLst>
          </p:cNvPr>
          <p:cNvSpPr>
            <a:spLocks noGrp="1"/>
          </p:cNvSpPr>
          <p:nvPr userDrawn="1">
            <p:ph type="body" sz="quarter" idx="3"/>
          </p:nvPr>
        </p:nvSpPr>
        <p:spPr>
          <a:xfrm>
            <a:off x="4312016" y="966165"/>
            <a:ext cx="3831692" cy="457200"/>
          </a:xfrm>
          <a:noFill/>
          <a:ln w="12700">
            <a:noFill/>
          </a:ln>
        </p:spPr>
        <p:txBody>
          <a:bodyPr tIns="91440" bIns="91440" anchor="ctr"/>
          <a:lstStyle>
            <a:lvl1pPr marL="0" indent="0">
              <a:lnSpc>
                <a:spcPct val="90000"/>
              </a:lnSpc>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8" name="Content Placeholder 5">
            <a:extLst>
              <a:ext uri="{FF2B5EF4-FFF2-40B4-BE49-F238E27FC236}">
                <a16:creationId xmlns:a16="http://schemas.microsoft.com/office/drawing/2014/main" id="{AF1555CB-15BC-4181-B741-965A19E6BA91}"/>
              </a:ext>
            </a:extLst>
          </p:cNvPr>
          <p:cNvSpPr>
            <a:spLocks noGrp="1"/>
          </p:cNvSpPr>
          <p:nvPr userDrawn="1">
            <p:ph sz="quarter" idx="4"/>
          </p:nvPr>
        </p:nvSpPr>
        <p:spPr>
          <a:xfrm>
            <a:off x="4319831" y="1517904"/>
            <a:ext cx="3831692" cy="4110352"/>
          </a:xfrm>
          <a:ln w="12700">
            <a:noFill/>
          </a:ln>
        </p:spPr>
        <p:txBody>
          <a:bodyPr tIns="45720" bIns="91440"/>
          <a:lstStyle>
            <a:lvl1pPr marL="227013" indent="-227013">
              <a:lnSpc>
                <a:spcPct val="90000"/>
              </a:lnSpc>
              <a:buFont typeface="Century Gothic" panose="020B0502020202020204" pitchFamily="34" charset="0"/>
              <a:buChar char="•"/>
              <a:defRPr sz="1800"/>
            </a:lvl1pPr>
            <a:lvl2pPr marL="569913" indent="-225425">
              <a:lnSpc>
                <a:spcPct val="90000"/>
              </a:lnSpc>
              <a:buSzPct val="90000"/>
              <a:buFont typeface="Century Gothic" panose="020B0502020202020204" pitchFamily="34" charset="0"/>
              <a:buChar char="–"/>
              <a:defRPr sz="1600"/>
            </a:lvl2pPr>
            <a:lvl3pPr marL="860425" indent="-173038">
              <a:lnSpc>
                <a:spcPct val="90000"/>
              </a:lnSpc>
              <a:buFont typeface="Century Gothic" panose="020B0502020202020204" pitchFamily="34" charset="0"/>
              <a:buChar char="•"/>
              <a:defRPr sz="1400"/>
            </a:lvl3pPr>
            <a:lvl4pPr marL="1144588" indent="-173038">
              <a:lnSpc>
                <a:spcPct val="90000"/>
              </a:lnSpc>
              <a:buSzPct val="90000"/>
              <a:buFont typeface="Century Gothic" panose="020B0502020202020204" pitchFamily="34" charset="0"/>
              <a:buChar char="–"/>
              <a:defRPr sz="1200"/>
            </a:lvl4pPr>
            <a:lvl5pPr marL="1482725" indent="-222250">
              <a:lnSpc>
                <a:spcPct val="90000"/>
              </a:lnSpc>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p:txBody>
      </p:sp>
      <p:sp>
        <p:nvSpPr>
          <p:cNvPr id="19" name="Text Placeholder 4">
            <a:extLst>
              <a:ext uri="{FF2B5EF4-FFF2-40B4-BE49-F238E27FC236}">
                <a16:creationId xmlns:a16="http://schemas.microsoft.com/office/drawing/2014/main" id="{21FF3A3E-474D-4F1F-9B01-4428215B857D}"/>
              </a:ext>
            </a:extLst>
          </p:cNvPr>
          <p:cNvSpPr>
            <a:spLocks noGrp="1"/>
          </p:cNvSpPr>
          <p:nvPr userDrawn="1">
            <p:ph type="body" sz="quarter" idx="10"/>
          </p:nvPr>
        </p:nvSpPr>
        <p:spPr>
          <a:xfrm>
            <a:off x="8337939" y="966165"/>
            <a:ext cx="3797323" cy="457200"/>
          </a:xfrm>
          <a:noFill/>
          <a:ln w="12700">
            <a:noFill/>
          </a:ln>
        </p:spPr>
        <p:txBody>
          <a:bodyPr tIns="91440" bIns="91440" anchor="ctr"/>
          <a:lstStyle>
            <a:lvl1pPr marL="0" indent="0">
              <a:lnSpc>
                <a:spcPct val="90000"/>
              </a:lnSpc>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0" name="Content Placeholder 5">
            <a:extLst>
              <a:ext uri="{FF2B5EF4-FFF2-40B4-BE49-F238E27FC236}">
                <a16:creationId xmlns:a16="http://schemas.microsoft.com/office/drawing/2014/main" id="{EDB166DE-69D8-4E82-A304-FF11CEBD23D7}"/>
              </a:ext>
            </a:extLst>
          </p:cNvPr>
          <p:cNvSpPr>
            <a:spLocks noGrp="1"/>
          </p:cNvSpPr>
          <p:nvPr userDrawn="1">
            <p:ph sz="quarter" idx="11"/>
          </p:nvPr>
        </p:nvSpPr>
        <p:spPr>
          <a:xfrm>
            <a:off x="8345754" y="1517904"/>
            <a:ext cx="3797323" cy="4110352"/>
          </a:xfrm>
          <a:ln w="12700">
            <a:noFill/>
          </a:ln>
        </p:spPr>
        <p:txBody>
          <a:bodyPr tIns="45720" bIns="91440"/>
          <a:lstStyle>
            <a:lvl1pPr marL="227013" indent="-227013">
              <a:lnSpc>
                <a:spcPct val="90000"/>
              </a:lnSpc>
              <a:defRPr sz="1800"/>
            </a:lvl1pPr>
            <a:lvl2pPr marL="569913" indent="-225425">
              <a:lnSpc>
                <a:spcPct val="90000"/>
              </a:lnSpc>
              <a:buSzPct val="90000"/>
              <a:buFont typeface="Century Gothic" panose="020B0502020202020204" pitchFamily="34" charset="0"/>
              <a:buChar char="–"/>
              <a:defRPr sz="1600"/>
            </a:lvl2pPr>
            <a:lvl3pPr marL="860425" indent="-173038">
              <a:lnSpc>
                <a:spcPct val="90000"/>
              </a:lnSpc>
              <a:buFont typeface="Century Gothic" panose="020B0502020202020204" pitchFamily="34" charset="0"/>
              <a:buChar char="•"/>
              <a:defRPr sz="1400"/>
            </a:lvl3pPr>
            <a:lvl4pPr marL="1144588" indent="-173038">
              <a:lnSpc>
                <a:spcPct val="90000"/>
              </a:lnSpc>
              <a:buSzPct val="90000"/>
              <a:buFont typeface="Century Gothic" panose="020B0502020202020204" pitchFamily="34" charset="0"/>
              <a:buChar char="–"/>
              <a:defRPr sz="1200"/>
            </a:lvl4pPr>
            <a:lvl5pPr marL="1482725" indent="-222250">
              <a:lnSpc>
                <a:spcPct val="90000"/>
              </a:lnSpc>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p:txBody>
      </p:sp>
      <p:sp>
        <p:nvSpPr>
          <p:cNvPr id="32" name="Rectangle 31">
            <a:extLst>
              <a:ext uri="{FF2B5EF4-FFF2-40B4-BE49-F238E27FC236}">
                <a16:creationId xmlns:a16="http://schemas.microsoft.com/office/drawing/2014/main" id="{4A1CB721-FBCB-4DC7-9C2A-15C90E984F90}"/>
              </a:ext>
            </a:extLst>
          </p:cNvPr>
          <p:cNvSpPr/>
          <p:nvPr userDrawn="1"/>
        </p:nvSpPr>
        <p:spPr>
          <a:xfrm>
            <a:off x="1773669" y="320040"/>
            <a:ext cx="10418331" cy="510909"/>
          </a:xfrm>
          <a:prstGeom prst="rect">
            <a:avLst/>
          </a:prstGeom>
          <a:solidFill>
            <a:schemeClr val="bg2">
              <a:lumMod val="8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3" name="Title 1">
            <a:extLst>
              <a:ext uri="{FF2B5EF4-FFF2-40B4-BE49-F238E27FC236}">
                <a16:creationId xmlns:a16="http://schemas.microsoft.com/office/drawing/2014/main" id="{9FDFB4D2-95C3-44FB-85E0-FB87B96D0DC8}"/>
              </a:ext>
            </a:extLst>
          </p:cNvPr>
          <p:cNvSpPr>
            <a:spLocks noGrp="1"/>
          </p:cNvSpPr>
          <p:nvPr userDrawn="1">
            <p:ph type="title"/>
          </p:nvPr>
        </p:nvSpPr>
        <p:spPr>
          <a:xfrm>
            <a:off x="1773936" y="347472"/>
            <a:ext cx="10332720" cy="457200"/>
          </a:xfrm>
        </p:spPr>
        <p:txBody>
          <a:bodyPr anchor="ctr"/>
          <a:lstStyle>
            <a:lvl1pPr>
              <a:lnSpc>
                <a:spcPct val="90000"/>
              </a:lnSpc>
              <a:defRPr sz="2400" b="0">
                <a:solidFill>
                  <a:schemeClr val="tx1"/>
                </a:solidFill>
                <a:latin typeface="Century Gothic" panose="020B0502020202020204" pitchFamily="34" charset="0"/>
              </a:defRPr>
            </a:lvl1pPr>
          </a:lstStyle>
          <a:p>
            <a:r>
              <a:rPr lang="en-US" dirty="0"/>
              <a:t>Click to edit Master title style</a:t>
            </a:r>
          </a:p>
        </p:txBody>
      </p:sp>
      <p:sp>
        <p:nvSpPr>
          <p:cNvPr id="23" name="Rectangle 22">
            <a:extLst>
              <a:ext uri="{FF2B5EF4-FFF2-40B4-BE49-F238E27FC236}">
                <a16:creationId xmlns:a16="http://schemas.microsoft.com/office/drawing/2014/main" id="{8E38BD24-68BF-4642-BFC4-180B70D413B8}"/>
              </a:ext>
            </a:extLst>
          </p:cNvPr>
          <p:cNvSpPr/>
          <p:nvPr userDrawn="1"/>
        </p:nvSpPr>
        <p:spPr>
          <a:xfrm>
            <a:off x="0" y="320040"/>
            <a:ext cx="274320" cy="510909"/>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24" name="Rectangle 23">
            <a:extLst>
              <a:ext uri="{FF2B5EF4-FFF2-40B4-BE49-F238E27FC236}">
                <a16:creationId xmlns:a16="http://schemas.microsoft.com/office/drawing/2014/main" id="{6CDDBDFD-39A6-0043-BAD4-065FAFF6A9DA}"/>
              </a:ext>
            </a:extLst>
          </p:cNvPr>
          <p:cNvSpPr/>
          <p:nvPr userDrawn="1"/>
        </p:nvSpPr>
        <p:spPr>
          <a:xfrm>
            <a:off x="274320" y="320040"/>
            <a:ext cx="1412673" cy="510909"/>
          </a:xfrm>
          <a:prstGeom prst="rect">
            <a:avLst/>
          </a:prstGeom>
          <a:solidFill>
            <a:schemeClr val="bg2">
              <a:lumMod val="8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1" name="Rectangle 6">
            <a:extLst>
              <a:ext uri="{FF2B5EF4-FFF2-40B4-BE49-F238E27FC236}">
                <a16:creationId xmlns:a16="http://schemas.microsoft.com/office/drawing/2014/main" id="{F20E070A-FF02-490F-91F7-767E82133AD8}"/>
              </a:ext>
            </a:extLst>
          </p:cNvPr>
          <p:cNvSpPr>
            <a:spLocks noChangeArrowheads="1"/>
          </p:cNvSpPr>
          <p:nvPr userDrawn="1"/>
        </p:nvSpPr>
        <p:spPr bwMode="auto">
          <a:xfrm flipH="1">
            <a:off x="-4391" y="6626132"/>
            <a:ext cx="280401" cy="152400"/>
          </a:xfrm>
          <a:prstGeom prst="rect">
            <a:avLst/>
          </a:prstGeom>
          <a:noFill/>
          <a:ln w="9525">
            <a:noFill/>
            <a:miter lim="800000"/>
            <a:headEnd/>
            <a:tailEnd/>
          </a:ln>
          <a:effectLst/>
        </p:spPr>
        <p:txBody>
          <a:bodyPr lIns="0" tIns="0" rIns="0" bIns="0"/>
          <a:lstStyle/>
          <a:p>
            <a:pPr algn="ctr" defTabSz="173038">
              <a:lnSpc>
                <a:spcPct val="90000"/>
              </a:lnSpc>
              <a:tabLst>
                <a:tab pos="230188" algn="l"/>
              </a:tabLst>
              <a:defRPr/>
            </a:pPr>
            <a:fld id="{040BB257-551A-4736-B50F-DCF1BA034C06}" type="slidenum">
              <a:rPr lang="en-US" sz="900" smtClean="0">
                <a:solidFill>
                  <a:schemeClr val="tx1"/>
                </a:solidFill>
                <a:latin typeface="+mn-lt"/>
                <a:cs typeface="Times New Roman" panose="02020603050405020304" pitchFamily="18" charset="0"/>
              </a:rPr>
              <a:pPr algn="ctr" defTabSz="173038">
                <a:lnSpc>
                  <a:spcPct val="90000"/>
                </a:lnSpc>
                <a:tabLst>
                  <a:tab pos="230188" algn="l"/>
                </a:tabLst>
                <a:defRPr/>
              </a:pPr>
              <a:t>‹#›</a:t>
            </a:fld>
            <a:endParaRPr lang="en-US" sz="900" dirty="0">
              <a:solidFill>
                <a:schemeClr val="tx1"/>
              </a:solidFill>
              <a:latin typeface="+mn-lt"/>
              <a:cs typeface="Times New Roman" panose="02020603050405020304" pitchFamily="18" charset="0"/>
            </a:endParaRPr>
          </a:p>
        </p:txBody>
      </p:sp>
      <p:pic>
        <p:nvPicPr>
          <p:cNvPr id="25" name="Picture 24">
            <a:extLst>
              <a:ext uri="{FF2B5EF4-FFF2-40B4-BE49-F238E27FC236}">
                <a16:creationId xmlns:a16="http://schemas.microsoft.com/office/drawing/2014/main" id="{03BD6692-283A-4A7F-AE4C-0175D48F79AB}"/>
              </a:ext>
            </a:extLst>
          </p:cNvPr>
          <p:cNvPicPr>
            <a:picLocks noChangeAspect="1"/>
          </p:cNvPicPr>
          <p:nvPr userDrawn="1"/>
        </p:nvPicPr>
        <p:blipFill>
          <a:blip r:embed="rId2"/>
          <a:stretch>
            <a:fillRect/>
          </a:stretch>
        </p:blipFill>
        <p:spPr>
          <a:xfrm>
            <a:off x="413129" y="456244"/>
            <a:ext cx="1088136" cy="261860"/>
          </a:xfrm>
          <a:prstGeom prst="rect">
            <a:avLst/>
          </a:prstGeom>
        </p:spPr>
      </p:pic>
      <p:sp>
        <p:nvSpPr>
          <p:cNvPr id="26" name="Rectangle 256">
            <a:extLst>
              <a:ext uri="{FF2B5EF4-FFF2-40B4-BE49-F238E27FC236}">
                <a16:creationId xmlns:a16="http://schemas.microsoft.com/office/drawing/2014/main" id="{7312AC61-61BF-4F96-99DC-555BD73A05FA}"/>
              </a:ext>
            </a:extLst>
          </p:cNvPr>
          <p:cNvSpPr txBox="1">
            <a:spLocks noChangeArrowheads="1"/>
          </p:cNvSpPr>
          <p:nvPr userDrawn="1"/>
        </p:nvSpPr>
        <p:spPr>
          <a:xfrm>
            <a:off x="8011069" y="6546080"/>
            <a:ext cx="3860800" cy="182562"/>
          </a:xfrm>
          <a:prstGeom prst="rect">
            <a:avLst/>
          </a:prstGeom>
          <a:ln/>
        </p:spPr>
        <p:txBody>
          <a:bodyPr anchor="ctr"/>
          <a:lstStyle/>
          <a:p>
            <a:pPr algn="r">
              <a:lnSpc>
                <a:spcPct val="90000"/>
              </a:lnSpc>
            </a:pPr>
            <a:r>
              <a:rPr lang="en-US" sz="1000" dirty="0">
                <a:solidFill>
                  <a:srgbClr val="BFBFBF"/>
                </a:solidFill>
                <a:latin typeface="+mn-lt"/>
                <a:cs typeface="Arial" pitchFamily="34" charset="0"/>
              </a:rPr>
              <a:t> </a:t>
            </a:r>
          </a:p>
        </p:txBody>
      </p:sp>
    </p:spTree>
    <p:extLst>
      <p:ext uri="{BB962C8B-B14F-4D97-AF65-F5344CB8AC3E}">
        <p14:creationId xmlns:p14="http://schemas.microsoft.com/office/powerpoint/2010/main" val="2085213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_3 section science highligh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D431D86-B4F2-4178-9479-C223044E67E1}"/>
              </a:ext>
            </a:extLst>
          </p:cNvPr>
          <p:cNvSpPr/>
          <p:nvPr userDrawn="1"/>
        </p:nvSpPr>
        <p:spPr>
          <a:xfrm>
            <a:off x="274320" y="948037"/>
            <a:ext cx="2874807" cy="486888"/>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4" name="Text Placeholder 2">
            <a:extLst>
              <a:ext uri="{FF2B5EF4-FFF2-40B4-BE49-F238E27FC236}">
                <a16:creationId xmlns:a16="http://schemas.microsoft.com/office/drawing/2014/main" id="{A568B759-9EAF-4F57-B09C-A71D9D5B516C}"/>
              </a:ext>
            </a:extLst>
          </p:cNvPr>
          <p:cNvSpPr>
            <a:spLocks noGrp="1"/>
          </p:cNvSpPr>
          <p:nvPr userDrawn="1">
            <p:ph type="body" idx="1"/>
          </p:nvPr>
        </p:nvSpPr>
        <p:spPr>
          <a:xfrm>
            <a:off x="278816" y="966459"/>
            <a:ext cx="2881524" cy="457200"/>
          </a:xfrm>
          <a:noFill/>
          <a:ln w="12700">
            <a:noFill/>
          </a:ln>
        </p:spPr>
        <p:txBody>
          <a:bodyPr lIns="91440" tIns="45720" rIns="91440" bIns="45720" anchor="ctr"/>
          <a:lstStyle>
            <a:lvl1pPr marL="0" indent="0">
              <a:lnSpc>
                <a:spcPct val="90000"/>
              </a:lnSpc>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38" name="Rectangle 37">
            <a:extLst>
              <a:ext uri="{FF2B5EF4-FFF2-40B4-BE49-F238E27FC236}">
                <a16:creationId xmlns:a16="http://schemas.microsoft.com/office/drawing/2014/main" id="{1DC80716-D7F2-40BD-B894-87B7C5521D93}"/>
              </a:ext>
            </a:extLst>
          </p:cNvPr>
          <p:cNvSpPr/>
          <p:nvPr userDrawn="1"/>
        </p:nvSpPr>
        <p:spPr>
          <a:xfrm>
            <a:off x="274319" y="1434925"/>
            <a:ext cx="2874807" cy="5201594"/>
          </a:xfrm>
          <a:prstGeom prst="rect">
            <a:avLst/>
          </a:prstGeom>
          <a:gradFill flip="none" rotWithShape="1">
            <a:gsLst>
              <a:gs pos="52000">
                <a:schemeClr val="bg1">
                  <a:lumMod val="95000"/>
                </a:schemeClr>
              </a:gs>
              <a:gs pos="0">
                <a:schemeClr val="bg2">
                  <a:alpha val="0"/>
                </a:schemeClr>
              </a:gs>
              <a:gs pos="100000">
                <a:srgbClr val="CFCFCF"/>
              </a:gs>
            </a:gsLst>
            <a:lin ang="16200000" scaled="1"/>
            <a:tileRect/>
          </a:gra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39" name="Rectangle 38">
            <a:extLst>
              <a:ext uri="{FF2B5EF4-FFF2-40B4-BE49-F238E27FC236}">
                <a16:creationId xmlns:a16="http://schemas.microsoft.com/office/drawing/2014/main" id="{9772E6C0-3363-4678-BD7B-839981CFEC1B}"/>
              </a:ext>
            </a:extLst>
          </p:cNvPr>
          <p:cNvSpPr/>
          <p:nvPr userDrawn="1"/>
        </p:nvSpPr>
        <p:spPr>
          <a:xfrm>
            <a:off x="3288610" y="1434925"/>
            <a:ext cx="2874807" cy="5201594"/>
          </a:xfrm>
          <a:prstGeom prst="rect">
            <a:avLst/>
          </a:prstGeom>
          <a:gradFill flip="none" rotWithShape="1">
            <a:gsLst>
              <a:gs pos="52000">
                <a:schemeClr val="bg1">
                  <a:lumMod val="95000"/>
                </a:schemeClr>
              </a:gs>
              <a:gs pos="0">
                <a:schemeClr val="bg2">
                  <a:alpha val="0"/>
                </a:schemeClr>
              </a:gs>
              <a:gs pos="100000">
                <a:srgbClr val="CFCFCF"/>
              </a:gs>
            </a:gsLst>
            <a:lin ang="16200000" scaled="1"/>
            <a:tileRect/>
          </a:gra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16" name="Rectangle 15">
            <a:extLst>
              <a:ext uri="{FF2B5EF4-FFF2-40B4-BE49-F238E27FC236}">
                <a16:creationId xmlns:a16="http://schemas.microsoft.com/office/drawing/2014/main" id="{7881C044-83B1-4BEC-A2A0-51CA4BF72CE4}"/>
              </a:ext>
            </a:extLst>
          </p:cNvPr>
          <p:cNvSpPr/>
          <p:nvPr userDrawn="1"/>
        </p:nvSpPr>
        <p:spPr>
          <a:xfrm>
            <a:off x="3288610" y="948037"/>
            <a:ext cx="2874805" cy="486888"/>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40" name="Rectangle 39">
            <a:extLst>
              <a:ext uri="{FF2B5EF4-FFF2-40B4-BE49-F238E27FC236}">
                <a16:creationId xmlns:a16="http://schemas.microsoft.com/office/drawing/2014/main" id="{104C995C-9C57-406C-A69D-7613F8F47165}"/>
              </a:ext>
            </a:extLst>
          </p:cNvPr>
          <p:cNvSpPr/>
          <p:nvPr userDrawn="1"/>
        </p:nvSpPr>
        <p:spPr>
          <a:xfrm>
            <a:off x="6302900" y="1434925"/>
            <a:ext cx="2874807" cy="5201594"/>
          </a:xfrm>
          <a:prstGeom prst="rect">
            <a:avLst/>
          </a:prstGeom>
          <a:gradFill flip="none" rotWithShape="1">
            <a:gsLst>
              <a:gs pos="52000">
                <a:schemeClr val="bg1">
                  <a:lumMod val="95000"/>
                </a:schemeClr>
              </a:gs>
              <a:gs pos="0">
                <a:schemeClr val="bg2">
                  <a:alpha val="0"/>
                </a:schemeClr>
              </a:gs>
              <a:gs pos="100000">
                <a:srgbClr val="CFCFCF"/>
              </a:gs>
            </a:gsLst>
            <a:lin ang="16200000" scaled="1"/>
            <a:tileRect/>
          </a:gra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22" name="Rectangle 21">
            <a:extLst>
              <a:ext uri="{FF2B5EF4-FFF2-40B4-BE49-F238E27FC236}">
                <a16:creationId xmlns:a16="http://schemas.microsoft.com/office/drawing/2014/main" id="{A526A7F5-6E08-49A4-A894-85B35B49A075}"/>
              </a:ext>
            </a:extLst>
          </p:cNvPr>
          <p:cNvSpPr/>
          <p:nvPr userDrawn="1"/>
        </p:nvSpPr>
        <p:spPr>
          <a:xfrm>
            <a:off x="6302901" y="948037"/>
            <a:ext cx="2874807" cy="486888"/>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6" name="Rectangle 25">
            <a:extLst>
              <a:ext uri="{FF2B5EF4-FFF2-40B4-BE49-F238E27FC236}">
                <a16:creationId xmlns:a16="http://schemas.microsoft.com/office/drawing/2014/main" id="{925F09E4-91A6-437A-BED4-ED7995D473E7}"/>
              </a:ext>
            </a:extLst>
          </p:cNvPr>
          <p:cNvSpPr/>
          <p:nvPr userDrawn="1"/>
        </p:nvSpPr>
        <p:spPr>
          <a:xfrm>
            <a:off x="9317192" y="1434925"/>
            <a:ext cx="2874807" cy="5201594"/>
          </a:xfrm>
          <a:prstGeom prst="rect">
            <a:avLst/>
          </a:prstGeom>
          <a:gradFill flip="none" rotWithShape="1">
            <a:gsLst>
              <a:gs pos="52000">
                <a:schemeClr val="bg1">
                  <a:lumMod val="95000"/>
                </a:schemeClr>
              </a:gs>
              <a:gs pos="0">
                <a:schemeClr val="bg2">
                  <a:alpha val="0"/>
                </a:schemeClr>
              </a:gs>
              <a:gs pos="100000">
                <a:srgbClr val="CFCFCF"/>
              </a:gs>
            </a:gsLst>
            <a:lin ang="16200000" scaled="1"/>
            <a:tileRect/>
          </a:gra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27" name="Rectangle 26">
            <a:extLst>
              <a:ext uri="{FF2B5EF4-FFF2-40B4-BE49-F238E27FC236}">
                <a16:creationId xmlns:a16="http://schemas.microsoft.com/office/drawing/2014/main" id="{6192D3D3-2A2D-4482-B3F5-B0CBCD39D93A}"/>
              </a:ext>
            </a:extLst>
          </p:cNvPr>
          <p:cNvSpPr/>
          <p:nvPr userDrawn="1"/>
        </p:nvSpPr>
        <p:spPr>
          <a:xfrm>
            <a:off x="9317193" y="948037"/>
            <a:ext cx="2874807" cy="486888"/>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Content Placeholder 3">
            <a:extLst>
              <a:ext uri="{FF2B5EF4-FFF2-40B4-BE49-F238E27FC236}">
                <a16:creationId xmlns:a16="http://schemas.microsoft.com/office/drawing/2014/main" id="{62AD586E-7375-402D-9BA8-7C07EB8240E8}"/>
              </a:ext>
            </a:extLst>
          </p:cNvPr>
          <p:cNvSpPr>
            <a:spLocks noGrp="1"/>
          </p:cNvSpPr>
          <p:nvPr userDrawn="1">
            <p:ph sz="half" idx="2"/>
          </p:nvPr>
        </p:nvSpPr>
        <p:spPr>
          <a:xfrm>
            <a:off x="283464" y="1517904"/>
            <a:ext cx="2843784" cy="5010912"/>
          </a:xfrm>
          <a:ln w="12700">
            <a:noFill/>
          </a:ln>
        </p:spPr>
        <p:txBody>
          <a:bodyPr tIns="45720" bIns="91440"/>
          <a:lstStyle>
            <a:lvl1pPr marL="227013" indent="-227013">
              <a:lnSpc>
                <a:spcPct val="90000"/>
              </a:lnSpc>
              <a:buFont typeface="Century Gothic" panose="020B0502020202020204" pitchFamily="34" charset="0"/>
              <a:buChar char="•"/>
              <a:defRPr sz="1800"/>
            </a:lvl1pPr>
            <a:lvl2pPr marL="569913" indent="-225425">
              <a:lnSpc>
                <a:spcPct val="90000"/>
              </a:lnSpc>
              <a:buSzPct val="90000"/>
              <a:buFont typeface="Century Gothic" panose="020B0502020202020204" pitchFamily="34" charset="0"/>
              <a:buChar char="–"/>
              <a:defRPr sz="1600"/>
            </a:lvl2pPr>
            <a:lvl3pPr marL="914400" indent="-227013">
              <a:lnSpc>
                <a:spcPct val="90000"/>
              </a:lnSpc>
              <a:buFont typeface="Century Gothic" panose="020B0502020202020204" pitchFamily="34" charset="0"/>
              <a:buChar char="•"/>
              <a:tabLst/>
              <a:defRPr sz="1400"/>
            </a:lvl3pPr>
            <a:lvl4pPr marL="1144588" indent="-173038">
              <a:lnSpc>
                <a:spcPct val="90000"/>
              </a:lnSpc>
              <a:buSzPct val="90000"/>
              <a:buFont typeface="Century Gothic" panose="020B0502020202020204" pitchFamily="34" charset="0"/>
              <a:buChar char="–"/>
              <a:defRPr sz="1200"/>
            </a:lvl4pPr>
            <a:lvl5pPr marL="1482725" indent="-222250">
              <a:lnSpc>
                <a:spcPct val="90000"/>
              </a:lnSpc>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p:txBody>
      </p:sp>
      <p:sp>
        <p:nvSpPr>
          <p:cNvPr id="17" name="Text Placeholder 4">
            <a:extLst>
              <a:ext uri="{FF2B5EF4-FFF2-40B4-BE49-F238E27FC236}">
                <a16:creationId xmlns:a16="http://schemas.microsoft.com/office/drawing/2014/main" id="{2A49DFE2-905F-42AB-9CE1-CCCD2BB9576B}"/>
              </a:ext>
            </a:extLst>
          </p:cNvPr>
          <p:cNvSpPr>
            <a:spLocks noGrp="1"/>
          </p:cNvSpPr>
          <p:nvPr userDrawn="1">
            <p:ph type="body" sz="quarter" idx="3"/>
          </p:nvPr>
        </p:nvSpPr>
        <p:spPr>
          <a:xfrm>
            <a:off x="3283916" y="969264"/>
            <a:ext cx="2881524" cy="457200"/>
          </a:xfrm>
          <a:noFill/>
          <a:ln w="12700">
            <a:noFill/>
          </a:ln>
        </p:spPr>
        <p:txBody>
          <a:bodyPr lIns="91440" tIns="45720" rIns="91440" bIns="45720" anchor="ctr"/>
          <a:lstStyle>
            <a:lvl1pPr marL="0" indent="0">
              <a:lnSpc>
                <a:spcPct val="90000"/>
              </a:lnSpc>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8" name="Content Placeholder 5">
            <a:extLst>
              <a:ext uri="{FF2B5EF4-FFF2-40B4-BE49-F238E27FC236}">
                <a16:creationId xmlns:a16="http://schemas.microsoft.com/office/drawing/2014/main" id="{AF1555CB-15BC-4181-B741-965A19E6BA91}"/>
              </a:ext>
            </a:extLst>
          </p:cNvPr>
          <p:cNvSpPr>
            <a:spLocks noGrp="1"/>
          </p:cNvSpPr>
          <p:nvPr userDrawn="1">
            <p:ph sz="quarter" idx="4"/>
          </p:nvPr>
        </p:nvSpPr>
        <p:spPr>
          <a:xfrm>
            <a:off x="3305378" y="1517904"/>
            <a:ext cx="2843784" cy="5010912"/>
          </a:xfrm>
          <a:ln w="12700">
            <a:noFill/>
          </a:ln>
        </p:spPr>
        <p:txBody>
          <a:bodyPr tIns="45720" bIns="91440"/>
          <a:lstStyle>
            <a:lvl1pPr marL="227013" indent="-227013">
              <a:lnSpc>
                <a:spcPct val="90000"/>
              </a:lnSpc>
              <a:buFont typeface="Century Gothic" panose="020B0502020202020204" pitchFamily="34" charset="0"/>
              <a:buChar char="•"/>
              <a:defRPr sz="1800"/>
            </a:lvl1pPr>
            <a:lvl2pPr marL="630238" indent="-285750">
              <a:lnSpc>
                <a:spcPct val="90000"/>
              </a:lnSpc>
              <a:buSzPct val="90000"/>
              <a:buFont typeface="Century Gothic" panose="020B0502020202020204" pitchFamily="34" charset="0"/>
              <a:buChar char="–"/>
              <a:defRPr lang="en-US" sz="1600" kern="1200" dirty="0">
                <a:solidFill>
                  <a:schemeClr val="tx1"/>
                </a:solidFill>
                <a:latin typeface="Century Gothic" panose="020B0502020202020204" pitchFamily="34" charset="0"/>
                <a:ea typeface="+mn-ea"/>
                <a:cs typeface="+mn-cs"/>
              </a:defRPr>
            </a:lvl2pPr>
            <a:lvl3pPr marL="973137" indent="-285750">
              <a:lnSpc>
                <a:spcPct val="90000"/>
              </a:lnSpc>
              <a:buFont typeface="Century Gothic" panose="020B0502020202020204" pitchFamily="34" charset="0"/>
              <a:buChar char="•"/>
              <a:defRPr lang="en-US" sz="1400" kern="1200" dirty="0">
                <a:solidFill>
                  <a:schemeClr val="tx1"/>
                </a:solidFill>
                <a:latin typeface="Century Gothic" panose="020B0502020202020204" pitchFamily="34" charset="0"/>
                <a:ea typeface="+mn-ea"/>
                <a:cs typeface="+mn-cs"/>
              </a:defRPr>
            </a:lvl3pPr>
            <a:lvl4pPr>
              <a:lnSpc>
                <a:spcPct val="90000"/>
              </a:lnSpc>
              <a:defRPr sz="1200"/>
            </a:lvl4pPr>
            <a:lvl5pPr marL="1482725" indent="-222250">
              <a:lnSpc>
                <a:spcPct val="90000"/>
              </a:lnSpc>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Edit Master text styles</a:t>
            </a:r>
          </a:p>
          <a:p>
            <a:pPr marL="569913" lvl="1" indent="-225425" algn="l" rtl="0" eaLnBrk="1" fontAlgn="base" hangingPunct="1">
              <a:lnSpc>
                <a:spcPct val="90000"/>
              </a:lnSpc>
              <a:spcBef>
                <a:spcPts val="800"/>
              </a:spcBef>
              <a:spcAft>
                <a:spcPct val="0"/>
              </a:spcAft>
              <a:buClr>
                <a:schemeClr val="tx1"/>
              </a:buClr>
              <a:buSzPct val="90000"/>
              <a:buFont typeface="Century Gothic" panose="020B0502020202020204" pitchFamily="34" charset="0"/>
              <a:buChar char="–"/>
            </a:pPr>
            <a:r>
              <a:rPr lang="en-US" dirty="0"/>
              <a:t>Second level</a:t>
            </a:r>
          </a:p>
          <a:p>
            <a:pPr marL="914400" lvl="2" indent="-227013" algn="l" rtl="0" eaLnBrk="1" fontAlgn="base" hangingPunct="1">
              <a:lnSpc>
                <a:spcPct val="90000"/>
              </a:lnSpc>
              <a:spcBef>
                <a:spcPts val="800"/>
              </a:spcBef>
              <a:spcAft>
                <a:spcPct val="0"/>
              </a:spcAft>
              <a:buClr>
                <a:schemeClr val="tx1"/>
              </a:buClr>
              <a:buSzPct val="90000"/>
              <a:buFont typeface="Century Gothic" panose="020B0502020202020204" pitchFamily="34" charset="0"/>
              <a:buChar char="•"/>
              <a:tabLst/>
            </a:pPr>
            <a:r>
              <a:rPr lang="en-US" dirty="0"/>
              <a:t>Third level</a:t>
            </a:r>
          </a:p>
        </p:txBody>
      </p:sp>
      <p:sp>
        <p:nvSpPr>
          <p:cNvPr id="19" name="Text Placeholder 4">
            <a:extLst>
              <a:ext uri="{FF2B5EF4-FFF2-40B4-BE49-F238E27FC236}">
                <a16:creationId xmlns:a16="http://schemas.microsoft.com/office/drawing/2014/main" id="{21FF3A3E-474D-4F1F-9B01-4428215B857D}"/>
              </a:ext>
            </a:extLst>
          </p:cNvPr>
          <p:cNvSpPr>
            <a:spLocks noGrp="1"/>
          </p:cNvSpPr>
          <p:nvPr userDrawn="1">
            <p:ph type="body" sz="quarter" idx="10"/>
          </p:nvPr>
        </p:nvSpPr>
        <p:spPr>
          <a:xfrm>
            <a:off x="6304922" y="969264"/>
            <a:ext cx="2868091" cy="457200"/>
          </a:xfrm>
          <a:noFill/>
          <a:ln w="12700">
            <a:noFill/>
          </a:ln>
        </p:spPr>
        <p:txBody>
          <a:bodyPr lIns="91440" tIns="45720" rIns="91440" bIns="45720" anchor="ctr"/>
          <a:lstStyle>
            <a:lvl1pPr marL="0" indent="0">
              <a:lnSpc>
                <a:spcPct val="90000"/>
              </a:lnSpc>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0" name="Content Placeholder 5">
            <a:extLst>
              <a:ext uri="{FF2B5EF4-FFF2-40B4-BE49-F238E27FC236}">
                <a16:creationId xmlns:a16="http://schemas.microsoft.com/office/drawing/2014/main" id="{EDB166DE-69D8-4E82-A304-FF11CEBD23D7}"/>
              </a:ext>
            </a:extLst>
          </p:cNvPr>
          <p:cNvSpPr>
            <a:spLocks noGrp="1"/>
          </p:cNvSpPr>
          <p:nvPr userDrawn="1">
            <p:ph sz="quarter" idx="11"/>
          </p:nvPr>
        </p:nvSpPr>
        <p:spPr>
          <a:xfrm>
            <a:off x="6312952" y="1517904"/>
            <a:ext cx="2843784" cy="5010912"/>
          </a:xfrm>
          <a:ln w="12700">
            <a:noFill/>
          </a:ln>
        </p:spPr>
        <p:txBody>
          <a:bodyPr tIns="45720" bIns="91440"/>
          <a:lstStyle>
            <a:lvl1pPr marL="227013" indent="-227013">
              <a:lnSpc>
                <a:spcPct val="90000"/>
              </a:lnSpc>
              <a:buFont typeface="Century Gothic" panose="020B0502020202020204" pitchFamily="34" charset="0"/>
              <a:buChar char="•"/>
              <a:defRPr sz="1800"/>
            </a:lvl1pPr>
            <a:lvl2pPr marL="630238" indent="-285750">
              <a:lnSpc>
                <a:spcPct val="90000"/>
              </a:lnSpc>
              <a:buSzPct val="90000"/>
              <a:buFont typeface="Century Gothic" panose="020B0502020202020204" pitchFamily="34" charset="0"/>
              <a:buChar char="–"/>
              <a:defRPr lang="en-US" sz="1600" kern="1200" dirty="0">
                <a:solidFill>
                  <a:schemeClr val="tx1"/>
                </a:solidFill>
                <a:latin typeface="Century Gothic" panose="020B0502020202020204" pitchFamily="34" charset="0"/>
                <a:ea typeface="+mn-ea"/>
                <a:cs typeface="+mn-cs"/>
              </a:defRPr>
            </a:lvl2pPr>
            <a:lvl3pPr marL="973137" indent="-285750">
              <a:lnSpc>
                <a:spcPct val="90000"/>
              </a:lnSpc>
              <a:buFont typeface="Century Gothic" panose="020B0502020202020204" pitchFamily="34" charset="0"/>
              <a:buChar char="•"/>
              <a:defRPr lang="en-US" sz="1400" kern="1200" dirty="0">
                <a:solidFill>
                  <a:schemeClr val="tx1"/>
                </a:solidFill>
                <a:latin typeface="Century Gothic" panose="020B0502020202020204" pitchFamily="34" charset="0"/>
                <a:ea typeface="+mn-ea"/>
                <a:cs typeface="+mn-cs"/>
              </a:defRPr>
            </a:lvl3pPr>
            <a:lvl4pPr marL="1144588" indent="-173038">
              <a:lnSpc>
                <a:spcPct val="90000"/>
              </a:lnSpc>
              <a:buSzPct val="90000"/>
              <a:buFont typeface="Century Gothic" panose="020B0502020202020204" pitchFamily="34" charset="0"/>
              <a:buChar char="–"/>
              <a:defRPr sz="1200"/>
            </a:lvl4pPr>
            <a:lvl5pPr marL="1482725" indent="-222250">
              <a:lnSpc>
                <a:spcPct val="90000"/>
              </a:lnSpc>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Edit Master text styles</a:t>
            </a:r>
          </a:p>
          <a:p>
            <a:pPr marL="569913" lvl="1" indent="-225425" algn="l" rtl="0" eaLnBrk="1" fontAlgn="base" hangingPunct="1">
              <a:lnSpc>
                <a:spcPct val="90000"/>
              </a:lnSpc>
              <a:spcBef>
                <a:spcPts val="800"/>
              </a:spcBef>
              <a:spcAft>
                <a:spcPct val="0"/>
              </a:spcAft>
              <a:buClr>
                <a:schemeClr val="tx1"/>
              </a:buClr>
              <a:buSzPct val="90000"/>
              <a:buFont typeface="Century Gothic" panose="020B0502020202020204" pitchFamily="34" charset="0"/>
              <a:buChar char="–"/>
            </a:pPr>
            <a:r>
              <a:rPr lang="en-US" dirty="0"/>
              <a:t>Second level</a:t>
            </a:r>
          </a:p>
          <a:p>
            <a:pPr marL="914400" lvl="2" indent="-227013" algn="l" rtl="0" eaLnBrk="1" fontAlgn="base" hangingPunct="1">
              <a:lnSpc>
                <a:spcPct val="90000"/>
              </a:lnSpc>
              <a:spcBef>
                <a:spcPts val="800"/>
              </a:spcBef>
              <a:spcAft>
                <a:spcPct val="0"/>
              </a:spcAft>
              <a:buClr>
                <a:schemeClr val="tx1"/>
              </a:buClr>
              <a:buSzPct val="90000"/>
              <a:buFont typeface="Century Gothic" panose="020B0502020202020204" pitchFamily="34" charset="0"/>
              <a:buChar char="•"/>
              <a:tabLst/>
            </a:pPr>
            <a:r>
              <a:rPr lang="en-US" dirty="0"/>
              <a:t>Third level</a:t>
            </a:r>
          </a:p>
        </p:txBody>
      </p:sp>
      <p:sp>
        <p:nvSpPr>
          <p:cNvPr id="32" name="Rectangle 31">
            <a:extLst>
              <a:ext uri="{FF2B5EF4-FFF2-40B4-BE49-F238E27FC236}">
                <a16:creationId xmlns:a16="http://schemas.microsoft.com/office/drawing/2014/main" id="{4A1CB721-FBCB-4DC7-9C2A-15C90E984F90}"/>
              </a:ext>
            </a:extLst>
          </p:cNvPr>
          <p:cNvSpPr/>
          <p:nvPr userDrawn="1"/>
        </p:nvSpPr>
        <p:spPr>
          <a:xfrm>
            <a:off x="1773669" y="320040"/>
            <a:ext cx="10418331" cy="510909"/>
          </a:xfrm>
          <a:prstGeom prst="rect">
            <a:avLst/>
          </a:prstGeom>
          <a:solidFill>
            <a:schemeClr val="bg2">
              <a:lumMod val="8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3" name="Title 1">
            <a:extLst>
              <a:ext uri="{FF2B5EF4-FFF2-40B4-BE49-F238E27FC236}">
                <a16:creationId xmlns:a16="http://schemas.microsoft.com/office/drawing/2014/main" id="{9FDFB4D2-95C3-44FB-85E0-FB87B96D0DC8}"/>
              </a:ext>
            </a:extLst>
          </p:cNvPr>
          <p:cNvSpPr>
            <a:spLocks noGrp="1"/>
          </p:cNvSpPr>
          <p:nvPr userDrawn="1">
            <p:ph type="title"/>
          </p:nvPr>
        </p:nvSpPr>
        <p:spPr>
          <a:xfrm>
            <a:off x="1773669" y="347472"/>
            <a:ext cx="10332720" cy="457200"/>
          </a:xfrm>
        </p:spPr>
        <p:txBody>
          <a:bodyPr anchor="ctr"/>
          <a:lstStyle>
            <a:lvl1pPr>
              <a:lnSpc>
                <a:spcPct val="90000"/>
              </a:lnSpc>
              <a:defRPr sz="2400" b="0">
                <a:solidFill>
                  <a:schemeClr val="tx1"/>
                </a:solidFill>
                <a:latin typeface="Century Gothic" panose="020B0502020202020204" pitchFamily="34" charset="0"/>
              </a:defRPr>
            </a:lvl1pPr>
          </a:lstStyle>
          <a:p>
            <a:r>
              <a:rPr lang="en-US" dirty="0"/>
              <a:t>Click to edit Master title style</a:t>
            </a:r>
          </a:p>
        </p:txBody>
      </p:sp>
      <p:sp>
        <p:nvSpPr>
          <p:cNvPr id="23" name="Rectangle 22">
            <a:extLst>
              <a:ext uri="{FF2B5EF4-FFF2-40B4-BE49-F238E27FC236}">
                <a16:creationId xmlns:a16="http://schemas.microsoft.com/office/drawing/2014/main" id="{8E38BD24-68BF-4642-BFC4-180B70D413B8}"/>
              </a:ext>
            </a:extLst>
          </p:cNvPr>
          <p:cNvSpPr/>
          <p:nvPr userDrawn="1"/>
        </p:nvSpPr>
        <p:spPr>
          <a:xfrm>
            <a:off x="0" y="320040"/>
            <a:ext cx="274320" cy="510909"/>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24" name="Rectangle 23">
            <a:extLst>
              <a:ext uri="{FF2B5EF4-FFF2-40B4-BE49-F238E27FC236}">
                <a16:creationId xmlns:a16="http://schemas.microsoft.com/office/drawing/2014/main" id="{6CDDBDFD-39A6-0043-BAD4-065FAFF6A9DA}"/>
              </a:ext>
            </a:extLst>
          </p:cNvPr>
          <p:cNvSpPr/>
          <p:nvPr userDrawn="1"/>
        </p:nvSpPr>
        <p:spPr>
          <a:xfrm>
            <a:off x="274320" y="320040"/>
            <a:ext cx="1412673" cy="510909"/>
          </a:xfrm>
          <a:prstGeom prst="rect">
            <a:avLst/>
          </a:prstGeom>
          <a:solidFill>
            <a:schemeClr val="bg2">
              <a:lumMod val="8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1" name="Rectangle 6">
            <a:extLst>
              <a:ext uri="{FF2B5EF4-FFF2-40B4-BE49-F238E27FC236}">
                <a16:creationId xmlns:a16="http://schemas.microsoft.com/office/drawing/2014/main" id="{F20E070A-FF02-490F-91F7-767E82133AD8}"/>
              </a:ext>
            </a:extLst>
          </p:cNvPr>
          <p:cNvSpPr>
            <a:spLocks noChangeArrowheads="1"/>
          </p:cNvSpPr>
          <p:nvPr userDrawn="1"/>
        </p:nvSpPr>
        <p:spPr bwMode="auto">
          <a:xfrm flipH="1">
            <a:off x="-4391" y="6626132"/>
            <a:ext cx="280401" cy="152400"/>
          </a:xfrm>
          <a:prstGeom prst="rect">
            <a:avLst/>
          </a:prstGeom>
          <a:noFill/>
          <a:ln w="9525">
            <a:noFill/>
            <a:miter lim="800000"/>
            <a:headEnd/>
            <a:tailEnd/>
          </a:ln>
          <a:effectLst/>
        </p:spPr>
        <p:txBody>
          <a:bodyPr lIns="0" tIns="0" rIns="0" bIns="0"/>
          <a:lstStyle/>
          <a:p>
            <a:pPr algn="ctr" defTabSz="173038">
              <a:lnSpc>
                <a:spcPct val="90000"/>
              </a:lnSpc>
              <a:tabLst>
                <a:tab pos="230188" algn="l"/>
              </a:tabLst>
              <a:defRPr/>
            </a:pPr>
            <a:fld id="{040BB257-551A-4736-B50F-DCF1BA034C06}" type="slidenum">
              <a:rPr lang="en-US" sz="900" smtClean="0">
                <a:solidFill>
                  <a:schemeClr val="tx1"/>
                </a:solidFill>
                <a:latin typeface="+mn-lt"/>
                <a:cs typeface="Times New Roman" panose="02020603050405020304" pitchFamily="18" charset="0"/>
              </a:rPr>
              <a:pPr algn="ctr" defTabSz="173038">
                <a:lnSpc>
                  <a:spcPct val="90000"/>
                </a:lnSpc>
                <a:tabLst>
                  <a:tab pos="230188" algn="l"/>
                </a:tabLst>
                <a:defRPr/>
              </a:pPr>
              <a:t>‹#›</a:t>
            </a:fld>
            <a:endParaRPr lang="en-US" sz="900" dirty="0">
              <a:solidFill>
                <a:schemeClr val="tx1"/>
              </a:solidFill>
              <a:latin typeface="+mn-lt"/>
              <a:cs typeface="Times New Roman" panose="02020603050405020304" pitchFamily="18" charset="0"/>
            </a:endParaRPr>
          </a:p>
        </p:txBody>
      </p:sp>
      <p:pic>
        <p:nvPicPr>
          <p:cNvPr id="25" name="Picture 24">
            <a:extLst>
              <a:ext uri="{FF2B5EF4-FFF2-40B4-BE49-F238E27FC236}">
                <a16:creationId xmlns:a16="http://schemas.microsoft.com/office/drawing/2014/main" id="{03BD6692-283A-4A7F-AE4C-0175D48F79AB}"/>
              </a:ext>
            </a:extLst>
          </p:cNvPr>
          <p:cNvPicPr>
            <a:picLocks noChangeAspect="1"/>
          </p:cNvPicPr>
          <p:nvPr userDrawn="1"/>
        </p:nvPicPr>
        <p:blipFill>
          <a:blip r:embed="rId2"/>
          <a:stretch>
            <a:fillRect/>
          </a:stretch>
        </p:blipFill>
        <p:spPr>
          <a:xfrm>
            <a:off x="413129" y="456244"/>
            <a:ext cx="1088136" cy="261860"/>
          </a:xfrm>
          <a:prstGeom prst="rect">
            <a:avLst/>
          </a:prstGeom>
        </p:spPr>
      </p:pic>
      <p:sp>
        <p:nvSpPr>
          <p:cNvPr id="29" name="Text Placeholder 4">
            <a:extLst>
              <a:ext uri="{FF2B5EF4-FFF2-40B4-BE49-F238E27FC236}">
                <a16:creationId xmlns:a16="http://schemas.microsoft.com/office/drawing/2014/main" id="{757D323C-D2DD-42C4-81D6-6224EE035EE4}"/>
              </a:ext>
            </a:extLst>
          </p:cNvPr>
          <p:cNvSpPr>
            <a:spLocks noGrp="1"/>
          </p:cNvSpPr>
          <p:nvPr userDrawn="1">
            <p:ph type="body" sz="quarter" idx="12"/>
          </p:nvPr>
        </p:nvSpPr>
        <p:spPr>
          <a:xfrm>
            <a:off x="9312498" y="969264"/>
            <a:ext cx="2879502" cy="457200"/>
          </a:xfrm>
          <a:noFill/>
          <a:ln w="12700">
            <a:noFill/>
          </a:ln>
        </p:spPr>
        <p:txBody>
          <a:bodyPr lIns="91440" tIns="45720" rIns="91440" bIns="45720" anchor="ctr"/>
          <a:lstStyle>
            <a:lvl1pPr marL="0" indent="0">
              <a:lnSpc>
                <a:spcPct val="90000"/>
              </a:lnSpc>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30" name="Content Placeholder 5">
            <a:extLst>
              <a:ext uri="{FF2B5EF4-FFF2-40B4-BE49-F238E27FC236}">
                <a16:creationId xmlns:a16="http://schemas.microsoft.com/office/drawing/2014/main" id="{6D6262AB-5413-4C3B-B769-39B07A6E5626}"/>
              </a:ext>
            </a:extLst>
          </p:cNvPr>
          <p:cNvSpPr>
            <a:spLocks noGrp="1"/>
          </p:cNvSpPr>
          <p:nvPr userDrawn="1">
            <p:ph sz="quarter" idx="13"/>
          </p:nvPr>
        </p:nvSpPr>
        <p:spPr>
          <a:xfrm>
            <a:off x="9331938" y="1517904"/>
            <a:ext cx="2843784" cy="5010912"/>
          </a:xfrm>
          <a:ln w="12700">
            <a:noFill/>
          </a:ln>
        </p:spPr>
        <p:txBody>
          <a:bodyPr tIns="45720" bIns="91440"/>
          <a:lstStyle>
            <a:lvl1pPr marL="227013" indent="-227013">
              <a:lnSpc>
                <a:spcPct val="90000"/>
              </a:lnSpc>
              <a:buFont typeface="Century Gothic" panose="020B0502020202020204" pitchFamily="34" charset="0"/>
              <a:buChar char="•"/>
              <a:defRPr sz="1800"/>
            </a:lvl1pPr>
            <a:lvl2pPr marL="630238" indent="-285750">
              <a:lnSpc>
                <a:spcPct val="90000"/>
              </a:lnSpc>
              <a:buSzPct val="90000"/>
              <a:buFont typeface="Century Gothic" panose="020B0502020202020204" pitchFamily="34" charset="0"/>
              <a:buChar char="–"/>
              <a:defRPr lang="en-US" sz="1600" kern="1200" dirty="0">
                <a:solidFill>
                  <a:schemeClr val="tx1"/>
                </a:solidFill>
                <a:latin typeface="Century Gothic" panose="020B0502020202020204" pitchFamily="34" charset="0"/>
                <a:ea typeface="+mn-ea"/>
                <a:cs typeface="+mn-cs"/>
              </a:defRPr>
            </a:lvl2pPr>
            <a:lvl3pPr marL="973137" indent="-285750">
              <a:lnSpc>
                <a:spcPct val="90000"/>
              </a:lnSpc>
              <a:buFont typeface="Century Gothic" panose="020B0502020202020204" pitchFamily="34" charset="0"/>
              <a:buChar char="•"/>
              <a:defRPr lang="en-US" sz="1400" kern="1200" dirty="0">
                <a:solidFill>
                  <a:schemeClr val="tx1"/>
                </a:solidFill>
                <a:latin typeface="Century Gothic" panose="020B0502020202020204" pitchFamily="34" charset="0"/>
                <a:ea typeface="+mn-ea"/>
                <a:cs typeface="+mn-cs"/>
              </a:defRPr>
            </a:lvl3pPr>
            <a:lvl4pPr marL="1144588" indent="-173038">
              <a:lnSpc>
                <a:spcPct val="90000"/>
              </a:lnSpc>
              <a:buSzPct val="90000"/>
              <a:buFont typeface="Century Gothic" panose="020B0502020202020204" pitchFamily="34" charset="0"/>
              <a:buChar char="–"/>
              <a:defRPr sz="1200"/>
            </a:lvl4pPr>
            <a:lvl5pPr marL="1482725" indent="-222250">
              <a:lnSpc>
                <a:spcPct val="90000"/>
              </a:lnSpc>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Edit Master text styles</a:t>
            </a:r>
          </a:p>
          <a:p>
            <a:pPr marL="569913" lvl="1" indent="-225425" algn="l" rtl="0" eaLnBrk="1" fontAlgn="base" hangingPunct="1">
              <a:lnSpc>
                <a:spcPct val="90000"/>
              </a:lnSpc>
              <a:spcBef>
                <a:spcPts val="800"/>
              </a:spcBef>
              <a:spcAft>
                <a:spcPct val="0"/>
              </a:spcAft>
              <a:buClr>
                <a:schemeClr val="tx1"/>
              </a:buClr>
              <a:buSzPct val="90000"/>
              <a:buFont typeface="Century Gothic" panose="020B0502020202020204" pitchFamily="34" charset="0"/>
              <a:buChar char="–"/>
            </a:pPr>
            <a:r>
              <a:rPr lang="en-US" dirty="0"/>
              <a:t>Second level</a:t>
            </a:r>
          </a:p>
          <a:p>
            <a:pPr marL="914400" lvl="2" indent="-227013" algn="l" rtl="0" eaLnBrk="1" fontAlgn="base" hangingPunct="1">
              <a:lnSpc>
                <a:spcPct val="90000"/>
              </a:lnSpc>
              <a:spcBef>
                <a:spcPts val="800"/>
              </a:spcBef>
              <a:spcAft>
                <a:spcPct val="0"/>
              </a:spcAft>
              <a:buClr>
                <a:schemeClr val="tx1"/>
              </a:buClr>
              <a:buSzPct val="90000"/>
              <a:buFont typeface="Century Gothic" panose="020B0502020202020204" pitchFamily="34" charset="0"/>
              <a:buChar char="•"/>
              <a:tabLst/>
            </a:pPr>
            <a:r>
              <a:rPr lang="en-US" dirty="0"/>
              <a:t>Third level</a:t>
            </a:r>
          </a:p>
        </p:txBody>
      </p:sp>
    </p:spTree>
    <p:extLst>
      <p:ext uri="{BB962C8B-B14F-4D97-AF65-F5344CB8AC3E}">
        <p14:creationId xmlns:p14="http://schemas.microsoft.com/office/powerpoint/2010/main" val="1846977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C4ECA6-9D2F-4968-B6A2-B07F4177931C}"/>
              </a:ext>
            </a:extLst>
          </p:cNvPr>
          <p:cNvSpPr txBox="1"/>
          <p:nvPr userDrawn="1"/>
        </p:nvSpPr>
        <p:spPr>
          <a:xfrm rot="19860617">
            <a:off x="2456221" y="2233288"/>
            <a:ext cx="7279557" cy="2391424"/>
          </a:xfrm>
          <a:prstGeom prst="rect">
            <a:avLst/>
          </a:prstGeom>
          <a:noFill/>
        </p:spPr>
        <p:txBody>
          <a:bodyPr wrap="none" rtlCol="0">
            <a:spAutoFit/>
          </a:bodyPr>
          <a:lstStyle/>
          <a:p>
            <a:pPr algn="l">
              <a:lnSpc>
                <a:spcPct val="90000"/>
              </a:lnSpc>
            </a:pPr>
            <a:r>
              <a:rPr lang="en-US" sz="16600" dirty="0">
                <a:solidFill>
                  <a:schemeClr val="bg1">
                    <a:lumMod val="95000"/>
                  </a:schemeClr>
                </a:solidFill>
                <a:latin typeface="Arial" panose="020B0604020202020204" pitchFamily="34" charset="0"/>
                <a:cs typeface="Arial" panose="020B0604020202020204" pitchFamily="34" charset="0"/>
              </a:rPr>
              <a:t>DRAFT</a:t>
            </a:r>
          </a:p>
        </p:txBody>
      </p:sp>
      <p:sp>
        <p:nvSpPr>
          <p:cNvPr id="1026" name="Title Placeholder 1"/>
          <p:cNvSpPr>
            <a:spLocks noGrp="1"/>
          </p:cNvSpPr>
          <p:nvPr>
            <p:ph type="title"/>
          </p:nvPr>
        </p:nvSpPr>
        <p:spPr bwMode="auto">
          <a:xfrm>
            <a:off x="429768" y="274320"/>
            <a:ext cx="11430000" cy="5355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dirty="0"/>
              <a:t>Click to edit Master title style</a:t>
            </a:r>
          </a:p>
        </p:txBody>
      </p:sp>
      <p:sp>
        <p:nvSpPr>
          <p:cNvPr id="1027" name="Text Placeholder 2"/>
          <p:cNvSpPr>
            <a:spLocks noGrp="1"/>
          </p:cNvSpPr>
          <p:nvPr>
            <p:ph type="body" idx="1"/>
          </p:nvPr>
        </p:nvSpPr>
        <p:spPr bwMode="auto">
          <a:xfrm>
            <a:off x="451614" y="1650029"/>
            <a:ext cx="11419468"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dirty="0"/>
              <a:t>Edit Master text styles</a:t>
            </a:r>
          </a:p>
          <a:p>
            <a:pPr lvl="1"/>
            <a:r>
              <a:rPr lang="en-US" dirty="0"/>
              <a:t>Second level</a:t>
            </a:r>
          </a:p>
          <a:p>
            <a:pPr lvl="2"/>
            <a:r>
              <a:rPr lang="en-US" dirty="0"/>
              <a:t>Third level</a:t>
            </a:r>
          </a:p>
        </p:txBody>
      </p:sp>
      <p:sp>
        <p:nvSpPr>
          <p:cNvPr id="8" name="Rectangle 6"/>
          <p:cNvSpPr>
            <a:spLocks noChangeArrowheads="1"/>
          </p:cNvSpPr>
          <p:nvPr/>
        </p:nvSpPr>
        <p:spPr bwMode="auto">
          <a:xfrm flipH="1">
            <a:off x="-4391" y="6626132"/>
            <a:ext cx="280401" cy="152400"/>
          </a:xfrm>
          <a:prstGeom prst="rect">
            <a:avLst/>
          </a:prstGeom>
          <a:noFill/>
          <a:ln w="9525">
            <a:noFill/>
            <a:miter lim="800000"/>
            <a:headEnd/>
            <a:tailEnd/>
          </a:ln>
          <a:effectLst/>
        </p:spPr>
        <p:txBody>
          <a:bodyPr lIns="0" tIns="0" rIns="0" bIns="0"/>
          <a:lstStyle/>
          <a:p>
            <a:pPr algn="ctr" defTabSz="173038">
              <a:lnSpc>
                <a:spcPct val="90000"/>
              </a:lnSpc>
              <a:tabLst>
                <a:tab pos="230188" algn="l"/>
              </a:tabLst>
              <a:defRPr/>
            </a:pPr>
            <a:fld id="{040BB257-551A-4736-B50F-DCF1BA034C06}" type="slidenum">
              <a:rPr lang="en-US" sz="900" smtClean="0">
                <a:solidFill>
                  <a:schemeClr val="tx1"/>
                </a:solidFill>
                <a:latin typeface="+mn-lt"/>
                <a:cs typeface="Times New Roman" panose="02020603050405020304" pitchFamily="18" charset="0"/>
              </a:rPr>
              <a:pPr algn="ctr" defTabSz="173038">
                <a:lnSpc>
                  <a:spcPct val="90000"/>
                </a:lnSpc>
                <a:tabLst>
                  <a:tab pos="230188" algn="l"/>
                </a:tabLst>
                <a:defRPr/>
              </a:pPr>
              <a:t>‹#›</a:t>
            </a:fld>
            <a:endParaRPr lang="en-US" sz="900" dirty="0">
              <a:solidFill>
                <a:schemeClr val="tx1"/>
              </a:solidFill>
              <a:latin typeface="+mn-lt"/>
              <a:cs typeface="Times New Roman" panose="02020603050405020304" pitchFamily="18" charset="0"/>
            </a:endParaRPr>
          </a:p>
        </p:txBody>
      </p:sp>
      <p:sp>
        <p:nvSpPr>
          <p:cNvPr id="12" name="Rectangle 11">
            <a:extLst>
              <a:ext uri="{FF2B5EF4-FFF2-40B4-BE49-F238E27FC236}">
                <a16:creationId xmlns:a16="http://schemas.microsoft.com/office/drawing/2014/main" id="{4D3B0D07-6BED-A646-84B4-4749F06D6579}"/>
              </a:ext>
            </a:extLst>
          </p:cNvPr>
          <p:cNvSpPr/>
          <p:nvPr userDrawn="1"/>
        </p:nvSpPr>
        <p:spPr>
          <a:xfrm>
            <a:off x="0" y="320040"/>
            <a:ext cx="274320" cy="6537959"/>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3" name="Rectangle 6">
            <a:extLst>
              <a:ext uri="{FF2B5EF4-FFF2-40B4-BE49-F238E27FC236}">
                <a16:creationId xmlns:a16="http://schemas.microsoft.com/office/drawing/2014/main" id="{5832D77F-AA48-5846-ACCE-C0EB6A92350A}"/>
              </a:ext>
            </a:extLst>
          </p:cNvPr>
          <p:cNvSpPr>
            <a:spLocks noChangeArrowheads="1"/>
          </p:cNvSpPr>
          <p:nvPr userDrawn="1"/>
        </p:nvSpPr>
        <p:spPr bwMode="auto">
          <a:xfrm flipH="1">
            <a:off x="-4391" y="6616607"/>
            <a:ext cx="280401" cy="152400"/>
          </a:xfrm>
          <a:prstGeom prst="rect">
            <a:avLst/>
          </a:prstGeom>
          <a:noFill/>
          <a:ln w="9525">
            <a:noFill/>
            <a:miter lim="800000"/>
            <a:headEnd/>
            <a:tailEnd/>
          </a:ln>
          <a:effectLst/>
        </p:spPr>
        <p:txBody>
          <a:bodyPr lIns="0" tIns="0" rIns="0" bIns="0"/>
          <a:lstStyle/>
          <a:p>
            <a:pPr algn="ctr" defTabSz="173038">
              <a:lnSpc>
                <a:spcPct val="90000"/>
              </a:lnSpc>
              <a:tabLst>
                <a:tab pos="230188" algn="l"/>
              </a:tabLst>
              <a:defRPr/>
            </a:pPr>
            <a:fld id="{040BB257-551A-4736-B50F-DCF1BA034C06}" type="slidenum">
              <a:rPr lang="en-US" sz="900" smtClean="0">
                <a:solidFill>
                  <a:schemeClr val="tx1"/>
                </a:solidFill>
                <a:latin typeface="+mn-lt"/>
                <a:cs typeface="Times New Roman" panose="02020603050405020304" pitchFamily="18" charset="0"/>
              </a:rPr>
              <a:pPr algn="ctr" defTabSz="173038">
                <a:lnSpc>
                  <a:spcPct val="90000"/>
                </a:lnSpc>
                <a:tabLst>
                  <a:tab pos="230188" algn="l"/>
                </a:tabLst>
                <a:defRPr/>
              </a:pPr>
              <a:t>‹#›</a:t>
            </a:fld>
            <a:endParaRPr lang="en-US" sz="900" dirty="0">
              <a:solidFill>
                <a:schemeClr val="tx1"/>
              </a:solidFill>
              <a:latin typeface="+mn-lt"/>
              <a:cs typeface="Times New Roman" panose="02020603050405020304" pitchFamily="18" charset="0"/>
            </a:endParaRPr>
          </a:p>
        </p:txBody>
      </p:sp>
      <p:pic>
        <p:nvPicPr>
          <p:cNvPr id="9" name="Picture 8">
            <a:extLst>
              <a:ext uri="{FF2B5EF4-FFF2-40B4-BE49-F238E27FC236}">
                <a16:creationId xmlns:a16="http://schemas.microsoft.com/office/drawing/2014/main" id="{49AC3F58-DA01-43AC-9BFD-B0FCF242EE72}"/>
              </a:ext>
            </a:extLst>
          </p:cNvPr>
          <p:cNvPicPr>
            <a:picLocks noChangeAspect="1"/>
          </p:cNvPicPr>
          <p:nvPr userDrawn="1"/>
        </p:nvPicPr>
        <p:blipFill>
          <a:blip r:embed="rId15"/>
          <a:stretch>
            <a:fillRect/>
          </a:stretch>
        </p:blipFill>
        <p:spPr>
          <a:xfrm>
            <a:off x="413129" y="6477000"/>
            <a:ext cx="1088136" cy="261860"/>
          </a:xfrm>
          <a:prstGeom prst="rect">
            <a:avLst/>
          </a:prstGeom>
        </p:spPr>
      </p:pic>
      <p:sp>
        <p:nvSpPr>
          <p:cNvPr id="10" name="Rectangle 256">
            <a:extLst>
              <a:ext uri="{FF2B5EF4-FFF2-40B4-BE49-F238E27FC236}">
                <a16:creationId xmlns:a16="http://schemas.microsoft.com/office/drawing/2014/main" id="{323F2AC7-81B7-4181-8965-07F2D3F8B684}"/>
              </a:ext>
            </a:extLst>
          </p:cNvPr>
          <p:cNvSpPr txBox="1">
            <a:spLocks noChangeArrowheads="1"/>
          </p:cNvSpPr>
          <p:nvPr userDrawn="1"/>
        </p:nvSpPr>
        <p:spPr>
          <a:xfrm>
            <a:off x="8010282" y="6583680"/>
            <a:ext cx="3860800" cy="182562"/>
          </a:xfrm>
          <a:prstGeom prst="rect">
            <a:avLst/>
          </a:prstGeom>
          <a:ln/>
        </p:spPr>
        <p:txBody>
          <a:bodyPr anchor="ctr"/>
          <a:lstStyle/>
          <a:p>
            <a:pPr algn="r"/>
            <a:r>
              <a:rPr lang="en-US" sz="1000" dirty="0">
                <a:solidFill>
                  <a:srgbClr val="BFBFBF"/>
                </a:solidFill>
                <a:latin typeface="+mn-lt"/>
                <a:cs typeface="Arial" pitchFamily="34" charset="0"/>
              </a:rPr>
              <a:t> </a:t>
            </a:r>
          </a:p>
        </p:txBody>
      </p:sp>
    </p:spTree>
    <p:extLst>
      <p:ext uri="{BB962C8B-B14F-4D97-AF65-F5344CB8AC3E}">
        <p14:creationId xmlns:p14="http://schemas.microsoft.com/office/powerpoint/2010/main" val="2725756759"/>
      </p:ext>
    </p:extLst>
  </p:cSld>
  <p:clrMap bg1="lt1" tx1="dk1" bg2="lt2" tx2="dk2" accent1="accent1" accent2="accent2" accent3="accent3" accent4="accent4" accent5="accent5" accent6="accent6" hlink="hlink" folHlink="folHlink"/>
  <p:sldLayoutIdLst>
    <p:sldLayoutId id="2147483671" r:id="rId1"/>
    <p:sldLayoutId id="2147483732" r:id="rId2"/>
    <p:sldLayoutId id="2147483716" r:id="rId3"/>
    <p:sldLayoutId id="2147483736" r:id="rId4"/>
    <p:sldLayoutId id="2147483663" r:id="rId5"/>
    <p:sldLayoutId id="2147483685" r:id="rId6"/>
    <p:sldLayoutId id="2147483750" r:id="rId7"/>
    <p:sldLayoutId id="2147483755" r:id="rId8"/>
    <p:sldLayoutId id="2147483754" r:id="rId9"/>
    <p:sldLayoutId id="2147483667" r:id="rId10"/>
    <p:sldLayoutId id="2147483725" r:id="rId11"/>
    <p:sldLayoutId id="2147483756" r:id="rId12"/>
    <p:sldLayoutId id="2147483678" r:id="rId13"/>
  </p:sldLayoutIdLst>
  <p:txStyles>
    <p:titleStyle>
      <a:lvl1pPr algn="l" rtl="0" eaLnBrk="1" fontAlgn="base" hangingPunct="1">
        <a:lnSpc>
          <a:spcPct val="90000"/>
        </a:lnSpc>
        <a:spcBef>
          <a:spcPct val="0"/>
        </a:spcBef>
        <a:spcAft>
          <a:spcPct val="0"/>
        </a:spcAft>
        <a:defRPr sz="3200" b="0" kern="1200">
          <a:solidFill>
            <a:schemeClr val="tx1"/>
          </a:solidFill>
          <a:latin typeface="Century Gothic" panose="020B0502020202020204" pitchFamily="34" charset="0"/>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87338" indent="-287338" algn="l" rtl="0" eaLnBrk="1" fontAlgn="base" hangingPunct="1">
        <a:lnSpc>
          <a:spcPct val="90000"/>
        </a:lnSpc>
        <a:spcBef>
          <a:spcPts val="1400"/>
        </a:spcBef>
        <a:spcAft>
          <a:spcPct val="0"/>
        </a:spcAft>
        <a:buClr>
          <a:schemeClr val="tx1"/>
        </a:buClr>
        <a:buSzPct val="90000"/>
        <a:buFont typeface="Century Gothic" panose="020B0502020202020204" pitchFamily="34" charset="0"/>
        <a:buChar char="•"/>
        <a:defRPr sz="2800" kern="1200">
          <a:solidFill>
            <a:schemeClr val="tx1"/>
          </a:solidFill>
          <a:latin typeface="Century Gothic" panose="020B0502020202020204" pitchFamily="34" charset="0"/>
          <a:ea typeface="+mn-ea"/>
          <a:cs typeface="+mn-cs"/>
        </a:defRPr>
      </a:lvl1pPr>
      <a:lvl2pPr marL="688975" indent="-285750" algn="l" rtl="0" eaLnBrk="1" fontAlgn="base" hangingPunct="1">
        <a:lnSpc>
          <a:spcPct val="90000"/>
        </a:lnSpc>
        <a:spcBef>
          <a:spcPts val="800"/>
        </a:spcBef>
        <a:spcAft>
          <a:spcPct val="0"/>
        </a:spcAft>
        <a:buClr>
          <a:schemeClr val="tx1"/>
        </a:buClr>
        <a:buSzPct val="90000"/>
        <a:buFont typeface="Century Gothic" panose="020B0502020202020204" pitchFamily="34" charset="0"/>
        <a:buChar char="–"/>
        <a:defRPr sz="2400" kern="1200">
          <a:solidFill>
            <a:schemeClr val="tx1"/>
          </a:solidFill>
          <a:latin typeface="Century Gothic" panose="020B0502020202020204" pitchFamily="34" charset="0"/>
          <a:ea typeface="+mn-ea"/>
          <a:cs typeface="+mn-cs"/>
        </a:defRPr>
      </a:lvl2pPr>
      <a:lvl3pPr marL="1030288" indent="-285750" algn="l" rtl="0" eaLnBrk="1" fontAlgn="base" hangingPunct="1">
        <a:lnSpc>
          <a:spcPct val="90000"/>
        </a:lnSpc>
        <a:spcBef>
          <a:spcPts val="800"/>
        </a:spcBef>
        <a:spcAft>
          <a:spcPct val="0"/>
        </a:spcAft>
        <a:buClr>
          <a:schemeClr val="tx1"/>
        </a:buClr>
        <a:buSzPct val="90000"/>
        <a:buFont typeface="Century Gothic" panose="020B0502020202020204" pitchFamily="34" charset="0"/>
        <a:buChar char="•"/>
        <a:defRPr sz="2000" kern="1200">
          <a:solidFill>
            <a:schemeClr val="tx1"/>
          </a:solidFill>
          <a:latin typeface="Century Gothic" panose="020B0502020202020204" pitchFamily="34" charset="0"/>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Century Gothic" panose="020B0502020202020204" pitchFamily="34" charset="0"/>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800C1-4BD0-4441-9F02-CABA00D22C2F}"/>
              </a:ext>
            </a:extLst>
          </p:cNvPr>
          <p:cNvSpPr>
            <a:spLocks noGrp="1"/>
          </p:cNvSpPr>
          <p:nvPr>
            <p:ph type="ctrTitle"/>
          </p:nvPr>
        </p:nvSpPr>
        <p:spPr>
          <a:xfrm>
            <a:off x="428735" y="1388962"/>
            <a:ext cx="8792537" cy="535531"/>
          </a:xfrm>
        </p:spPr>
        <p:txBody>
          <a:bodyPr/>
          <a:lstStyle/>
          <a:p>
            <a:r>
              <a:rPr lang="en-US" dirty="0"/>
              <a:t>User Stories</a:t>
            </a:r>
          </a:p>
        </p:txBody>
      </p:sp>
      <p:sp>
        <p:nvSpPr>
          <p:cNvPr id="3" name="Subtitle 2">
            <a:extLst>
              <a:ext uri="{FF2B5EF4-FFF2-40B4-BE49-F238E27FC236}">
                <a16:creationId xmlns:a16="http://schemas.microsoft.com/office/drawing/2014/main" id="{14112E8D-8CA8-4596-914D-BD6FE69564F5}"/>
              </a:ext>
            </a:extLst>
          </p:cNvPr>
          <p:cNvSpPr>
            <a:spLocks noGrp="1"/>
          </p:cNvSpPr>
          <p:nvPr>
            <p:ph type="subTitle" idx="1"/>
          </p:nvPr>
        </p:nvSpPr>
        <p:spPr/>
        <p:txBody>
          <a:bodyPr/>
          <a:lstStyle/>
          <a:p>
            <a:r>
              <a:rPr lang="en-US" dirty="0"/>
              <a:t>John Hetrick</a:t>
            </a:r>
          </a:p>
          <a:p>
            <a:r>
              <a:rPr lang="en-US" dirty="0"/>
              <a:t>Oak Ridge National Laboratory</a:t>
            </a:r>
          </a:p>
          <a:p>
            <a:endParaRPr lang="en-US" dirty="0"/>
          </a:p>
          <a:p>
            <a:r>
              <a:rPr lang="en-US" dirty="0"/>
              <a:t>Oct 17, 2023</a:t>
            </a:r>
          </a:p>
        </p:txBody>
      </p:sp>
    </p:spTree>
    <p:extLst>
      <p:ext uri="{BB962C8B-B14F-4D97-AF65-F5344CB8AC3E}">
        <p14:creationId xmlns:p14="http://schemas.microsoft.com/office/powerpoint/2010/main" val="1713182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DE747-E3F1-9FDC-0587-6B2F7D596C82}"/>
              </a:ext>
            </a:extLst>
          </p:cNvPr>
          <p:cNvSpPr>
            <a:spLocks noGrp="1"/>
          </p:cNvSpPr>
          <p:nvPr>
            <p:ph type="title"/>
          </p:nvPr>
        </p:nvSpPr>
        <p:spPr/>
        <p:txBody>
          <a:bodyPr/>
          <a:lstStyle/>
          <a:p>
            <a:r>
              <a:rPr lang="en-US" dirty="0"/>
              <a:t>User Story</a:t>
            </a:r>
          </a:p>
        </p:txBody>
      </p:sp>
      <p:sp>
        <p:nvSpPr>
          <p:cNvPr id="3" name="Content Placeholder 2">
            <a:extLst>
              <a:ext uri="{FF2B5EF4-FFF2-40B4-BE49-F238E27FC236}">
                <a16:creationId xmlns:a16="http://schemas.microsoft.com/office/drawing/2014/main" id="{9479F6A7-5169-2396-9994-F87A2CBFA7A5}"/>
              </a:ext>
            </a:extLst>
          </p:cNvPr>
          <p:cNvSpPr>
            <a:spLocks noGrp="1"/>
          </p:cNvSpPr>
          <p:nvPr>
            <p:ph idx="1"/>
          </p:nvPr>
        </p:nvSpPr>
        <p:spPr/>
        <p:txBody>
          <a:bodyPr/>
          <a:lstStyle/>
          <a:p>
            <a:pPr marL="0" indent="0" algn="ctr">
              <a:buNone/>
            </a:pPr>
            <a:endParaRPr lang="en-US" b="1" dirty="0"/>
          </a:p>
          <a:p>
            <a:pPr marL="0" indent="0" algn="ctr">
              <a:buNone/>
            </a:pPr>
            <a:r>
              <a:rPr lang="en-US" b="1" dirty="0"/>
              <a:t>As a </a:t>
            </a:r>
            <a:r>
              <a:rPr lang="en-US" b="1" dirty="0">
                <a:highlight>
                  <a:srgbClr val="FFFF00"/>
                </a:highlight>
              </a:rPr>
              <a:t>user story evangelist</a:t>
            </a:r>
            <a:r>
              <a:rPr lang="en-US" b="1" dirty="0"/>
              <a:t>, I want to </a:t>
            </a:r>
            <a:r>
              <a:rPr lang="en-US" b="1" dirty="0">
                <a:highlight>
                  <a:srgbClr val="00FF00"/>
                </a:highlight>
              </a:rPr>
              <a:t>introduce user stories to the Mantid development community</a:t>
            </a:r>
            <a:r>
              <a:rPr lang="en-US" b="1" dirty="0"/>
              <a:t>, so </a:t>
            </a:r>
            <a:r>
              <a:rPr lang="en-US" b="1" dirty="0">
                <a:highlight>
                  <a:srgbClr val="00FFFF"/>
                </a:highlight>
              </a:rPr>
              <a:t>Mantid better meets the needs of its users</a:t>
            </a:r>
          </a:p>
        </p:txBody>
      </p:sp>
    </p:spTree>
    <p:extLst>
      <p:ext uri="{BB962C8B-B14F-4D97-AF65-F5344CB8AC3E}">
        <p14:creationId xmlns:p14="http://schemas.microsoft.com/office/powerpoint/2010/main" val="1027913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B3728-8E3A-4F5C-9AD9-0DB9CD2B64F4}"/>
              </a:ext>
            </a:extLst>
          </p:cNvPr>
          <p:cNvSpPr>
            <a:spLocks noGrp="1"/>
          </p:cNvSpPr>
          <p:nvPr>
            <p:ph type="title"/>
          </p:nvPr>
        </p:nvSpPr>
        <p:spPr/>
        <p:txBody>
          <a:bodyPr/>
          <a:lstStyle/>
          <a:p>
            <a:r>
              <a:rPr lang="en-US" dirty="0"/>
              <a:t>What is a User Story?</a:t>
            </a:r>
          </a:p>
        </p:txBody>
      </p:sp>
      <p:sp>
        <p:nvSpPr>
          <p:cNvPr id="3" name="Content Placeholder 2">
            <a:extLst>
              <a:ext uri="{FF2B5EF4-FFF2-40B4-BE49-F238E27FC236}">
                <a16:creationId xmlns:a16="http://schemas.microsoft.com/office/drawing/2014/main" id="{C2031CF0-0FCA-458F-AF17-F3BAD9ACFDD0}"/>
              </a:ext>
            </a:extLst>
          </p:cNvPr>
          <p:cNvSpPr>
            <a:spLocks noGrp="1"/>
          </p:cNvSpPr>
          <p:nvPr>
            <p:ph idx="1"/>
          </p:nvPr>
        </p:nvSpPr>
        <p:spPr/>
        <p:txBody>
          <a:bodyPr/>
          <a:lstStyle/>
          <a:p>
            <a:r>
              <a:rPr lang="en-US" b="1" i="1" dirty="0"/>
              <a:t>Short simple description of a piece of functionality</a:t>
            </a:r>
          </a:p>
          <a:p>
            <a:endParaRPr lang="en-US" dirty="0"/>
          </a:p>
          <a:p>
            <a:r>
              <a:rPr lang="en-US" b="1" i="1" dirty="0"/>
              <a:t>Written from a user’s perspective</a:t>
            </a:r>
          </a:p>
          <a:p>
            <a:endParaRPr lang="en-US" dirty="0"/>
          </a:p>
          <a:p>
            <a:r>
              <a:rPr lang="en-US" b="1" i="1" dirty="0"/>
              <a:t>To achieve some goal or result</a:t>
            </a:r>
          </a:p>
        </p:txBody>
      </p:sp>
    </p:spTree>
    <p:extLst>
      <p:ext uri="{BB962C8B-B14F-4D97-AF65-F5344CB8AC3E}">
        <p14:creationId xmlns:p14="http://schemas.microsoft.com/office/powerpoint/2010/main" val="3589451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B3728-8E3A-4F5C-9AD9-0DB9CD2B64F4}"/>
              </a:ext>
            </a:extLst>
          </p:cNvPr>
          <p:cNvSpPr>
            <a:spLocks noGrp="1"/>
          </p:cNvSpPr>
          <p:nvPr>
            <p:ph type="title"/>
          </p:nvPr>
        </p:nvSpPr>
        <p:spPr/>
        <p:txBody>
          <a:bodyPr/>
          <a:lstStyle/>
          <a:p>
            <a:r>
              <a:rPr lang="en-US" dirty="0"/>
              <a:t>Example User Story Statement</a:t>
            </a:r>
          </a:p>
        </p:txBody>
      </p:sp>
      <p:sp>
        <p:nvSpPr>
          <p:cNvPr id="3" name="Content Placeholder 2">
            <a:extLst>
              <a:ext uri="{FF2B5EF4-FFF2-40B4-BE49-F238E27FC236}">
                <a16:creationId xmlns:a16="http://schemas.microsoft.com/office/drawing/2014/main" id="{C2031CF0-0FCA-458F-AF17-F3BAD9ACFDD0}"/>
              </a:ext>
            </a:extLst>
          </p:cNvPr>
          <p:cNvSpPr>
            <a:spLocks noGrp="1"/>
          </p:cNvSpPr>
          <p:nvPr>
            <p:ph idx="1"/>
          </p:nvPr>
        </p:nvSpPr>
        <p:spPr>
          <a:xfrm>
            <a:off x="448055" y="1653734"/>
            <a:ext cx="11430000" cy="4635553"/>
          </a:xfrm>
        </p:spPr>
        <p:txBody>
          <a:bodyPr/>
          <a:lstStyle/>
          <a:p>
            <a:pPr marL="0" indent="0" algn="ctr">
              <a:buNone/>
            </a:pPr>
            <a:r>
              <a:rPr lang="en-US" b="1" i="1" dirty="0"/>
              <a:t>As a </a:t>
            </a:r>
            <a:r>
              <a:rPr lang="en-US" b="1" i="1" dirty="0">
                <a:highlight>
                  <a:srgbClr val="FFFF00"/>
                </a:highlight>
              </a:rPr>
              <a:t>&lt;type of user/role&gt;</a:t>
            </a:r>
            <a:r>
              <a:rPr lang="en-US" b="1" i="1" dirty="0"/>
              <a:t>, I want </a:t>
            </a:r>
            <a:r>
              <a:rPr lang="en-US" b="1" i="1" dirty="0">
                <a:highlight>
                  <a:srgbClr val="00FF00"/>
                </a:highlight>
              </a:rPr>
              <a:t>&lt;some action/goal&gt;</a:t>
            </a:r>
            <a:r>
              <a:rPr lang="en-US" b="1" i="1" dirty="0"/>
              <a:t> so that </a:t>
            </a:r>
            <a:r>
              <a:rPr lang="en-US" b="1" i="1" dirty="0">
                <a:highlight>
                  <a:srgbClr val="00FFFF"/>
                </a:highlight>
              </a:rPr>
              <a:t>&lt;some reason&gt;</a:t>
            </a:r>
          </a:p>
          <a:p>
            <a:endParaRPr lang="en-US" i="1" dirty="0">
              <a:highlight>
                <a:srgbClr val="00FFFF"/>
              </a:highlight>
            </a:endParaRPr>
          </a:p>
          <a:p>
            <a:pPr lvl="1"/>
            <a:r>
              <a:rPr lang="en-US" i="1" dirty="0">
                <a:highlight>
                  <a:srgbClr val="FFFF00"/>
                </a:highlight>
              </a:rPr>
              <a:t>&lt;type of user/role&gt;</a:t>
            </a:r>
            <a:r>
              <a:rPr lang="en-US" i="1" dirty="0"/>
              <a:t>: </a:t>
            </a:r>
            <a:r>
              <a:rPr lang="en-US" dirty="0"/>
              <a:t>Provides critical information about the role who will use the specified functionality</a:t>
            </a:r>
          </a:p>
          <a:p>
            <a:pPr lvl="1"/>
            <a:endParaRPr lang="en-US" dirty="0"/>
          </a:p>
          <a:p>
            <a:pPr lvl="1"/>
            <a:r>
              <a:rPr lang="en-US" i="1" dirty="0">
                <a:highlight>
                  <a:srgbClr val="00FF00"/>
                </a:highlight>
              </a:rPr>
              <a:t>&lt;some action/goal&gt;:</a:t>
            </a:r>
            <a:r>
              <a:rPr lang="en-US" i="1" dirty="0"/>
              <a:t> </a:t>
            </a:r>
            <a:r>
              <a:rPr lang="en-US" dirty="0"/>
              <a:t>Simple statement of the functionality the role wishes to perform with the software</a:t>
            </a:r>
          </a:p>
          <a:p>
            <a:pPr lvl="1"/>
            <a:endParaRPr lang="en-US" dirty="0"/>
          </a:p>
          <a:p>
            <a:pPr lvl="1"/>
            <a:r>
              <a:rPr lang="en-US" i="1" dirty="0">
                <a:highlight>
                  <a:srgbClr val="00FFFF"/>
                </a:highlight>
              </a:rPr>
              <a:t>&lt;some reason&gt;</a:t>
            </a:r>
            <a:r>
              <a:rPr lang="en-US" i="1" dirty="0"/>
              <a:t>: </a:t>
            </a:r>
            <a:r>
              <a:rPr lang="en-US" dirty="0"/>
              <a:t>Brief comment about why the role wants to perform the specified action</a:t>
            </a:r>
          </a:p>
        </p:txBody>
      </p:sp>
    </p:spTree>
    <p:extLst>
      <p:ext uri="{BB962C8B-B14F-4D97-AF65-F5344CB8AC3E}">
        <p14:creationId xmlns:p14="http://schemas.microsoft.com/office/powerpoint/2010/main" val="2495445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03C10-641E-47F1-96A5-19D043E09526}"/>
              </a:ext>
            </a:extLst>
          </p:cNvPr>
          <p:cNvSpPr>
            <a:spLocks noGrp="1"/>
          </p:cNvSpPr>
          <p:nvPr>
            <p:ph type="title"/>
          </p:nvPr>
        </p:nvSpPr>
        <p:spPr/>
        <p:txBody>
          <a:bodyPr/>
          <a:lstStyle/>
          <a:p>
            <a:r>
              <a:rPr lang="en-US" dirty="0"/>
              <a:t>User Stories Other Details</a:t>
            </a:r>
          </a:p>
        </p:txBody>
      </p:sp>
      <p:sp>
        <p:nvSpPr>
          <p:cNvPr id="3" name="Content Placeholder 2">
            <a:extLst>
              <a:ext uri="{FF2B5EF4-FFF2-40B4-BE49-F238E27FC236}">
                <a16:creationId xmlns:a16="http://schemas.microsoft.com/office/drawing/2014/main" id="{29706F11-CE97-4CB6-9C63-589097E43AA6}"/>
              </a:ext>
            </a:extLst>
          </p:cNvPr>
          <p:cNvSpPr>
            <a:spLocks noGrp="1"/>
          </p:cNvSpPr>
          <p:nvPr>
            <p:ph idx="1"/>
          </p:nvPr>
        </p:nvSpPr>
        <p:spPr>
          <a:xfrm>
            <a:off x="448055" y="1653734"/>
            <a:ext cx="11430000" cy="4459065"/>
          </a:xfrm>
        </p:spPr>
        <p:txBody>
          <a:bodyPr/>
          <a:lstStyle/>
          <a:p>
            <a:r>
              <a:rPr lang="en-US" dirty="0"/>
              <a:t>Represent both </a:t>
            </a:r>
            <a:r>
              <a:rPr lang="en-US" b="1" dirty="0"/>
              <a:t>Requirements</a:t>
            </a:r>
            <a:r>
              <a:rPr lang="en-US" dirty="0"/>
              <a:t> and </a:t>
            </a:r>
            <a:r>
              <a:rPr lang="en-US" b="1" dirty="0"/>
              <a:t>Units of Work</a:t>
            </a:r>
          </a:p>
          <a:p>
            <a:pPr lvl="1"/>
            <a:r>
              <a:rPr lang="en-US" dirty="0"/>
              <a:t>Value = Direct implementation of the requirements</a:t>
            </a:r>
          </a:p>
          <a:p>
            <a:r>
              <a:rPr lang="en-US" dirty="0"/>
              <a:t>Create Hierarchies of User Stories until they are a reasonable size for implementation</a:t>
            </a:r>
          </a:p>
          <a:p>
            <a:pPr lvl="1"/>
            <a:r>
              <a:rPr lang="en-US" dirty="0"/>
              <a:t>Hierarchy depth does not matter</a:t>
            </a:r>
          </a:p>
          <a:p>
            <a:r>
              <a:rPr lang="en-US" dirty="0"/>
              <a:t>Details can/should be added as necessary as collaboration matures the User Story</a:t>
            </a:r>
          </a:p>
          <a:p>
            <a:pPr lvl="1"/>
            <a:r>
              <a:rPr lang="en-US" dirty="0"/>
              <a:t>Acceptance Criteria</a:t>
            </a:r>
          </a:p>
          <a:p>
            <a:pPr lvl="1"/>
            <a:r>
              <a:rPr lang="en-US" dirty="0"/>
              <a:t>Additional Details</a:t>
            </a:r>
          </a:p>
          <a:p>
            <a:endParaRPr lang="en-US" dirty="0"/>
          </a:p>
        </p:txBody>
      </p:sp>
    </p:spTree>
    <p:extLst>
      <p:ext uri="{BB962C8B-B14F-4D97-AF65-F5344CB8AC3E}">
        <p14:creationId xmlns:p14="http://schemas.microsoft.com/office/powerpoint/2010/main" val="453360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BE2A1-A1EE-4C37-BEA7-750E82E5BB51}"/>
              </a:ext>
            </a:extLst>
          </p:cNvPr>
          <p:cNvSpPr>
            <a:spLocks noGrp="1"/>
          </p:cNvSpPr>
          <p:nvPr>
            <p:ph type="title"/>
          </p:nvPr>
        </p:nvSpPr>
        <p:spPr/>
        <p:txBody>
          <a:bodyPr/>
          <a:lstStyle/>
          <a:p>
            <a:r>
              <a:rPr lang="en-US" dirty="0"/>
              <a:t>Other Considerations</a:t>
            </a:r>
          </a:p>
        </p:txBody>
      </p:sp>
      <p:sp>
        <p:nvSpPr>
          <p:cNvPr id="3" name="Content Placeholder 2">
            <a:extLst>
              <a:ext uri="{FF2B5EF4-FFF2-40B4-BE49-F238E27FC236}">
                <a16:creationId xmlns:a16="http://schemas.microsoft.com/office/drawing/2014/main" id="{20896E61-A5F9-4CAF-8BA0-170117DC7E48}"/>
              </a:ext>
            </a:extLst>
          </p:cNvPr>
          <p:cNvSpPr>
            <a:spLocks noGrp="1"/>
          </p:cNvSpPr>
          <p:nvPr>
            <p:ph idx="1"/>
          </p:nvPr>
        </p:nvSpPr>
        <p:spPr/>
        <p:txBody>
          <a:bodyPr/>
          <a:lstStyle/>
          <a:p>
            <a:r>
              <a:rPr lang="en-US" dirty="0"/>
              <a:t>Developer(s) break a user story into tasks for implementation</a:t>
            </a:r>
          </a:p>
          <a:p>
            <a:r>
              <a:rPr lang="en-US" dirty="0"/>
              <a:t>Use sets of User Stories for Planning (Release, Iteration)</a:t>
            </a:r>
          </a:p>
          <a:p>
            <a:r>
              <a:rPr lang="en-US" dirty="0"/>
              <a:t>Take Time for software design</a:t>
            </a:r>
          </a:p>
          <a:p>
            <a:r>
              <a:rPr lang="en-US" dirty="0"/>
              <a:t>Useful regardless of development method (Agile, Waterfall, etc.)</a:t>
            </a:r>
          </a:p>
          <a:p>
            <a:endParaRPr lang="en-US" dirty="0"/>
          </a:p>
          <a:p>
            <a:r>
              <a:rPr lang="en-US" i="1" dirty="0"/>
              <a:t>Internet is full of User Story information</a:t>
            </a:r>
          </a:p>
        </p:txBody>
      </p:sp>
    </p:spTree>
    <p:extLst>
      <p:ext uri="{BB962C8B-B14F-4D97-AF65-F5344CB8AC3E}">
        <p14:creationId xmlns:p14="http://schemas.microsoft.com/office/powerpoint/2010/main" val="2188032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DE747-E3F1-9FDC-0587-6B2F7D596C82}"/>
              </a:ext>
            </a:extLst>
          </p:cNvPr>
          <p:cNvSpPr>
            <a:spLocks noGrp="1"/>
          </p:cNvSpPr>
          <p:nvPr>
            <p:ph type="title"/>
          </p:nvPr>
        </p:nvSpPr>
        <p:spPr/>
        <p:txBody>
          <a:bodyPr/>
          <a:lstStyle/>
          <a:p>
            <a:r>
              <a:rPr lang="en-US" dirty="0"/>
              <a:t>User Story</a:t>
            </a:r>
          </a:p>
        </p:txBody>
      </p:sp>
      <p:sp>
        <p:nvSpPr>
          <p:cNvPr id="3" name="Content Placeholder 2">
            <a:extLst>
              <a:ext uri="{FF2B5EF4-FFF2-40B4-BE49-F238E27FC236}">
                <a16:creationId xmlns:a16="http://schemas.microsoft.com/office/drawing/2014/main" id="{9479F6A7-5169-2396-9994-F87A2CBFA7A5}"/>
              </a:ext>
            </a:extLst>
          </p:cNvPr>
          <p:cNvSpPr>
            <a:spLocks noGrp="1"/>
          </p:cNvSpPr>
          <p:nvPr>
            <p:ph idx="1"/>
          </p:nvPr>
        </p:nvSpPr>
        <p:spPr/>
        <p:txBody>
          <a:bodyPr/>
          <a:lstStyle/>
          <a:p>
            <a:pPr marL="0" indent="0" algn="ctr">
              <a:buNone/>
            </a:pPr>
            <a:endParaRPr lang="en-US" b="1" dirty="0"/>
          </a:p>
          <a:p>
            <a:pPr marL="0" indent="0" algn="ctr">
              <a:buNone/>
            </a:pPr>
            <a:r>
              <a:rPr lang="en-US" b="1" dirty="0"/>
              <a:t>As a </a:t>
            </a:r>
            <a:r>
              <a:rPr lang="en-US" b="1" dirty="0">
                <a:highlight>
                  <a:srgbClr val="FFFF00"/>
                </a:highlight>
              </a:rPr>
              <a:t>user story evangelist</a:t>
            </a:r>
            <a:r>
              <a:rPr lang="en-US" b="1" dirty="0"/>
              <a:t>, I want to </a:t>
            </a:r>
            <a:r>
              <a:rPr lang="en-US" b="1" dirty="0">
                <a:highlight>
                  <a:srgbClr val="00FF00"/>
                </a:highlight>
              </a:rPr>
              <a:t>introduce user stories to the Mantid development community</a:t>
            </a:r>
            <a:r>
              <a:rPr lang="en-US" b="1" dirty="0"/>
              <a:t>, so </a:t>
            </a:r>
            <a:r>
              <a:rPr lang="en-US" b="1" dirty="0">
                <a:highlight>
                  <a:srgbClr val="00FFFF"/>
                </a:highlight>
              </a:rPr>
              <a:t>Mantid better meets the needs of its users</a:t>
            </a:r>
          </a:p>
        </p:txBody>
      </p:sp>
    </p:spTree>
    <p:extLst>
      <p:ext uri="{BB962C8B-B14F-4D97-AF65-F5344CB8AC3E}">
        <p14:creationId xmlns:p14="http://schemas.microsoft.com/office/powerpoint/2010/main" val="1633094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445DE-EB52-4EDA-A6F2-3A27ABCBE6AC}"/>
              </a:ext>
            </a:extLst>
          </p:cNvPr>
          <p:cNvSpPr>
            <a:spLocks noGrp="1"/>
          </p:cNvSpPr>
          <p:nvPr>
            <p:ph type="title"/>
          </p:nvPr>
        </p:nvSpPr>
        <p:spPr>
          <a:xfrm>
            <a:off x="429768" y="1352479"/>
            <a:ext cx="5413469" cy="535531"/>
          </a:xfrm>
        </p:spPr>
        <p:txBody>
          <a:bodyPr/>
          <a:lstStyle/>
          <a:p>
            <a:r>
              <a:rPr lang="en-US" dirty="0"/>
              <a:t>THE END</a:t>
            </a:r>
          </a:p>
        </p:txBody>
      </p:sp>
      <p:sp>
        <p:nvSpPr>
          <p:cNvPr id="3" name="Content Placeholder 2">
            <a:extLst>
              <a:ext uri="{FF2B5EF4-FFF2-40B4-BE49-F238E27FC236}">
                <a16:creationId xmlns:a16="http://schemas.microsoft.com/office/drawing/2014/main" id="{61492ED5-3207-483E-B400-7559DAA9A60A}"/>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2763174706"/>
      </p:ext>
    </p:extLst>
  </p:cSld>
  <p:clrMapOvr>
    <a:masterClrMapping/>
  </p:clrMapOvr>
</p:sld>
</file>

<file path=ppt/theme/theme1.xml><?xml version="1.0" encoding="utf-8"?>
<a:theme xmlns:a="http://schemas.openxmlformats.org/drawingml/2006/main" name="ORNL">
  <a:themeElements>
    <a:clrScheme name="ORNL theme colors 180717 final">
      <a:dk1>
        <a:sysClr val="windowText" lastClr="000000"/>
      </a:dk1>
      <a:lt1>
        <a:sysClr val="window" lastClr="FFFFFF"/>
      </a:lt1>
      <a:dk2>
        <a:srgbClr val="447E59"/>
      </a:dk2>
      <a:lt2>
        <a:srgbClr val="FFFFFF"/>
      </a:lt2>
      <a:accent1>
        <a:srgbClr val="3BA2AD"/>
      </a:accent1>
      <a:accent2>
        <a:srgbClr val="8FBB55"/>
      </a:accent2>
      <a:accent3>
        <a:srgbClr val="5785B7"/>
      </a:accent3>
      <a:accent4>
        <a:srgbClr val="E5A940"/>
      </a:accent4>
      <a:accent5>
        <a:srgbClr val="919785"/>
      </a:accent5>
      <a:accent6>
        <a:srgbClr val="CB4D3D"/>
      </a:accent6>
      <a:hlink>
        <a:srgbClr val="397D52"/>
      </a:hlink>
      <a:folHlink>
        <a:srgbClr val="000000"/>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w="38100">
          <a:solidFill>
            <a:schemeClr val="bg2"/>
          </a:solidFill>
          <a:miter lim="800000"/>
        </a:ln>
        <a:effectLst/>
        <a:scene3d>
          <a:camera prst="orthographicFront">
            <a:rot lat="0" lon="0" rev="0"/>
          </a:camera>
          <a:lightRig rig="threePt" dir="t">
            <a:rot lat="0" lon="0" rev="1200000"/>
          </a:lightRig>
        </a:scene3d>
        <a:sp3d/>
      </a:spPr>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defPPr algn="l">
          <a:lnSpc>
            <a:spcPct val="90000"/>
          </a:lnSpc>
          <a:defRPr dirty="0" smtClean="0">
            <a:solidFill>
              <a:schemeClr val="tx1"/>
            </a:solidFill>
          </a:defRPr>
        </a:defPPr>
      </a:lstStyle>
      <a:style>
        <a:lnRef idx="0">
          <a:schemeClr val="accent1"/>
        </a:lnRef>
        <a:fillRef idx="3">
          <a:schemeClr val="accent1"/>
        </a:fillRef>
        <a:effectRef idx="3">
          <a:schemeClr val="accent1"/>
        </a:effectRef>
        <a:fontRef idx="minor">
          <a:schemeClr val="lt1"/>
        </a:fontRef>
      </a:style>
    </a:spDef>
    <a:lnDef>
      <a:spPr>
        <a:ln w="28575">
          <a:solidFill>
            <a:schemeClr val="bg1">
              <a:lumMod val="50000"/>
            </a:schemeClr>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lnSpc>
            <a:spcPct val="90000"/>
          </a:lnSpc>
          <a:defRPr dirty="0" smtClean="0">
            <a:latin typeface="+mn-lt"/>
          </a:defRPr>
        </a:defPPr>
      </a:lstStyle>
    </a:txDef>
  </a:objectDefaults>
  <a:extraClrSchemeLst/>
  <a:extLst>
    <a:ext uri="{05A4C25C-085E-4340-85A3-A5531E510DB2}">
      <thm15:themeFamily xmlns:thm15="http://schemas.microsoft.com/office/thememl/2012/main" name="ORNL 16x9 template 180719" id="{91F5A9DE-0FF5-42D2-8B71-414341298470}" vid="{19B61368-BE15-4FF9-B836-7A1A3976FBB8}"/>
    </a:ext>
  </a:extLst>
</a:theme>
</file>

<file path=ppt/theme/theme2.xml><?xml version="1.0" encoding="utf-8"?>
<a:theme xmlns:a="http://schemas.openxmlformats.org/drawingml/2006/main" name="Office Theme">
  <a:themeElements>
    <a:clrScheme name="ORNL presentation palette 180710">
      <a:dk1>
        <a:sysClr val="windowText" lastClr="000000"/>
      </a:dk1>
      <a:lt1>
        <a:sysClr val="window" lastClr="FFFFFF"/>
      </a:lt1>
      <a:dk2>
        <a:srgbClr val="447E59"/>
      </a:dk2>
      <a:lt2>
        <a:srgbClr val="FFFFFF"/>
      </a:lt2>
      <a:accent1>
        <a:srgbClr val="17A6B6"/>
      </a:accent1>
      <a:accent2>
        <a:srgbClr val="98BA6A"/>
      </a:accent2>
      <a:accent3>
        <a:srgbClr val="5085C0"/>
      </a:accent3>
      <a:accent4>
        <a:srgbClr val="EC855C"/>
      </a:accent4>
      <a:accent5>
        <a:srgbClr val="8E7B6C"/>
      </a:accent5>
      <a:accent6>
        <a:srgbClr val="C75653"/>
      </a:accent6>
      <a:hlink>
        <a:srgbClr val="397D52"/>
      </a:hlink>
      <a:folHlink>
        <a:srgbClr val="000000"/>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NL presentation palette 180710">
      <a:dk1>
        <a:sysClr val="windowText" lastClr="000000"/>
      </a:dk1>
      <a:lt1>
        <a:sysClr val="window" lastClr="FFFFFF"/>
      </a:lt1>
      <a:dk2>
        <a:srgbClr val="447E59"/>
      </a:dk2>
      <a:lt2>
        <a:srgbClr val="FFFFFF"/>
      </a:lt2>
      <a:accent1>
        <a:srgbClr val="17A6B6"/>
      </a:accent1>
      <a:accent2>
        <a:srgbClr val="98BA6A"/>
      </a:accent2>
      <a:accent3>
        <a:srgbClr val="5085C0"/>
      </a:accent3>
      <a:accent4>
        <a:srgbClr val="EC855C"/>
      </a:accent4>
      <a:accent5>
        <a:srgbClr val="8E7B6C"/>
      </a:accent5>
      <a:accent6>
        <a:srgbClr val="C75653"/>
      </a:accent6>
      <a:hlink>
        <a:srgbClr val="397D52"/>
      </a:hlink>
      <a:folHlink>
        <a:srgbClr val="000000"/>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75B17BC858B94FAA5409F11FF9B884" ma:contentTypeVersion="0" ma:contentTypeDescription="Create a new document." ma:contentTypeScope="" ma:versionID="ba30602e445ba7bd833ef2f532e4a594">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F6B0504-AE38-4B68-B5E7-89AA94502C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14FB6BD-000C-41AF-9DE8-4264F777F37F}">
  <ds:schemaRefs>
    <ds:schemaRef ds:uri="http://schemas.microsoft.com/sharepoint/v3/contenttype/forms"/>
  </ds:schemaRefs>
</ds:datastoreItem>
</file>

<file path=customXml/itemProps3.xml><?xml version="1.0" encoding="utf-8"?>
<ds:datastoreItem xmlns:ds="http://schemas.openxmlformats.org/officeDocument/2006/customXml" ds:itemID="{5BA20C22-D077-412B-81BA-8B2541026FA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961</Words>
  <Application>Microsoft Office PowerPoint</Application>
  <PresentationFormat>Widescreen</PresentationFormat>
  <Paragraphs>95</Paragraphs>
  <Slides>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Arial Black</vt:lpstr>
      <vt:lpstr>Century Gothic</vt:lpstr>
      <vt:lpstr>ORNL</vt:lpstr>
      <vt:lpstr>User Stories</vt:lpstr>
      <vt:lpstr>User Story</vt:lpstr>
      <vt:lpstr>What is a User Story?</vt:lpstr>
      <vt:lpstr>Example User Story Statement</vt:lpstr>
      <vt:lpstr>User Stories Other Details</vt:lpstr>
      <vt:lpstr>Other Considerations</vt:lpstr>
      <vt:lpstr>User Story</vt:lpstr>
      <vt:lpstr>THE END</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2018-07-12T19:30:01Z</dcterms:created>
  <dcterms:modified xsi:type="dcterms:W3CDTF">2023-10-17T14:55:43Z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0x0101003975B17BC858B94FAA5409F11FF9B884</vt:lpwstr>
  </property>
</Properties>
</file>