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27" r:id="rId4"/>
    <p:sldMasterId id="2147483719" r:id="rId5"/>
    <p:sldMasterId id="2147483663" r:id="rId6"/>
    <p:sldMasterId id="2147483734" r:id="rId7"/>
  </p:sldMasterIdLst>
  <p:handoutMasterIdLst>
    <p:handoutMasterId r:id="rId15"/>
  </p:handoutMasterIdLst>
  <p:sldIdLst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D1B"/>
    <a:srgbClr val="676767"/>
    <a:srgbClr val="0030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ED1A73-4725-496D-AD1B-4811BDA42C1E}" v="5" dt="2023-10-17T04:00:25.9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89" autoAdjust="0"/>
    <p:restoredTop sz="94660"/>
  </p:normalViewPr>
  <p:slideViewPr>
    <p:cSldViewPr snapToGrid="0">
      <p:cViewPr varScale="1">
        <p:scale>
          <a:sx n="85" d="100"/>
          <a:sy n="85" d="100"/>
        </p:scale>
        <p:origin x="62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font" Target="fonts/font3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font" Target="fonts/font2.fntdata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23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wis, Mial (STFC,RAL,ISIS)" userId="790e1a61-6dc7-44ff-919b-e103deb196da" providerId="ADAL" clId="{8FED1A73-4725-496D-AD1B-4811BDA42C1E}"/>
    <pc:docChg chg="undo custSel modSld">
      <pc:chgData name="Lewis, Mial (STFC,RAL,ISIS)" userId="790e1a61-6dc7-44ff-919b-e103deb196da" providerId="ADAL" clId="{8FED1A73-4725-496D-AD1B-4811BDA42C1E}" dt="2023-10-17T04:07:51.528" v="314" actId="20577"/>
      <pc:docMkLst>
        <pc:docMk/>
      </pc:docMkLst>
      <pc:sldChg chg="modSp mod">
        <pc:chgData name="Lewis, Mial (STFC,RAL,ISIS)" userId="790e1a61-6dc7-44ff-919b-e103deb196da" providerId="ADAL" clId="{8FED1A73-4725-496D-AD1B-4811BDA42C1E}" dt="2023-10-17T04:03:43.643" v="277" actId="14100"/>
        <pc:sldMkLst>
          <pc:docMk/>
          <pc:sldMk cId="3699373884" sldId="258"/>
        </pc:sldMkLst>
        <pc:spChg chg="mod">
          <ac:chgData name="Lewis, Mial (STFC,RAL,ISIS)" userId="790e1a61-6dc7-44ff-919b-e103deb196da" providerId="ADAL" clId="{8FED1A73-4725-496D-AD1B-4811BDA42C1E}" dt="2023-10-17T03:49:12.792" v="18" actId="1036"/>
          <ac:spMkLst>
            <pc:docMk/>
            <pc:sldMk cId="3699373884" sldId="258"/>
            <ac:spMk id="2" creationId="{FF4B5DD4-54C4-9FA0-21EC-F7C92DED45D9}"/>
          </ac:spMkLst>
        </pc:spChg>
        <pc:spChg chg="mod">
          <ac:chgData name="Lewis, Mial (STFC,RAL,ISIS)" userId="790e1a61-6dc7-44ff-919b-e103deb196da" providerId="ADAL" clId="{8FED1A73-4725-496D-AD1B-4811BDA42C1E}" dt="2023-10-17T04:03:43.643" v="277" actId="14100"/>
          <ac:spMkLst>
            <pc:docMk/>
            <pc:sldMk cId="3699373884" sldId="258"/>
            <ac:spMk id="3" creationId="{10BCF89A-D571-A0A1-5DC2-ADEFE16721D9}"/>
          </ac:spMkLst>
        </pc:spChg>
      </pc:sldChg>
      <pc:sldChg chg="modSp mod">
        <pc:chgData name="Lewis, Mial (STFC,RAL,ISIS)" userId="790e1a61-6dc7-44ff-919b-e103deb196da" providerId="ADAL" clId="{8FED1A73-4725-496D-AD1B-4811BDA42C1E}" dt="2023-10-17T03:49:18.798" v="36" actId="1036"/>
        <pc:sldMkLst>
          <pc:docMk/>
          <pc:sldMk cId="67218123" sldId="259"/>
        </pc:sldMkLst>
        <pc:spChg chg="mod">
          <ac:chgData name="Lewis, Mial (STFC,RAL,ISIS)" userId="790e1a61-6dc7-44ff-919b-e103deb196da" providerId="ADAL" clId="{8FED1A73-4725-496D-AD1B-4811BDA42C1E}" dt="2023-10-17T03:49:18.798" v="36" actId="1036"/>
          <ac:spMkLst>
            <pc:docMk/>
            <pc:sldMk cId="67218123" sldId="259"/>
            <ac:spMk id="2" creationId="{D0278800-18B9-BF77-85D1-F827D2E8ABFF}"/>
          </ac:spMkLst>
        </pc:spChg>
      </pc:sldChg>
      <pc:sldChg chg="addSp delSp modSp mod">
        <pc:chgData name="Lewis, Mial (STFC,RAL,ISIS)" userId="790e1a61-6dc7-44ff-919b-e103deb196da" providerId="ADAL" clId="{8FED1A73-4725-496D-AD1B-4811BDA42C1E}" dt="2023-10-17T04:05:48.778" v="278" actId="20577"/>
        <pc:sldMkLst>
          <pc:docMk/>
          <pc:sldMk cId="3906542340" sldId="260"/>
        </pc:sldMkLst>
        <pc:spChg chg="del mod">
          <ac:chgData name="Lewis, Mial (STFC,RAL,ISIS)" userId="790e1a61-6dc7-44ff-919b-e103deb196da" providerId="ADAL" clId="{8FED1A73-4725-496D-AD1B-4811BDA42C1E}" dt="2023-10-17T03:49:42.259" v="52" actId="478"/>
          <ac:spMkLst>
            <pc:docMk/>
            <pc:sldMk cId="3906542340" sldId="260"/>
            <ac:spMk id="5" creationId="{8BE3A582-D0CE-4F04-61B2-4CA96B0A39AF}"/>
          </ac:spMkLst>
        </pc:spChg>
        <pc:spChg chg="del">
          <ac:chgData name="Lewis, Mial (STFC,RAL,ISIS)" userId="790e1a61-6dc7-44ff-919b-e103deb196da" providerId="ADAL" clId="{8FED1A73-4725-496D-AD1B-4811BDA42C1E}" dt="2023-10-17T04:00:10.007" v="90" actId="478"/>
          <ac:spMkLst>
            <pc:docMk/>
            <pc:sldMk cId="3906542340" sldId="260"/>
            <ac:spMk id="6" creationId="{E41B8895-FB8C-F24B-D535-0C569A55A757}"/>
          </ac:spMkLst>
        </pc:spChg>
        <pc:spChg chg="add del mod">
          <ac:chgData name="Lewis, Mial (STFC,RAL,ISIS)" userId="790e1a61-6dc7-44ff-919b-e103deb196da" providerId="ADAL" clId="{8FED1A73-4725-496D-AD1B-4811BDA42C1E}" dt="2023-10-17T04:00:08.863" v="89" actId="478"/>
          <ac:spMkLst>
            <pc:docMk/>
            <pc:sldMk cId="3906542340" sldId="260"/>
            <ac:spMk id="7" creationId="{08ADF98F-8D32-A61E-EA5A-B35E3D91E21B}"/>
          </ac:spMkLst>
        </pc:spChg>
        <pc:spChg chg="add del mod">
          <ac:chgData name="Lewis, Mial (STFC,RAL,ISIS)" userId="790e1a61-6dc7-44ff-919b-e103deb196da" providerId="ADAL" clId="{8FED1A73-4725-496D-AD1B-4811BDA42C1E}" dt="2023-10-17T04:00:23.127" v="93" actId="478"/>
          <ac:spMkLst>
            <pc:docMk/>
            <pc:sldMk cId="3906542340" sldId="260"/>
            <ac:spMk id="8" creationId="{936CC773-DA5C-C096-EBEA-991C829BBDF5}"/>
          </ac:spMkLst>
        </pc:spChg>
        <pc:spChg chg="add mod">
          <ac:chgData name="Lewis, Mial (STFC,RAL,ISIS)" userId="790e1a61-6dc7-44ff-919b-e103deb196da" providerId="ADAL" clId="{8FED1A73-4725-496D-AD1B-4811BDA42C1E}" dt="2023-10-17T04:05:48.778" v="278" actId="20577"/>
          <ac:spMkLst>
            <pc:docMk/>
            <pc:sldMk cId="3906542340" sldId="260"/>
            <ac:spMk id="9" creationId="{EDCED906-CBAF-E51D-2F47-506B45B1EAD5}"/>
          </ac:spMkLst>
        </pc:spChg>
        <pc:spChg chg="add del mod">
          <ac:chgData name="Lewis, Mial (STFC,RAL,ISIS)" userId="790e1a61-6dc7-44ff-919b-e103deb196da" providerId="ADAL" clId="{8FED1A73-4725-496D-AD1B-4811BDA42C1E}" dt="2023-10-17T04:00:29.243" v="95" actId="478"/>
          <ac:spMkLst>
            <pc:docMk/>
            <pc:sldMk cId="3906542340" sldId="260"/>
            <ac:spMk id="11" creationId="{7C98FC9B-7835-5641-E8AB-1496CA242663}"/>
          </ac:spMkLst>
        </pc:spChg>
        <pc:spChg chg="add mod">
          <ac:chgData name="Lewis, Mial (STFC,RAL,ISIS)" userId="790e1a61-6dc7-44ff-919b-e103deb196da" providerId="ADAL" clId="{8FED1A73-4725-496D-AD1B-4811BDA42C1E}" dt="2023-10-17T04:00:25.934" v="94"/>
          <ac:spMkLst>
            <pc:docMk/>
            <pc:sldMk cId="3906542340" sldId="260"/>
            <ac:spMk id="12" creationId="{FF3A4C4A-1B19-9552-01B6-ED2A344074F5}"/>
          </ac:spMkLst>
        </pc:spChg>
      </pc:sldChg>
      <pc:sldChg chg="addSp delSp modSp mod">
        <pc:chgData name="Lewis, Mial (STFC,RAL,ISIS)" userId="790e1a61-6dc7-44ff-919b-e103deb196da" providerId="ADAL" clId="{8FED1A73-4725-496D-AD1B-4811BDA42C1E}" dt="2023-10-17T04:06:30.386" v="289" actId="20577"/>
        <pc:sldMkLst>
          <pc:docMk/>
          <pc:sldMk cId="1705541743" sldId="261"/>
        </pc:sldMkLst>
        <pc:spChg chg="del">
          <ac:chgData name="Lewis, Mial (STFC,RAL,ISIS)" userId="790e1a61-6dc7-44ff-919b-e103deb196da" providerId="ADAL" clId="{8FED1A73-4725-496D-AD1B-4811BDA42C1E}" dt="2023-10-17T03:49:54.788" v="54" actId="478"/>
          <ac:spMkLst>
            <pc:docMk/>
            <pc:sldMk cId="1705541743" sldId="261"/>
            <ac:spMk id="6" creationId="{73C87146-34CB-DE35-7C7C-1245A50F4C6B}"/>
          </ac:spMkLst>
        </pc:spChg>
        <pc:spChg chg="mod">
          <ac:chgData name="Lewis, Mial (STFC,RAL,ISIS)" userId="790e1a61-6dc7-44ff-919b-e103deb196da" providerId="ADAL" clId="{8FED1A73-4725-496D-AD1B-4811BDA42C1E}" dt="2023-10-17T04:06:30.386" v="289" actId="20577"/>
          <ac:spMkLst>
            <pc:docMk/>
            <pc:sldMk cId="1705541743" sldId="261"/>
            <ac:spMk id="7" creationId="{21BB955E-20F0-CCE0-8BEC-C5E750EEEC0F}"/>
          </ac:spMkLst>
        </pc:spChg>
        <pc:spChg chg="add del mod">
          <ac:chgData name="Lewis, Mial (STFC,RAL,ISIS)" userId="790e1a61-6dc7-44ff-919b-e103deb196da" providerId="ADAL" clId="{8FED1A73-4725-496D-AD1B-4811BDA42C1E}" dt="2023-10-17T03:49:59.499" v="56" actId="478"/>
          <ac:spMkLst>
            <pc:docMk/>
            <pc:sldMk cId="1705541743" sldId="261"/>
            <ac:spMk id="9" creationId="{9E35AA4E-D9A2-7F0B-B666-00FF263131F6}"/>
          </ac:spMkLst>
        </pc:spChg>
        <pc:spChg chg="add mod">
          <ac:chgData name="Lewis, Mial (STFC,RAL,ISIS)" userId="790e1a61-6dc7-44ff-919b-e103deb196da" providerId="ADAL" clId="{8FED1A73-4725-496D-AD1B-4811BDA42C1E}" dt="2023-10-17T03:49:57.582" v="55"/>
          <ac:spMkLst>
            <pc:docMk/>
            <pc:sldMk cId="1705541743" sldId="261"/>
            <ac:spMk id="10" creationId="{00395920-CB7E-B36A-6B38-61F65B2B7942}"/>
          </ac:spMkLst>
        </pc:spChg>
      </pc:sldChg>
      <pc:sldChg chg="addSp delSp modSp mod">
        <pc:chgData name="Lewis, Mial (STFC,RAL,ISIS)" userId="790e1a61-6dc7-44ff-919b-e103deb196da" providerId="ADAL" clId="{8FED1A73-4725-496D-AD1B-4811BDA42C1E}" dt="2023-10-17T03:50:07.242" v="59" actId="478"/>
        <pc:sldMkLst>
          <pc:docMk/>
          <pc:sldMk cId="1713348189" sldId="262"/>
        </pc:sldMkLst>
        <pc:spChg chg="del">
          <ac:chgData name="Lewis, Mial (STFC,RAL,ISIS)" userId="790e1a61-6dc7-44ff-919b-e103deb196da" providerId="ADAL" clId="{8FED1A73-4725-496D-AD1B-4811BDA42C1E}" dt="2023-10-17T03:50:04.595" v="58" actId="478"/>
          <ac:spMkLst>
            <pc:docMk/>
            <pc:sldMk cId="1713348189" sldId="262"/>
            <ac:spMk id="2" creationId="{926B9E5D-FAD5-D08D-1CA2-7E4D08860F54}"/>
          </ac:spMkLst>
        </pc:spChg>
        <pc:spChg chg="add mod">
          <ac:chgData name="Lewis, Mial (STFC,RAL,ISIS)" userId="790e1a61-6dc7-44ff-919b-e103deb196da" providerId="ADAL" clId="{8FED1A73-4725-496D-AD1B-4811BDA42C1E}" dt="2023-10-17T03:50:01.779" v="57"/>
          <ac:spMkLst>
            <pc:docMk/>
            <pc:sldMk cId="1713348189" sldId="262"/>
            <ac:spMk id="4" creationId="{9019DC79-091D-9C4C-7AC4-E12C4CC475F9}"/>
          </ac:spMkLst>
        </pc:spChg>
        <pc:spChg chg="add del mod">
          <ac:chgData name="Lewis, Mial (STFC,RAL,ISIS)" userId="790e1a61-6dc7-44ff-919b-e103deb196da" providerId="ADAL" clId="{8FED1A73-4725-496D-AD1B-4811BDA42C1E}" dt="2023-10-17T03:50:07.242" v="59" actId="478"/>
          <ac:spMkLst>
            <pc:docMk/>
            <pc:sldMk cId="1713348189" sldId="262"/>
            <ac:spMk id="6" creationId="{D9AD14B8-675F-AAA6-28E4-4DE34159A539}"/>
          </ac:spMkLst>
        </pc:spChg>
      </pc:sldChg>
      <pc:sldChg chg="modSp mod">
        <pc:chgData name="Lewis, Mial (STFC,RAL,ISIS)" userId="790e1a61-6dc7-44ff-919b-e103deb196da" providerId="ADAL" clId="{8FED1A73-4725-496D-AD1B-4811BDA42C1E}" dt="2023-10-17T04:07:51.528" v="314" actId="20577"/>
        <pc:sldMkLst>
          <pc:docMk/>
          <pc:sldMk cId="1794480104" sldId="263"/>
        </pc:sldMkLst>
        <pc:spChg chg="mod">
          <ac:chgData name="Lewis, Mial (STFC,RAL,ISIS)" userId="790e1a61-6dc7-44ff-919b-e103deb196da" providerId="ADAL" clId="{8FED1A73-4725-496D-AD1B-4811BDA42C1E}" dt="2023-10-17T03:50:11.896" v="60" actId="1076"/>
          <ac:spMkLst>
            <pc:docMk/>
            <pc:sldMk cId="1794480104" sldId="263"/>
            <ac:spMk id="2" creationId="{A0823A48-E44D-C22D-4B26-8902E1B599F2}"/>
          </ac:spMkLst>
        </pc:spChg>
        <pc:spChg chg="mod">
          <ac:chgData name="Lewis, Mial (STFC,RAL,ISIS)" userId="790e1a61-6dc7-44ff-919b-e103deb196da" providerId="ADAL" clId="{8FED1A73-4725-496D-AD1B-4811BDA42C1E}" dt="2023-10-17T04:07:51.528" v="314" actId="20577"/>
          <ac:spMkLst>
            <pc:docMk/>
            <pc:sldMk cId="1794480104" sldId="263"/>
            <ac:spMk id="3" creationId="{075411AC-314E-48F6-EE9C-06562597C72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1C82ED0-7452-4354-A24E-35FB24BF9A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6969E9-2182-2FF9-A02F-A1842CE2A4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66A77-BC89-4E24-A414-B6543411FF58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E84D48-5E89-47EA-5EE7-5780CF041D6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69F5C8-55D8-4294-92FA-96C28702B9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A80C6-5E9B-493C-B5B8-6FAC8DE86E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783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5D46A-4F53-F706-E005-3B7F94B067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200" y="2557461"/>
            <a:ext cx="9144000" cy="1138240"/>
          </a:xfrm>
        </p:spPr>
        <p:txBody>
          <a:bodyPr anchor="t" anchorCtr="0">
            <a:normAutofit/>
          </a:bodyPr>
          <a:lstStyle>
            <a:lvl1pPr algn="l">
              <a:defRPr sz="3600" b="0">
                <a:latin typeface="+mj-lt"/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7060A-4567-A74A-3AF0-E66CB6AC334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03200" y="3929062"/>
            <a:ext cx="9144000" cy="43134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speaker name</a:t>
            </a:r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7C9208F-2B17-BF13-15F3-C2942141E5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3200" y="4610100"/>
            <a:ext cx="8648700" cy="2639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edit location 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633D74CF-0634-649D-508B-5F74DC1A06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200" y="4930325"/>
            <a:ext cx="8648700" cy="2639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edit date </a:t>
            </a:r>
          </a:p>
        </p:txBody>
      </p:sp>
    </p:spTree>
    <p:extLst>
      <p:ext uri="{BB962C8B-B14F-4D97-AF65-F5344CB8AC3E}">
        <p14:creationId xmlns:p14="http://schemas.microsoft.com/office/powerpoint/2010/main" val="1361455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3409-495B-2752-6BF2-B1848FDE6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087100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4D184-1DF7-03BD-F6A8-1290E291C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6700" y="1304925"/>
            <a:ext cx="5580000" cy="385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207A8-6978-C1D1-B0D6-FDA0CC1F4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1383" y="1304925"/>
            <a:ext cx="5580000" cy="385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0EE24-2BFB-8E46-2E66-3BA36D59A1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6E3D24-6BCE-48F4-B6DB-AB007E8B5F8E}" type="datetimeFigureOut">
              <a:rPr lang="en-GB" smtClean="0"/>
              <a:pPr/>
              <a:t>17/10/2023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2556D-B5E1-EF44-908B-500C8837B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4910F-1642-C042-4D26-BC4F3A55A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601B8E-4C5D-4D9E-8821-9696CA0E0E3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89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8E961-1532-85E1-EF19-CD6FD29F8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1" y="1304925"/>
            <a:ext cx="5580000" cy="7457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52AB67-467B-B4C7-6EEB-C8D144E36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6700" y="2330075"/>
            <a:ext cx="5580000" cy="2846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F16626-4911-CA49-90C2-CE3262F72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1380" y="1304925"/>
            <a:ext cx="5580001" cy="7457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2FF839-783C-36FF-2F59-B33FD00F2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1379" y="2330075"/>
            <a:ext cx="5580003" cy="2846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70523E-13BC-6AF4-F44B-1E81F50780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6E3D24-6BCE-48F4-B6DB-AB007E8B5F8E}" type="datetimeFigureOut">
              <a:rPr lang="en-GB" smtClean="0"/>
              <a:pPr/>
              <a:t>17/10/2023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ACC21D-81ED-0C7F-2CF7-CFDE23016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5BA4D1-1395-871F-083F-CCC3ADAA7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601B8E-4C5D-4D9E-8821-9696CA0E0E3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6479E40-CA8C-9DEB-E10E-9B0E9423E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087100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5672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A4210A-8AD6-DB76-6435-6F1565CF23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6E3D24-6BCE-48F4-B6DB-AB007E8B5F8E}" type="datetimeFigureOut">
              <a:rPr lang="en-GB" smtClean="0"/>
              <a:pPr/>
              <a:t>17/10/2023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5DFFE2-973C-8808-2027-0A0826D06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27C7D8-7501-4918-C3A4-210FC2D1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601B8E-4C5D-4D9E-8821-9696CA0E0E3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3C41D6-330E-7D22-3BA7-5AD129D23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087100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841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82BAE-96E7-8067-F384-6C81451D5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65125"/>
            <a:ext cx="5825382" cy="481428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E5DF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Fifth level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67676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7ED95-2655-DA64-A0CC-0DB50CEC6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6700" y="1418324"/>
            <a:ext cx="5588000" cy="37610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F7D06-9178-0519-324E-D3FAE1553A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6E3D24-6BCE-48F4-B6DB-AB007E8B5F8E}" type="datetimeFigureOut">
              <a:rPr lang="en-GB" smtClean="0"/>
              <a:pPr/>
              <a:t>17/10/2023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D0C21-14CC-0A4D-09D2-207115B3D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D343D-82C5-3AAA-AADD-2197F991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601B8E-4C5D-4D9E-8821-9696CA0E0E3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7006FAE-DBD1-BA77-7F74-11A8DCE9D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5588000" cy="8654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458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03EE30-E243-DD16-09E0-8B68AEC32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365125"/>
            <a:ext cx="6738195" cy="47881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748DA-A10C-6B03-FEDA-D99AE6E85A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6E3D24-6BCE-48F4-B6DB-AB007E8B5F8E}" type="datetimeFigureOut">
              <a:rPr lang="en-GB" smtClean="0"/>
              <a:pPr/>
              <a:t>17/10/2023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9BA5F-3B12-9A62-2D70-80CF77B99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A75CB-A493-E2D5-0C56-6C9F25C86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601B8E-4C5D-4D9E-8821-9696CA0E0E3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EDEF678-90EE-1594-AB80-39E97C15D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6700" y="1418324"/>
            <a:ext cx="4638586" cy="37610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BA06E30-B013-E2B6-FBD1-5AB600612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4638586" cy="8654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4549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967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text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8">
            <a:extLst>
              <a:ext uri="{FF2B5EF4-FFF2-40B4-BE49-F238E27FC236}">
                <a16:creationId xmlns:a16="http://schemas.microsoft.com/office/drawing/2014/main" id="{BCE196B2-446B-C638-E24B-42F7A659B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" y="365125"/>
            <a:ext cx="58293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E2D15B4-3C1F-6E32-114C-0E3C063437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88100" y="1304922"/>
            <a:ext cx="4025900" cy="4351339"/>
          </a:xfrm>
        </p:spPr>
        <p:txBody>
          <a:bodyPr/>
          <a:lstStyle/>
          <a:p>
            <a:endParaRPr lang="en-GB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6D58FB62-6305-D775-94D1-00380F2AC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304925"/>
            <a:ext cx="5829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1953054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text,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8">
            <a:extLst>
              <a:ext uri="{FF2B5EF4-FFF2-40B4-BE49-F238E27FC236}">
                <a16:creationId xmlns:a16="http://schemas.microsoft.com/office/drawing/2014/main" id="{BCE196B2-446B-C638-E24B-42F7A659B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" y="365125"/>
            <a:ext cx="58293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E2D15B4-3C1F-6E32-114C-0E3C063437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89801" y="2286000"/>
            <a:ext cx="3201066" cy="3213102"/>
          </a:xfrm>
        </p:spPr>
        <p:txBody>
          <a:bodyPr/>
          <a:lstStyle/>
          <a:p>
            <a:endParaRPr lang="en-GB"/>
          </a:p>
        </p:txBody>
      </p:sp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39A72C94-07DD-E2CA-345A-A35125CE44A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6701" y="2286000"/>
            <a:ext cx="3201066" cy="3213102"/>
          </a:xfrm>
        </p:spPr>
        <p:txBody>
          <a:bodyPr/>
          <a:lstStyle/>
          <a:p>
            <a:endParaRPr lang="en-GB"/>
          </a:p>
        </p:txBody>
      </p:sp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1BFA7CDF-E186-FDDF-CF2E-0B3F10DB84D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78251" y="2286000"/>
            <a:ext cx="3201066" cy="3213102"/>
          </a:xfrm>
        </p:spPr>
        <p:txBody>
          <a:bodyPr/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93167B-5805-9EBB-6E54-360D545AFA1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700" y="1117600"/>
            <a:ext cx="10223500" cy="838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39328763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8">
            <a:extLst>
              <a:ext uri="{FF2B5EF4-FFF2-40B4-BE49-F238E27FC236}">
                <a16:creationId xmlns:a16="http://schemas.microsoft.com/office/drawing/2014/main" id="{3BF16C2F-A1C7-9D4A-331C-5D46DAAB20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" y="365125"/>
            <a:ext cx="63246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D3A8A21F-2C7D-3EED-D3DE-935B34DCF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304925"/>
            <a:ext cx="1026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1922252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5D46A-4F53-F706-E005-3B7F94B067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200" y="2557461"/>
            <a:ext cx="9144000" cy="1138240"/>
          </a:xfrm>
        </p:spPr>
        <p:txBody>
          <a:bodyPr anchor="t" anchorCtr="0">
            <a:normAutofit/>
          </a:bodyPr>
          <a:lstStyle>
            <a:lvl1pPr algn="l">
              <a:defRPr sz="3600" b="0">
                <a:latin typeface="+mj-lt"/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7060A-4567-A74A-3AF0-E66CB6AC334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03200" y="3929062"/>
            <a:ext cx="9144000" cy="43134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speaker name</a:t>
            </a:r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7C9208F-2B17-BF13-15F3-C2942141E5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3200" y="4610100"/>
            <a:ext cx="8648700" cy="2639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edit location 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633D74CF-0634-649D-508B-5F74DC1A06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200" y="4930325"/>
            <a:ext cx="8648700" cy="2639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edit date </a:t>
            </a:r>
          </a:p>
        </p:txBody>
      </p:sp>
    </p:spTree>
    <p:extLst>
      <p:ext uri="{BB962C8B-B14F-4D97-AF65-F5344CB8AC3E}">
        <p14:creationId xmlns:p14="http://schemas.microsoft.com/office/powerpoint/2010/main" val="727778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7808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4CB8-F44D-BEE4-6DCA-1B2662AB0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699" y="1122363"/>
            <a:ext cx="11654683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CF0F3-44B5-9EF2-3A88-E4424DDC8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3602038"/>
            <a:ext cx="11654682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83C9B-D14B-899C-B084-D233E5CF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C38EF-93AE-9214-FDFE-009AE71CD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81CBA-3EB3-43A7-D2FA-2410CF2B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6707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4E776-F347-2357-03E5-35C58A736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654682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32FCD-286F-104A-BCF2-B9138BD0B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304925"/>
            <a:ext cx="11654683" cy="38655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1ECD2-7228-FC6F-D057-E1D381721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01347-B148-1746-115D-B3672939A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4C7FE-56F7-317A-6A29-7F808D2B3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9000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41C41-E6F8-8CDB-15CB-AFE023C13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709738"/>
            <a:ext cx="11654682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976CA-B5E0-87F5-9BB8-567EA6D05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699" y="4700187"/>
            <a:ext cx="11654683" cy="448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1FB1F-7BDA-DC86-9EF3-DB36350C8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E4339-5CB2-7EDB-C9AA-C007FA14F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7BCC8-EC59-1A12-7C24-DEA423BC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1343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3409-495B-2752-6BF2-B1848FDE6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087100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4D184-1DF7-03BD-F6A8-1290E291C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6700" y="1304925"/>
            <a:ext cx="5580000" cy="385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207A8-6978-C1D1-B0D6-FDA0CC1F4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1383" y="1304925"/>
            <a:ext cx="5580000" cy="385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0EE24-2BFB-8E46-2E66-3BA36D59A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2556D-B5E1-EF44-908B-500C8837B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4910F-1642-C042-4D26-BC4F3A55A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8183" y="5367135"/>
            <a:ext cx="2743200" cy="365125"/>
          </a:xfrm>
        </p:spPr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9794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8E961-1532-85E1-EF19-CD6FD29F8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1" y="1304925"/>
            <a:ext cx="5580000" cy="7457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52AB67-467B-B4C7-6EEB-C8D144E36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6700" y="2330075"/>
            <a:ext cx="5580000" cy="2846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F16626-4911-CA49-90C2-CE3262F72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1380" y="1304925"/>
            <a:ext cx="5580001" cy="7457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2FF839-783C-36FF-2F59-B33FD00F2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1379" y="2330075"/>
            <a:ext cx="5580003" cy="2846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70523E-13BC-6AF4-F44B-1E81F5078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ACC21D-81ED-0C7F-2CF7-CFDE23016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5BA4D1-1395-871F-083F-CCC3ADAA7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6479E40-CA8C-9DEB-E10E-9B0E9423E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087100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63157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A4210A-8AD6-DB76-6435-6F1565CF2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5DFFE2-973C-8808-2027-0A0826D06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27C7D8-7501-4918-C3A4-210FC2D1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3C41D6-330E-7D22-3BA7-5AD129D23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087100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01503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82BAE-96E7-8067-F384-6C81451D5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65125"/>
            <a:ext cx="5825382" cy="481428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E5DF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Fifth level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67676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7ED95-2655-DA64-A0CC-0DB50CEC6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6700" y="1418324"/>
            <a:ext cx="5588000" cy="37610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F7D06-9178-0519-324E-D3FAE1553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D0C21-14CC-0A4D-09D2-207115B3D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D343D-82C5-3AAA-AADD-2197F991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7006FAE-DBD1-BA77-7F74-11A8DCE9D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5588000" cy="8654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90711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03EE30-E243-DD16-09E0-8B68AEC32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365125"/>
            <a:ext cx="6738195" cy="47881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748DA-A10C-6B03-FEDA-D99AE6E85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9BA5F-3B12-9A62-2D70-80CF77B99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A75CB-A493-E2D5-0C56-6C9F25C86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EDEF678-90EE-1594-AB80-39E97C15D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6700" y="1418324"/>
            <a:ext cx="4638586" cy="37610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BA06E30-B013-E2B6-FBD1-5AB600612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4638586" cy="8654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61991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06270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text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8">
            <a:extLst>
              <a:ext uri="{FF2B5EF4-FFF2-40B4-BE49-F238E27FC236}">
                <a16:creationId xmlns:a16="http://schemas.microsoft.com/office/drawing/2014/main" id="{BCE196B2-446B-C638-E24B-42F7A659B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" y="365125"/>
            <a:ext cx="58293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E2D15B4-3C1F-6E32-114C-0E3C063437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88100" y="1304922"/>
            <a:ext cx="4025900" cy="4351339"/>
          </a:xfrm>
        </p:spPr>
        <p:txBody>
          <a:bodyPr/>
          <a:lstStyle/>
          <a:p>
            <a:endParaRPr lang="en-GB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6D58FB62-6305-D775-94D1-00380F2AC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304925"/>
            <a:ext cx="5829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3283479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text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8">
            <a:extLst>
              <a:ext uri="{FF2B5EF4-FFF2-40B4-BE49-F238E27FC236}">
                <a16:creationId xmlns:a16="http://schemas.microsoft.com/office/drawing/2014/main" id="{BCE196B2-446B-C638-E24B-42F7A659B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" y="365125"/>
            <a:ext cx="58293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E2D15B4-3C1F-6E32-114C-0E3C063437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88100" y="1304922"/>
            <a:ext cx="4025900" cy="4351339"/>
          </a:xfrm>
        </p:spPr>
        <p:txBody>
          <a:bodyPr/>
          <a:lstStyle/>
          <a:p>
            <a:endParaRPr lang="en-GB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6D58FB62-6305-D775-94D1-00380F2AC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304925"/>
            <a:ext cx="5829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16759497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text,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8">
            <a:extLst>
              <a:ext uri="{FF2B5EF4-FFF2-40B4-BE49-F238E27FC236}">
                <a16:creationId xmlns:a16="http://schemas.microsoft.com/office/drawing/2014/main" id="{BCE196B2-446B-C638-E24B-42F7A659B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" y="365125"/>
            <a:ext cx="58293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E2D15B4-3C1F-6E32-114C-0E3C063437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89801" y="2286000"/>
            <a:ext cx="3201066" cy="3213102"/>
          </a:xfrm>
        </p:spPr>
        <p:txBody>
          <a:bodyPr/>
          <a:lstStyle/>
          <a:p>
            <a:endParaRPr lang="en-GB"/>
          </a:p>
        </p:txBody>
      </p:sp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39A72C94-07DD-E2CA-345A-A35125CE44A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6701" y="2286000"/>
            <a:ext cx="3201066" cy="3213102"/>
          </a:xfrm>
        </p:spPr>
        <p:txBody>
          <a:bodyPr/>
          <a:lstStyle/>
          <a:p>
            <a:endParaRPr lang="en-GB"/>
          </a:p>
        </p:txBody>
      </p:sp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1BFA7CDF-E186-FDDF-CF2E-0B3F10DB84D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78251" y="2286000"/>
            <a:ext cx="3201066" cy="3213102"/>
          </a:xfrm>
        </p:spPr>
        <p:txBody>
          <a:bodyPr/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93167B-5805-9EBB-6E54-360D545AFA1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700" y="1117600"/>
            <a:ext cx="10223500" cy="838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31554707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8">
            <a:extLst>
              <a:ext uri="{FF2B5EF4-FFF2-40B4-BE49-F238E27FC236}">
                <a16:creationId xmlns:a16="http://schemas.microsoft.com/office/drawing/2014/main" id="{3BF16C2F-A1C7-9D4A-331C-5D46DAAB20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" y="365125"/>
            <a:ext cx="63246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D3A8A21F-2C7D-3EED-D3DE-935B34DCF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304925"/>
            <a:ext cx="1026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9163027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5D46A-4F53-F706-E005-3B7F94B067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200" y="2557461"/>
            <a:ext cx="9144000" cy="1138240"/>
          </a:xfrm>
        </p:spPr>
        <p:txBody>
          <a:bodyPr anchor="t" anchorCtr="0">
            <a:normAutofit/>
          </a:bodyPr>
          <a:lstStyle>
            <a:lvl1pPr algn="l">
              <a:defRPr sz="3600" b="0">
                <a:latin typeface="+mj-lt"/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7060A-4567-A74A-3AF0-E66CB6AC334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03200" y="3929062"/>
            <a:ext cx="9144000" cy="43134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speaker name</a:t>
            </a:r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7C9208F-2B17-BF13-15F3-C2942141E5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3200" y="4610100"/>
            <a:ext cx="8648700" cy="2639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edit location 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633D74CF-0634-649D-508B-5F74DC1A06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200" y="4930325"/>
            <a:ext cx="8648700" cy="2639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edit date </a:t>
            </a:r>
          </a:p>
        </p:txBody>
      </p:sp>
    </p:spTree>
    <p:extLst>
      <p:ext uri="{BB962C8B-B14F-4D97-AF65-F5344CB8AC3E}">
        <p14:creationId xmlns:p14="http://schemas.microsoft.com/office/powerpoint/2010/main" val="7843107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4CB8-F44D-BEE4-6DCA-1B2662AB0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699" y="1122363"/>
            <a:ext cx="11654683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CF0F3-44B5-9EF2-3A88-E4424DDC8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3602038"/>
            <a:ext cx="11654682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83C9B-D14B-899C-B084-D233E5CF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C38EF-93AE-9214-FDFE-009AE71CD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81CBA-3EB3-43A7-D2FA-2410CF2B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4736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4E776-F347-2357-03E5-35C58A736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654682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32FCD-286F-104A-BCF2-B9138BD0B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304925"/>
            <a:ext cx="11654683" cy="38655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1ECD2-7228-FC6F-D057-E1D381721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01347-B148-1746-115D-B3672939A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4C7FE-56F7-317A-6A29-7F808D2B3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504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41C41-E6F8-8CDB-15CB-AFE023C13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709738"/>
            <a:ext cx="11654682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976CA-B5E0-87F5-9BB8-567EA6D05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699" y="4700187"/>
            <a:ext cx="11654683" cy="448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1FB1F-7BDA-DC86-9EF3-DB36350C8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E4339-5CB2-7EDB-C9AA-C007FA14F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7BCC8-EC59-1A12-7C24-DEA423BC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705303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3409-495B-2752-6BF2-B1848FDE6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087100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4D184-1DF7-03BD-F6A8-1290E291C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6700" y="1304925"/>
            <a:ext cx="5580000" cy="385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207A8-6978-C1D1-B0D6-FDA0CC1F4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1383" y="1304925"/>
            <a:ext cx="5580000" cy="385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0EE24-2BFB-8E46-2E66-3BA36D59A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2556D-B5E1-EF44-908B-500C8837B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4910F-1642-C042-4D26-BC4F3A55A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8183" y="5367135"/>
            <a:ext cx="2743200" cy="365125"/>
          </a:xfrm>
        </p:spPr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1619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8E961-1532-85E1-EF19-CD6FD29F8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1" y="1304925"/>
            <a:ext cx="5580000" cy="7457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52AB67-467B-B4C7-6EEB-C8D144E36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6700" y="2330075"/>
            <a:ext cx="5580000" cy="2846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F16626-4911-CA49-90C2-CE3262F72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1380" y="1304925"/>
            <a:ext cx="5580001" cy="7457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2FF839-783C-36FF-2F59-B33FD00F2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1379" y="2330075"/>
            <a:ext cx="5580003" cy="2846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70523E-13BC-6AF4-F44B-1E81F5078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ACC21D-81ED-0C7F-2CF7-CFDE23016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5BA4D1-1395-871F-083F-CCC3ADAA7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6479E40-CA8C-9DEB-E10E-9B0E9423E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087100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862415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A4210A-8AD6-DB76-6435-6F1565CF2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5DFFE2-973C-8808-2027-0A0826D06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27C7D8-7501-4918-C3A4-210FC2D1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3C41D6-330E-7D22-3BA7-5AD129D23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087100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17109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82BAE-96E7-8067-F384-6C81451D5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65125"/>
            <a:ext cx="5825382" cy="481428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E5DF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Fifth level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67676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7ED95-2655-DA64-A0CC-0DB50CEC6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6700" y="1418324"/>
            <a:ext cx="5588000" cy="37610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F7D06-9178-0519-324E-D3FAE1553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D0C21-14CC-0A4D-09D2-207115B3D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D343D-82C5-3AAA-AADD-2197F991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7006FAE-DBD1-BA77-7F74-11A8DCE9D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5588000" cy="8654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9774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text,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8">
            <a:extLst>
              <a:ext uri="{FF2B5EF4-FFF2-40B4-BE49-F238E27FC236}">
                <a16:creationId xmlns:a16="http://schemas.microsoft.com/office/drawing/2014/main" id="{BCE196B2-446B-C638-E24B-42F7A659B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" y="365125"/>
            <a:ext cx="58293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E2D15B4-3C1F-6E32-114C-0E3C063437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89801" y="2286000"/>
            <a:ext cx="3201066" cy="3213102"/>
          </a:xfrm>
        </p:spPr>
        <p:txBody>
          <a:bodyPr/>
          <a:lstStyle/>
          <a:p>
            <a:endParaRPr lang="en-GB"/>
          </a:p>
        </p:txBody>
      </p:sp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39A72C94-07DD-E2CA-345A-A35125CE44A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6701" y="2286000"/>
            <a:ext cx="3201066" cy="3213102"/>
          </a:xfrm>
        </p:spPr>
        <p:txBody>
          <a:bodyPr/>
          <a:lstStyle/>
          <a:p>
            <a:endParaRPr lang="en-GB"/>
          </a:p>
        </p:txBody>
      </p:sp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1BFA7CDF-E186-FDDF-CF2E-0B3F10DB84D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78251" y="2286000"/>
            <a:ext cx="3201066" cy="3213102"/>
          </a:xfrm>
        </p:spPr>
        <p:txBody>
          <a:bodyPr/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93167B-5805-9EBB-6E54-360D545AFA1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700" y="1117600"/>
            <a:ext cx="10223500" cy="838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36236092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03EE30-E243-DD16-09E0-8B68AEC32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365125"/>
            <a:ext cx="6738195" cy="47881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748DA-A10C-6B03-FEDA-D99AE6E85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9BA5F-3B12-9A62-2D70-80CF77B99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A75CB-A493-E2D5-0C56-6C9F25C86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EDEF678-90EE-1594-AB80-39E97C15D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6700" y="1418324"/>
            <a:ext cx="4638586" cy="37610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BA06E30-B013-E2B6-FBD1-5AB600612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4638586" cy="8654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9480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8">
            <a:extLst>
              <a:ext uri="{FF2B5EF4-FFF2-40B4-BE49-F238E27FC236}">
                <a16:creationId xmlns:a16="http://schemas.microsoft.com/office/drawing/2014/main" id="{3BF16C2F-A1C7-9D4A-331C-5D46DAAB20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" y="365125"/>
            <a:ext cx="63246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D3A8A21F-2C7D-3EED-D3DE-935B34DCF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304925"/>
            <a:ext cx="1026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1747815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5D46A-4F53-F706-E005-3B7F94B067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200" y="2557461"/>
            <a:ext cx="9144000" cy="1138240"/>
          </a:xfrm>
        </p:spPr>
        <p:txBody>
          <a:bodyPr anchor="t" anchorCtr="0">
            <a:normAutofit/>
          </a:bodyPr>
          <a:lstStyle>
            <a:lvl1pPr algn="l">
              <a:defRPr sz="3600" b="0">
                <a:latin typeface="+mj-lt"/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7060A-4567-A74A-3AF0-E66CB6AC334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03200" y="3929062"/>
            <a:ext cx="9144000" cy="43134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speaker name</a:t>
            </a:r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7C9208F-2B17-BF13-15F3-C2942141E5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3200" y="4610100"/>
            <a:ext cx="8648700" cy="2639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edit location 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633D74CF-0634-649D-508B-5F74DC1A06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200" y="4930325"/>
            <a:ext cx="8648700" cy="2639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edit date </a:t>
            </a:r>
          </a:p>
        </p:txBody>
      </p:sp>
    </p:spTree>
    <p:extLst>
      <p:ext uri="{BB962C8B-B14F-4D97-AF65-F5344CB8AC3E}">
        <p14:creationId xmlns:p14="http://schemas.microsoft.com/office/powerpoint/2010/main" val="391002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4CB8-F44D-BEE4-6DCA-1B2662AB0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699" y="1122363"/>
            <a:ext cx="11654683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CF0F3-44B5-9EF2-3A88-E4424DDC8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3602038"/>
            <a:ext cx="11654682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83C9B-D14B-899C-B084-D233E5CF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6E3D24-6BCE-48F4-B6DB-AB007E8B5F8E}" type="datetimeFigureOut">
              <a:rPr lang="en-GB" smtClean="0"/>
              <a:pPr/>
              <a:t>17/10/2023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C38EF-93AE-9214-FDFE-009AE71CD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81CBA-3EB3-43A7-D2FA-2410CF2B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601B8E-4C5D-4D9E-8821-9696CA0E0E3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264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4E776-F347-2357-03E5-35C58A736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654682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32FCD-286F-104A-BCF2-B9138BD0B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304925"/>
            <a:ext cx="11654683" cy="38655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1ECD2-7228-FC6F-D057-E1D381721D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6E3D24-6BCE-48F4-B6DB-AB007E8B5F8E}" type="datetimeFigureOut">
              <a:rPr lang="en-GB" smtClean="0"/>
              <a:pPr/>
              <a:t>17/10/2023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01347-B148-1746-115D-B3672939A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4C7FE-56F7-317A-6A29-7F808D2B3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601B8E-4C5D-4D9E-8821-9696CA0E0E3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12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41C41-E6F8-8CDB-15CB-AFE023C13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709738"/>
            <a:ext cx="11654682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976CA-B5E0-87F5-9BB8-567EA6D05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699" y="4700187"/>
            <a:ext cx="11654683" cy="448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1FB1F-7BDA-DC86-9EF3-DB36350C8D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6E3D24-6BCE-48F4-B6DB-AB007E8B5F8E}" type="datetimeFigureOut">
              <a:rPr lang="en-GB" smtClean="0"/>
              <a:pPr/>
              <a:t>17/10/2023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E4339-5CB2-7EDB-C9AA-C007FA14F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7BCC8-EC59-1A12-7C24-DEA423BC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601B8E-4C5D-4D9E-8821-9696CA0E0E3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187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EE97D3-004E-241C-1F4D-DA2001CE04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4" y="0"/>
            <a:ext cx="12190811" cy="6857998"/>
          </a:xfrm>
          <a:prstGeom prst="rect">
            <a:avLst/>
          </a:prstGeom>
        </p:spPr>
      </p:pic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D0781EEC-C938-86FA-B882-0B112DC0D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70866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6BCFD7A-BAD1-80E9-241B-1E0D4B057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659" y="1304925"/>
            <a:ext cx="1165468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379682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accent3"/>
          </a:solidFill>
          <a:latin typeface="Arial" panose="020B0604020202020204" pitchFamily="34" charset="0"/>
          <a:ea typeface="Verdana" panose="020B0604030504040204" pitchFamily="34" charset="0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chemeClr val="tx2"/>
          </a:solidFill>
          <a:latin typeface="Arial" panose="020B0604020202020204" pitchFamily="34" charset="0"/>
          <a:ea typeface="Verdana" panose="020B0604030504040204" pitchFamily="34" charset="0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EE97D3-004E-241C-1F4D-DA2001CE0425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" y="0"/>
            <a:ext cx="12190813" cy="6857998"/>
          </a:xfrm>
          <a:prstGeom prst="rect">
            <a:avLst/>
          </a:prstGeom>
        </p:spPr>
      </p:pic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D0781EEC-C938-86FA-B882-0B112DC0D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70866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6BCFD7A-BAD1-80E9-241B-1E0D4B057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659" y="1304925"/>
            <a:ext cx="1165468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223255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6" r:id="rId3"/>
    <p:sldLayoutId id="2147483724" r:id="rId4"/>
    <p:sldLayoutId id="2147483725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accent3"/>
          </a:solidFill>
          <a:latin typeface="Arial" panose="020B0604020202020204" pitchFamily="34" charset="0"/>
          <a:ea typeface="Verdana" panose="020B0604030504040204" pitchFamily="34" charset="0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chemeClr val="tx2"/>
          </a:solidFill>
          <a:latin typeface="Arial" panose="020B0604020202020204" pitchFamily="34" charset="0"/>
          <a:ea typeface="Verdana" panose="020B0604030504040204" pitchFamily="34" charset="0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2AB5F44-508E-D5E3-9686-E5DB5331D657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5" y="0"/>
            <a:ext cx="12189289" cy="6857998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592D61-4A60-6946-D1E3-5AC93DE86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654682" cy="4723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C4AB4-12A7-2444-B999-E190C2D007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46E3D24-6BCE-48F4-B6DB-AB007E8B5F8E}" type="datetimeFigureOut">
              <a:rPr lang="en-GB" smtClean="0"/>
              <a:pPr/>
              <a:t>17/10/2023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43241-55FA-000D-E911-88A86A203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6D9DA-6B18-0AEA-604C-ADB3F8C64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4601B8E-4C5D-4D9E-8821-9696CA0E0E3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E71A0C6-6FDD-31C0-2DA4-598F59053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1304925"/>
            <a:ext cx="11654683" cy="3865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7374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1" r:id="rId12"/>
    <p:sldLayoutId id="214748367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003088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76767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676767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676767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676767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2AB5F44-508E-D5E3-9686-E5DB5331D657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5" y="0"/>
            <a:ext cx="12189289" cy="6857999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592D61-4A60-6946-D1E3-5AC93DE86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654682" cy="4723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C4AB4-12A7-2444-B999-E190C2D007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46E3D24-6BCE-48F4-B6DB-AB007E8B5F8E}" type="datetimeFigureOut">
              <a:rPr lang="en-GB" smtClean="0"/>
              <a:pPr/>
              <a:t>17/10/2023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43241-55FA-000D-E911-88A86A203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6D9DA-6B18-0AEA-604C-ADB3F8C64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4601B8E-4C5D-4D9E-8821-9696CA0E0E3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E71A0C6-6FDD-31C0-2DA4-598F59053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1304925"/>
            <a:ext cx="11654683" cy="3865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2387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2" r:id="rId12"/>
    <p:sldLayoutId id="214748374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003088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76767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676767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676767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676767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5E098-371B-5797-E71B-F6986ECCE051}"/>
              </a:ext>
            </a:extLst>
          </p:cNvPr>
          <p:cNvSpPr txBox="1">
            <a:spLocks/>
          </p:cNvSpPr>
          <p:nvPr/>
        </p:nvSpPr>
        <p:spPr>
          <a:xfrm>
            <a:off x="1604682" y="2802358"/>
            <a:ext cx="8489576" cy="12532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accent3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sz="4400"/>
              <a:t>The case for logging into Mantid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58398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B5DD4-54C4-9FA0-21EC-F7C92DED45D9}"/>
              </a:ext>
            </a:extLst>
          </p:cNvPr>
          <p:cNvSpPr txBox="1">
            <a:spLocks/>
          </p:cNvSpPr>
          <p:nvPr/>
        </p:nvSpPr>
        <p:spPr>
          <a:xfrm>
            <a:off x="838200" y="795433"/>
            <a:ext cx="10515600" cy="44169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00308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CF89A-D571-A0A1-5DC2-ADEFE16721D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35621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7676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67676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67676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67676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How many error reports are received? </a:t>
            </a:r>
            <a:r>
              <a:rPr lang="en-GB" dirty="0">
                <a:solidFill>
                  <a:schemeClr val="accent2"/>
                </a:solidFill>
              </a:rPr>
              <a:t>216 last month</a:t>
            </a:r>
          </a:p>
          <a:p>
            <a:r>
              <a:rPr lang="en-GB" dirty="0"/>
              <a:t>How many error reports are actioned? (We don’t know, this is a problem in itself).</a:t>
            </a:r>
          </a:p>
          <a:p>
            <a:r>
              <a:rPr lang="en-GB" dirty="0"/>
              <a:t>Why are these error reports not actioned?</a:t>
            </a:r>
          </a:p>
          <a:p>
            <a:pPr lvl="1"/>
            <a:r>
              <a:rPr lang="en-GB" dirty="0"/>
              <a:t>Not enough information to reproduce.</a:t>
            </a:r>
          </a:p>
          <a:p>
            <a:pPr lvl="1"/>
            <a:r>
              <a:rPr lang="en-GB" dirty="0"/>
              <a:t>No contact information to follow up for more information.</a:t>
            </a:r>
          </a:p>
          <a:p>
            <a:pPr lvl="1"/>
            <a:r>
              <a:rPr lang="en-GB" dirty="0"/>
              <a:t>Maybe they have been actioned, how do we communicate this to the suffering user?</a:t>
            </a:r>
          </a:p>
          <a:p>
            <a:r>
              <a:rPr lang="en-GB" dirty="0"/>
              <a:t>This leads to a general perception that the mantid team are unreactive.</a:t>
            </a:r>
          </a:p>
        </p:txBody>
      </p:sp>
    </p:spTree>
    <p:extLst>
      <p:ext uri="{BB962C8B-B14F-4D97-AF65-F5344CB8AC3E}">
        <p14:creationId xmlns:p14="http://schemas.microsoft.com/office/powerpoint/2010/main" val="3699373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78800-18B9-BF77-85D1-F827D2E8ABFF}"/>
              </a:ext>
            </a:extLst>
          </p:cNvPr>
          <p:cNvSpPr txBox="1">
            <a:spLocks/>
          </p:cNvSpPr>
          <p:nvPr/>
        </p:nvSpPr>
        <p:spPr>
          <a:xfrm>
            <a:off x="838200" y="831291"/>
            <a:ext cx="10515600" cy="59409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00308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dirty="0"/>
              <a:t>A possible Solution – enhancement of error reporting.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B90BE-02C6-4767-E6CF-9C6CD27268D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7676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67676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67676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67676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Problem 1: No user contact information.</a:t>
            </a:r>
          </a:p>
          <a:p>
            <a:pPr lvl="1"/>
            <a:r>
              <a:rPr lang="en-GB"/>
              <a:t>Users perceive mantid team as unreactive, not worth putting description or details into error report? Vicious cycle.</a:t>
            </a:r>
          </a:p>
          <a:p>
            <a:pPr lvl="1"/>
            <a:r>
              <a:rPr lang="en-GB"/>
              <a:t>Don’t want to provide personal details.</a:t>
            </a:r>
          </a:p>
          <a:p>
            <a:pPr lvl="1"/>
            <a:endParaRPr lang="en-GB"/>
          </a:p>
          <a:p>
            <a:r>
              <a:rPr lang="en-GB"/>
              <a:t>How can we incentivise users to provide their details?</a:t>
            </a:r>
          </a:p>
          <a:p>
            <a:pPr lvl="1"/>
            <a:r>
              <a:rPr lang="en-GB"/>
              <a:t>Demonstrate benefit:</a:t>
            </a:r>
          </a:p>
          <a:p>
            <a:pPr lvl="2"/>
            <a:r>
              <a:rPr lang="en-GB"/>
              <a:t>Provide feedback from error reports sent.</a:t>
            </a:r>
          </a:p>
          <a:p>
            <a:pPr lvl="2"/>
            <a:r>
              <a:rPr lang="en-GB"/>
              <a:t>Provide ability to carry over settings from one workstation to another.</a:t>
            </a:r>
          </a:p>
          <a:p>
            <a:pPr lvl="2"/>
            <a:r>
              <a:rPr lang="en-GB"/>
              <a:t>Any other benefits?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218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DCED906-CBAF-E51D-2F47-506B45B1E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What could a solution look like?</a:t>
            </a:r>
          </a:p>
          <a:p>
            <a:pPr lvl="1"/>
            <a:r>
              <a:rPr lang="en-GB" dirty="0"/>
              <a:t>Logging in to Mantid:</a:t>
            </a:r>
          </a:p>
          <a:p>
            <a:pPr lvl="2"/>
            <a:r>
              <a:rPr lang="en-GB" dirty="0"/>
              <a:t>Prompted to login on workbench start (before/on `about` window?).</a:t>
            </a:r>
          </a:p>
          <a:p>
            <a:pPr lvl="2"/>
            <a:r>
              <a:rPr lang="en-GB" dirty="0"/>
              <a:t>Limited information taken – email and set password.</a:t>
            </a:r>
          </a:p>
          <a:p>
            <a:pPr lvl="2"/>
            <a:r>
              <a:rPr lang="en-GB" dirty="0"/>
              <a:t>Widget to display current status of sent error reports (send/seen/issue raised/resolved/ice box etc.).</a:t>
            </a:r>
          </a:p>
          <a:p>
            <a:pPr lvl="2"/>
            <a:r>
              <a:rPr lang="en-GB" dirty="0"/>
              <a:t>This could eventually link to the </a:t>
            </a:r>
            <a:r>
              <a:rPr lang="en-GB" dirty="0" err="1"/>
              <a:t>github</a:t>
            </a:r>
            <a:r>
              <a:rPr lang="en-GB" dirty="0"/>
              <a:t> issue/PR – provide users with greater visibility of the work that is ongoing</a:t>
            </a:r>
          </a:p>
          <a:p>
            <a:pPr lvl="2"/>
            <a:r>
              <a:rPr lang="en-GB" dirty="0"/>
              <a:t>Notifications sent (inobtrusive) when an error report is updated.</a:t>
            </a:r>
          </a:p>
          <a:p>
            <a:pPr lvl="2"/>
            <a:r>
              <a:rPr lang="en-GB" dirty="0"/>
              <a:t>Slimline the reporting process – error reports sent automatically (after an initial opt-in) as details are provided in advance.</a:t>
            </a:r>
          </a:p>
          <a:p>
            <a:pPr lvl="2"/>
            <a:r>
              <a:rPr lang="en-GB" dirty="0"/>
              <a:t>IMPORTANTLY: This is highly optional, and a clear option to proceed without logging in would will be provided.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F3A4C4A-1B19-9552-01B6-ED2A344074F5}"/>
              </a:ext>
            </a:extLst>
          </p:cNvPr>
          <p:cNvSpPr txBox="1">
            <a:spLocks/>
          </p:cNvSpPr>
          <p:nvPr/>
        </p:nvSpPr>
        <p:spPr>
          <a:xfrm>
            <a:off x="838200" y="831291"/>
            <a:ext cx="10515600" cy="59409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00308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dirty="0"/>
              <a:t>A possible Solution – enhancement of error reporting.</a:t>
            </a:r>
          </a:p>
        </p:txBody>
      </p:sp>
    </p:spTree>
    <p:extLst>
      <p:ext uri="{BB962C8B-B14F-4D97-AF65-F5344CB8AC3E}">
        <p14:creationId xmlns:p14="http://schemas.microsoft.com/office/powerpoint/2010/main" val="3906542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BB955E-20F0-CCE0-8BEC-C5E750EEE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6495"/>
          </a:xfrm>
        </p:spPr>
        <p:txBody>
          <a:bodyPr>
            <a:normAutofit/>
          </a:bodyPr>
          <a:lstStyle/>
          <a:p>
            <a:r>
              <a:rPr lang="en-GB" dirty="0"/>
              <a:t>Error report processing improvements.</a:t>
            </a:r>
          </a:p>
          <a:p>
            <a:pPr lvl="1"/>
            <a:r>
              <a:rPr lang="en-GB" dirty="0"/>
              <a:t>How are error reports processed currently.</a:t>
            </a:r>
          </a:p>
          <a:p>
            <a:pPr lvl="2"/>
            <a:r>
              <a:rPr lang="en-GB" dirty="0"/>
              <a:t>Stored in a data base, output in a raw format to a slack channel.</a:t>
            </a:r>
          </a:p>
          <a:p>
            <a:pPr lvl="2"/>
            <a:r>
              <a:rPr lang="en-GB" dirty="0"/>
              <a:t>ISIS member on support rota monitors and responds/delegates where they can.</a:t>
            </a:r>
          </a:p>
          <a:p>
            <a:pPr lvl="2"/>
            <a:r>
              <a:rPr lang="en-GB" dirty="0"/>
              <a:t>Issues manually raised on support board, where they are not tracked well.</a:t>
            </a:r>
          </a:p>
          <a:p>
            <a:pPr lvl="1"/>
            <a:r>
              <a:rPr lang="en-GB" dirty="0"/>
              <a:t>Weaknesses of this approach.</a:t>
            </a:r>
          </a:p>
          <a:p>
            <a:pPr lvl="2"/>
            <a:r>
              <a:rPr lang="en-GB" dirty="0"/>
              <a:t>Advantage not taken of collected data – most error reports largely ignored.</a:t>
            </a:r>
          </a:p>
          <a:p>
            <a:pPr lvl="2"/>
            <a:r>
              <a:rPr lang="en-GB" dirty="0"/>
              <a:t>Lack of automated support tracking for error reports and emails to mantid help – manual and unclear process is not used well by developers with priorities elsewhere.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0395920-CB7E-B36A-6B38-61F65B2B7942}"/>
              </a:ext>
            </a:extLst>
          </p:cNvPr>
          <p:cNvSpPr txBox="1">
            <a:spLocks/>
          </p:cNvSpPr>
          <p:nvPr/>
        </p:nvSpPr>
        <p:spPr>
          <a:xfrm>
            <a:off x="838200" y="831291"/>
            <a:ext cx="10515600" cy="59409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00308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dirty="0"/>
              <a:t>A possible Solution – enhancement of error reporting.</a:t>
            </a:r>
          </a:p>
        </p:txBody>
      </p:sp>
    </p:spTree>
    <p:extLst>
      <p:ext uri="{BB962C8B-B14F-4D97-AF65-F5344CB8AC3E}">
        <p14:creationId xmlns:p14="http://schemas.microsoft.com/office/powerpoint/2010/main" val="1705541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441C7-90F0-0BFE-DBC8-52E8A6FAA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7568"/>
          </a:xfrm>
        </p:spPr>
        <p:txBody>
          <a:bodyPr>
            <a:normAutofit/>
          </a:bodyPr>
          <a:lstStyle/>
          <a:p>
            <a:r>
              <a:rPr lang="en-GB" dirty="0"/>
              <a:t>How could these weaknesses be alleviated?</a:t>
            </a:r>
          </a:p>
          <a:p>
            <a:pPr lvl="1"/>
            <a:r>
              <a:rPr lang="en-GB" dirty="0"/>
              <a:t>Analysis of collected data.</a:t>
            </a:r>
          </a:p>
          <a:p>
            <a:pPr lvl="2"/>
            <a:r>
              <a:rPr lang="en-GB" dirty="0"/>
              <a:t>Database front-end, similar to usage reporter.</a:t>
            </a:r>
          </a:p>
          <a:p>
            <a:pPr lvl="2"/>
            <a:r>
              <a:rPr lang="en-GB" dirty="0"/>
              <a:t>Could be tracking the frequency of bugs – how best to identify a unique instance/match instances of a bug (line numbers in stack trace?).</a:t>
            </a:r>
          </a:p>
          <a:p>
            <a:pPr lvl="2"/>
            <a:r>
              <a:rPr lang="en-GB" dirty="0"/>
              <a:t>This would help categorise bugs into low/high priority.</a:t>
            </a:r>
          </a:p>
          <a:p>
            <a:pPr lvl="2"/>
            <a:r>
              <a:rPr lang="en-GB" dirty="0"/>
              <a:t>If bugs are matched, we can get follow up to multiple users for more complete information/</a:t>
            </a:r>
          </a:p>
          <a:p>
            <a:pPr lvl="1"/>
            <a:r>
              <a:rPr lang="en-GB" dirty="0"/>
              <a:t>Automated issue raising systems.</a:t>
            </a:r>
          </a:p>
          <a:p>
            <a:pPr lvl="2"/>
            <a:r>
              <a:rPr lang="en-GB" dirty="0"/>
              <a:t>Issues could be raised automatically for error reports received (labels on these issues could be part of the feedback mechanism?).</a:t>
            </a:r>
          </a:p>
          <a:p>
            <a:pPr lvl="2"/>
            <a:r>
              <a:rPr lang="en-GB" dirty="0"/>
              <a:t>Issues could be raised automatically for error reports received to mantid help.</a:t>
            </a:r>
          </a:p>
          <a:p>
            <a:pPr lvl="2"/>
            <a:r>
              <a:rPr lang="en-GB" dirty="0"/>
              <a:t>How would duplicate issues be identified, linked, then closed.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019DC79-091D-9C4C-7AC4-E12C4CC475F9}"/>
              </a:ext>
            </a:extLst>
          </p:cNvPr>
          <p:cNvSpPr txBox="1">
            <a:spLocks/>
          </p:cNvSpPr>
          <p:nvPr/>
        </p:nvSpPr>
        <p:spPr>
          <a:xfrm>
            <a:off x="838200" y="831291"/>
            <a:ext cx="10515600" cy="59409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00308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dirty="0"/>
              <a:t>A possible Solution – enhancement of error reporting.</a:t>
            </a:r>
          </a:p>
        </p:txBody>
      </p:sp>
    </p:spTree>
    <p:extLst>
      <p:ext uri="{BB962C8B-B14F-4D97-AF65-F5344CB8AC3E}">
        <p14:creationId xmlns:p14="http://schemas.microsoft.com/office/powerpoint/2010/main" val="1713348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3A48-E44D-C22D-4B26-8902E1B59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0961"/>
            <a:ext cx="10515600" cy="1325563"/>
          </a:xfrm>
        </p:spPr>
        <p:txBody>
          <a:bodyPr/>
          <a:lstStyle/>
          <a:p>
            <a:r>
              <a:rPr lang="en-GB" dirty="0"/>
              <a:t>In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411AC-314E-48F6-EE9C-06562597C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719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We need to encourage users to provide more information to us so that we can find and fix existing bugs.</a:t>
            </a:r>
          </a:p>
          <a:p>
            <a:r>
              <a:rPr lang="en-GB" dirty="0"/>
              <a:t>To do this, we could overhaul the error reporter to provide feedback to the user on bugs reported.</a:t>
            </a:r>
          </a:p>
          <a:p>
            <a:r>
              <a:rPr lang="en-GB" dirty="0"/>
              <a:t>One solution is to use an optional login system, which would allow us to provide feedback direct to workbench.</a:t>
            </a:r>
          </a:p>
          <a:p>
            <a:r>
              <a:rPr lang="en-GB" dirty="0"/>
              <a:t>Using this login system we could also automate </a:t>
            </a:r>
            <a:r>
              <a:rPr lang="en-GB"/>
              <a:t>the reporting (</a:t>
            </a:r>
            <a:r>
              <a:rPr lang="en-GB" dirty="0"/>
              <a:t>permission granted upon sign up).</a:t>
            </a:r>
          </a:p>
          <a:p>
            <a:r>
              <a:rPr lang="en-GB" dirty="0"/>
              <a:t>Simultaneously, we could improve error report data, the analysis of this data, and the support systems used to track the reports.</a:t>
            </a:r>
          </a:p>
        </p:txBody>
      </p:sp>
    </p:spTree>
    <p:extLst>
      <p:ext uri="{BB962C8B-B14F-4D97-AF65-F5344CB8AC3E}">
        <p14:creationId xmlns:p14="http://schemas.microsoft.com/office/powerpoint/2010/main" val="1794480104"/>
      </p:ext>
    </p:extLst>
  </p:cSld>
  <p:clrMapOvr>
    <a:masterClrMapping/>
  </p:clrMapOvr>
</p:sld>
</file>

<file path=ppt/theme/theme1.xml><?xml version="1.0" encoding="utf-8"?>
<a:theme xmlns:a="http://schemas.openxmlformats.org/drawingml/2006/main" name="1_Title slide">
  <a:themeElements>
    <a:clrScheme name="STFC Colou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5DF8"/>
      </a:accent1>
      <a:accent2>
        <a:srgbClr val="FF9D1B"/>
      </a:accent2>
      <a:accent3>
        <a:srgbClr val="003088"/>
      </a:accent3>
      <a:accent4>
        <a:srgbClr val="D77900"/>
      </a:accent4>
      <a:accent5>
        <a:srgbClr val="008AAD"/>
      </a:accent5>
      <a:accent6>
        <a:srgbClr val="3E863E"/>
      </a:accent6>
      <a:hlink>
        <a:srgbClr val="1E5DF8"/>
      </a:hlink>
      <a:folHlink>
        <a:srgbClr val="923D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riangles">
  <a:themeElements>
    <a:clrScheme name="STFC Colou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5DF8"/>
      </a:accent1>
      <a:accent2>
        <a:srgbClr val="FF9D1B"/>
      </a:accent2>
      <a:accent3>
        <a:srgbClr val="003088"/>
      </a:accent3>
      <a:accent4>
        <a:srgbClr val="D77900"/>
      </a:accent4>
      <a:accent5>
        <a:srgbClr val="008AAD"/>
      </a:accent5>
      <a:accent6>
        <a:srgbClr val="3E863E"/>
      </a:accent6>
      <a:hlink>
        <a:srgbClr val="1E5DF8"/>
      </a:hlink>
      <a:folHlink>
        <a:srgbClr val="923D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Pattern">
  <a:themeElements>
    <a:clrScheme name="STFC Colou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5DF8"/>
      </a:accent1>
      <a:accent2>
        <a:srgbClr val="FF9D1B"/>
      </a:accent2>
      <a:accent3>
        <a:srgbClr val="003088"/>
      </a:accent3>
      <a:accent4>
        <a:srgbClr val="D77900"/>
      </a:accent4>
      <a:accent5>
        <a:srgbClr val="008AAD"/>
      </a:accent5>
      <a:accent6>
        <a:srgbClr val="3E863E"/>
      </a:accent6>
      <a:hlink>
        <a:srgbClr val="1E5DF8"/>
      </a:hlink>
      <a:folHlink>
        <a:srgbClr val="923D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Blank Layouts">
  <a:themeElements>
    <a:clrScheme name="STFC Colou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5DF8"/>
      </a:accent1>
      <a:accent2>
        <a:srgbClr val="FF9D1B"/>
      </a:accent2>
      <a:accent3>
        <a:srgbClr val="003088"/>
      </a:accent3>
      <a:accent4>
        <a:srgbClr val="D77900"/>
      </a:accent4>
      <a:accent5>
        <a:srgbClr val="008AAD"/>
      </a:accent5>
      <a:accent6>
        <a:srgbClr val="3E863E"/>
      </a:accent6>
      <a:hlink>
        <a:srgbClr val="1E5DF8"/>
      </a:hlink>
      <a:folHlink>
        <a:srgbClr val="923D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453390EE4BA43A5D6133E94472E90" ma:contentTypeVersion="16" ma:contentTypeDescription="Create a new document." ma:contentTypeScope="" ma:versionID="3f32205e828f7673b0b9b0d9eebf48ef">
  <xsd:schema xmlns:xsd="http://www.w3.org/2001/XMLSchema" xmlns:xs="http://www.w3.org/2001/XMLSchema" xmlns:p="http://schemas.microsoft.com/office/2006/metadata/properties" xmlns:ns2="7a6c5452-7205-4e2c-a322-0d36e47a4095" xmlns:ns3="4367b676-3231-4229-b246-27e36f6a6ea0" targetNamespace="http://schemas.microsoft.com/office/2006/metadata/properties" ma:root="true" ma:fieldsID="eb6983e8a2aa9e49efed4522fdaf97eb" ns2:_="" ns3:_="">
    <xsd:import namespace="7a6c5452-7205-4e2c-a322-0d36e47a4095"/>
    <xsd:import namespace="4367b676-3231-4229-b246-27e36f6a6e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6c5452-7205-4e2c-a322-0d36e47a40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fe07c91c-676c-4292-ab42-0332d43006d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67b676-3231-4229-b246-27e36f6a6ea0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55bb8876-a7eb-42f8-850b-785a27f532ba}" ma:internalName="TaxCatchAll" ma:showField="CatchAllData" ma:web="4367b676-3231-4229-b246-27e36f6a6ea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67b676-3231-4229-b246-27e36f6a6ea0" xsi:nil="true"/>
    <lcf76f155ced4ddcb4097134ff3c332f xmlns="7a6c5452-7205-4e2c-a322-0d36e47a409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79237DF-6E98-4AFD-A1AD-E1C9D616A34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7253726-C6DC-4C48-BF6A-3E1423463D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6c5452-7205-4e2c-a322-0d36e47a4095"/>
    <ds:schemaRef ds:uri="4367b676-3231-4229-b246-27e36f6a6e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DF670E-3DD2-40A0-8524-D0B4771A7312}">
  <ds:schemaRefs>
    <ds:schemaRef ds:uri="http://schemas.microsoft.com/office/2006/metadata/properties"/>
    <ds:schemaRef ds:uri="http://schemas.microsoft.com/office/infopath/2007/PartnerControls"/>
    <ds:schemaRef ds:uri="4367b676-3231-4229-b246-27e36f6a6ea0"/>
    <ds:schemaRef ds:uri="7a6c5452-7205-4e2c-a322-0d36e47a409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670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1_Title slide</vt:lpstr>
      <vt:lpstr>2_Triangles</vt:lpstr>
      <vt:lpstr>3_Pattern</vt:lpstr>
      <vt:lpstr>4_Blank Layouts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 Summary</vt:lpstr>
    </vt:vector>
  </TitlesOfParts>
  <Company>Science and Technology Facilities Council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Richardson, Stephanie (STFC,RAL,ISIS)</dc:creator>
  <cp:lastModifiedBy>Lewis, Mial (STFC,RAL,ISIS)</cp:lastModifiedBy>
  <cp:revision>5</cp:revision>
  <dcterms:created xsi:type="dcterms:W3CDTF">2023-01-10T12:41:06Z</dcterms:created>
  <dcterms:modified xsi:type="dcterms:W3CDTF">2023-10-17T04:07:56Z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0x010100FC2453390EE4BA43A5D6133E94472E90</vt:lpwstr>
  </property>
</Properties>
</file>