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Lucida Sans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Lucida Sans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Lucida Sans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Lucida Sans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Lucida Sans" pitchFamily="34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Lucida Sans" pitchFamily="34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Lucida Sans" pitchFamily="34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Lucida Sans" pitchFamily="34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Lucida Sans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2B4C82C-7D0E-6393-1A32-899167538434}" v="304" dt="2023-10-18T13:10:38.835"/>
    <p1510:client id="{E052AC45-9B4B-4932-923D-9E6F3168E7F7}" v="10" dt="2023-10-12T13:15:41.8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99" autoAdjust="0"/>
    <p:restoredTop sz="94698" autoAdjust="0"/>
  </p:normalViewPr>
  <p:slideViewPr>
    <p:cSldViewPr>
      <p:cViewPr>
        <p:scale>
          <a:sx n="90" d="100"/>
          <a:sy n="90" d="100"/>
        </p:scale>
        <p:origin x="1602" y="4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ckman, Marie" userId="S::u5z@ornl.gov::c5dacfda-b5ba-41fa-b19c-4f13b2d812ec" providerId="AD" clId="Web-{72B4C82C-7D0E-6393-1A32-899167538434}"/>
    <pc:docChg chg="addSld modSld">
      <pc:chgData name="Backman, Marie" userId="S::u5z@ornl.gov::c5dacfda-b5ba-41fa-b19c-4f13b2d812ec" providerId="AD" clId="Web-{72B4C82C-7D0E-6393-1A32-899167538434}" dt="2023-10-18T13:10:38.835" v="287"/>
      <pc:docMkLst>
        <pc:docMk/>
      </pc:docMkLst>
      <pc:sldChg chg="modSp">
        <pc:chgData name="Backman, Marie" userId="S::u5z@ornl.gov::c5dacfda-b5ba-41fa-b19c-4f13b2d812ec" providerId="AD" clId="Web-{72B4C82C-7D0E-6393-1A32-899167538434}" dt="2023-10-17T11:36:45.243" v="158" actId="20577"/>
        <pc:sldMkLst>
          <pc:docMk/>
          <pc:sldMk cId="0" sldId="256"/>
        </pc:sldMkLst>
        <pc:spChg chg="mod">
          <ac:chgData name="Backman, Marie" userId="S::u5z@ornl.gov::c5dacfda-b5ba-41fa-b19c-4f13b2d812ec" providerId="AD" clId="Web-{72B4C82C-7D0E-6393-1A32-899167538434}" dt="2023-10-17T11:34:14.786" v="134" actId="20577"/>
          <ac:spMkLst>
            <pc:docMk/>
            <pc:sldMk cId="0" sldId="256"/>
            <ac:spMk id="3074" creationId="{00000000-0000-0000-0000-000000000000}"/>
          </ac:spMkLst>
        </pc:spChg>
        <pc:spChg chg="mod">
          <ac:chgData name="Backman, Marie" userId="S::u5z@ornl.gov::c5dacfda-b5ba-41fa-b19c-4f13b2d812ec" providerId="AD" clId="Web-{72B4C82C-7D0E-6393-1A32-899167538434}" dt="2023-10-17T11:36:45.243" v="158" actId="20577"/>
          <ac:spMkLst>
            <pc:docMk/>
            <pc:sldMk cId="0" sldId="256"/>
            <ac:spMk id="3075" creationId="{00000000-0000-0000-0000-000000000000}"/>
          </ac:spMkLst>
        </pc:spChg>
      </pc:sldChg>
      <pc:sldChg chg="delSp modSp">
        <pc:chgData name="Backman, Marie" userId="S::u5z@ornl.gov::c5dacfda-b5ba-41fa-b19c-4f13b2d812ec" providerId="AD" clId="Web-{72B4C82C-7D0E-6393-1A32-899167538434}" dt="2023-10-18T13:10:38.835" v="287"/>
        <pc:sldMkLst>
          <pc:docMk/>
          <pc:sldMk cId="3695558944" sldId="257"/>
        </pc:sldMkLst>
        <pc:spChg chg="mod">
          <ac:chgData name="Backman, Marie" userId="S::u5z@ornl.gov::c5dacfda-b5ba-41fa-b19c-4f13b2d812ec" providerId="AD" clId="Web-{72B4C82C-7D0E-6393-1A32-899167538434}" dt="2023-10-17T02:05:43.697" v="121" actId="20577"/>
          <ac:spMkLst>
            <pc:docMk/>
            <pc:sldMk cId="3695558944" sldId="257"/>
            <ac:spMk id="3" creationId="{100E3697-6C8F-BF0C-401A-AA48A93B2C67}"/>
          </ac:spMkLst>
        </pc:spChg>
        <pc:picChg chg="mod">
          <ac:chgData name="Backman, Marie" userId="S::u5z@ornl.gov::c5dacfda-b5ba-41fa-b19c-4f13b2d812ec" providerId="AD" clId="Web-{72B4C82C-7D0E-6393-1A32-899167538434}" dt="2023-10-17T02:05:58.542" v="122" actId="1076"/>
          <ac:picMkLst>
            <pc:docMk/>
            <pc:sldMk cId="3695558944" sldId="257"/>
            <ac:picMk id="4" creationId="{27AF08A1-5772-FF2F-5229-BAB4676B8F0F}"/>
          </ac:picMkLst>
        </pc:picChg>
        <pc:picChg chg="del mod">
          <ac:chgData name="Backman, Marie" userId="S::u5z@ornl.gov::c5dacfda-b5ba-41fa-b19c-4f13b2d812ec" providerId="AD" clId="Web-{72B4C82C-7D0E-6393-1A32-899167538434}" dt="2023-10-18T13:10:38.835" v="287"/>
          <ac:picMkLst>
            <pc:docMk/>
            <pc:sldMk cId="3695558944" sldId="257"/>
            <ac:picMk id="5" creationId="{65BABEC3-7FFE-961B-6C6E-74E1CD442D69}"/>
          </ac:picMkLst>
        </pc:picChg>
      </pc:sldChg>
      <pc:sldChg chg="modSp new">
        <pc:chgData name="Backman, Marie" userId="S::u5z@ornl.gov::c5dacfda-b5ba-41fa-b19c-4f13b2d812ec" providerId="AD" clId="Web-{72B4C82C-7D0E-6393-1A32-899167538434}" dt="2023-10-17T11:35:30.429" v="135" actId="20577"/>
        <pc:sldMkLst>
          <pc:docMk/>
          <pc:sldMk cId="2766014992" sldId="258"/>
        </pc:sldMkLst>
        <pc:spChg chg="mod">
          <ac:chgData name="Backman, Marie" userId="S::u5z@ornl.gov::c5dacfda-b5ba-41fa-b19c-4f13b2d812ec" providerId="AD" clId="Web-{72B4C82C-7D0E-6393-1A32-899167538434}" dt="2023-10-17T02:02:03.800" v="74" actId="20577"/>
          <ac:spMkLst>
            <pc:docMk/>
            <pc:sldMk cId="2766014992" sldId="258"/>
            <ac:spMk id="2" creationId="{D6F7586D-01D2-46C7-DC0F-473DFA1403A9}"/>
          </ac:spMkLst>
        </pc:spChg>
        <pc:spChg chg="mod">
          <ac:chgData name="Backman, Marie" userId="S::u5z@ornl.gov::c5dacfda-b5ba-41fa-b19c-4f13b2d812ec" providerId="AD" clId="Web-{72B4C82C-7D0E-6393-1A32-899167538434}" dt="2023-10-17T11:35:30.429" v="135" actId="20577"/>
          <ac:spMkLst>
            <pc:docMk/>
            <pc:sldMk cId="2766014992" sldId="258"/>
            <ac:spMk id="3" creationId="{D6F30BDF-73C7-A1F6-EC5E-330D1C5DF390}"/>
          </ac:spMkLst>
        </pc:spChg>
      </pc:sldChg>
      <pc:sldChg chg="addSp delSp modSp new mod modClrScheme chgLayout">
        <pc:chgData name="Backman, Marie" userId="S::u5z@ornl.gov::c5dacfda-b5ba-41fa-b19c-4f13b2d812ec" providerId="AD" clId="Web-{72B4C82C-7D0E-6393-1A32-899167538434}" dt="2023-10-17T12:02:15.190" v="286" actId="20577"/>
        <pc:sldMkLst>
          <pc:docMk/>
          <pc:sldMk cId="4140377955" sldId="259"/>
        </pc:sldMkLst>
        <pc:spChg chg="del">
          <ac:chgData name="Backman, Marie" userId="S::u5z@ornl.gov::c5dacfda-b5ba-41fa-b19c-4f13b2d812ec" providerId="AD" clId="Web-{72B4C82C-7D0E-6393-1A32-899167538434}" dt="2023-10-17T11:37:22.869" v="160"/>
          <ac:spMkLst>
            <pc:docMk/>
            <pc:sldMk cId="4140377955" sldId="259"/>
            <ac:spMk id="2" creationId="{B5CDAFC3-EA45-51F2-D34E-6947397004C7}"/>
          </ac:spMkLst>
        </pc:spChg>
        <pc:spChg chg="mod ord">
          <ac:chgData name="Backman, Marie" userId="S::u5z@ornl.gov::c5dacfda-b5ba-41fa-b19c-4f13b2d812ec" providerId="AD" clId="Web-{72B4C82C-7D0E-6393-1A32-899167538434}" dt="2023-10-17T12:02:04.799" v="284" actId="20577"/>
          <ac:spMkLst>
            <pc:docMk/>
            <pc:sldMk cId="4140377955" sldId="259"/>
            <ac:spMk id="3" creationId="{89C5D717-5320-7660-9B08-6C063B84FCB4}"/>
          </ac:spMkLst>
        </pc:spChg>
        <pc:spChg chg="add del mod ord">
          <ac:chgData name="Backman, Marie" userId="S::u5z@ornl.gov::c5dacfda-b5ba-41fa-b19c-4f13b2d812ec" providerId="AD" clId="Web-{72B4C82C-7D0E-6393-1A32-899167538434}" dt="2023-10-17T11:45:03.260" v="279" actId="20577"/>
          <ac:spMkLst>
            <pc:docMk/>
            <pc:sldMk cId="4140377955" sldId="259"/>
            <ac:spMk id="4" creationId="{C13C659E-BC5C-66B9-D32B-571D2BC3AA97}"/>
          </ac:spMkLst>
        </pc:spChg>
        <pc:spChg chg="add mod ord">
          <ac:chgData name="Backman, Marie" userId="S::u5z@ornl.gov::c5dacfda-b5ba-41fa-b19c-4f13b2d812ec" providerId="AD" clId="Web-{72B4C82C-7D0E-6393-1A32-899167538434}" dt="2023-10-17T12:02:15.190" v="286" actId="20577"/>
          <ac:spMkLst>
            <pc:docMk/>
            <pc:sldMk cId="4140377955" sldId="259"/>
            <ac:spMk id="5" creationId="{F68098B8-E8C9-D2EE-68A3-8540C59A720F}"/>
          </ac:spMkLst>
        </pc:spChg>
      </pc:sldChg>
    </pc:docChg>
  </pc:docChgLst>
  <pc:docChgLst>
    <pc:chgData name="Backman, Marie" userId="c5dacfda-b5ba-41fa-b19c-4f13b2d812ec" providerId="ADAL" clId="{251A1D7B-104B-4791-9D2E-DD19D9AD46C7}"/>
    <pc:docChg chg="modSld">
      <pc:chgData name="Backman, Marie" userId="c5dacfda-b5ba-41fa-b19c-4f13b2d812ec" providerId="ADAL" clId="{251A1D7B-104B-4791-9D2E-DD19D9AD46C7}" dt="2023-10-11T15:07:50.241" v="50" actId="20577"/>
      <pc:docMkLst>
        <pc:docMk/>
      </pc:docMkLst>
      <pc:sldChg chg="modSp mod">
        <pc:chgData name="Backman, Marie" userId="c5dacfda-b5ba-41fa-b19c-4f13b2d812ec" providerId="ADAL" clId="{251A1D7B-104B-4791-9D2E-DD19D9AD46C7}" dt="2023-10-11T15:07:50.241" v="50" actId="20577"/>
        <pc:sldMkLst>
          <pc:docMk/>
          <pc:sldMk cId="3695558944" sldId="257"/>
        </pc:sldMkLst>
        <pc:spChg chg="mod">
          <ac:chgData name="Backman, Marie" userId="c5dacfda-b5ba-41fa-b19c-4f13b2d812ec" providerId="ADAL" clId="{251A1D7B-104B-4791-9D2E-DD19D9AD46C7}" dt="2023-10-11T15:07:50.241" v="50" actId="20577"/>
          <ac:spMkLst>
            <pc:docMk/>
            <pc:sldMk cId="3695558944" sldId="257"/>
            <ac:spMk id="3" creationId="{100E3697-6C8F-BF0C-401A-AA48A93B2C67}"/>
          </ac:spMkLst>
        </pc:spChg>
      </pc:sldChg>
    </pc:docChg>
  </pc:docChgLst>
  <pc:docChgLst>
    <pc:chgData name="Backman, Marie" userId="S::u5z@ornl.gov::c5dacfda-b5ba-41fa-b19c-4f13b2d812ec" providerId="AD" clId="Web-{E052AC45-9B4B-4932-923D-9E6F3168E7F7}"/>
    <pc:docChg chg="addSld delSld modSld">
      <pc:chgData name="Backman, Marie" userId="S::u5z@ornl.gov::c5dacfda-b5ba-41fa-b19c-4f13b2d812ec" providerId="AD" clId="Web-{E052AC45-9B4B-4932-923D-9E6F3168E7F7}" dt="2023-10-12T13:15:41.883" v="9"/>
      <pc:docMkLst>
        <pc:docMk/>
      </pc:docMkLst>
      <pc:sldChg chg="modSp new del">
        <pc:chgData name="Backman, Marie" userId="S::u5z@ornl.gov::c5dacfda-b5ba-41fa-b19c-4f13b2d812ec" providerId="AD" clId="Web-{E052AC45-9B4B-4932-923D-9E6F3168E7F7}" dt="2023-10-12T13:15:41.883" v="9"/>
        <pc:sldMkLst>
          <pc:docMk/>
          <pc:sldMk cId="729757443" sldId="258"/>
        </pc:sldMkLst>
        <pc:spChg chg="mod">
          <ac:chgData name="Backman, Marie" userId="S::u5z@ornl.gov::c5dacfda-b5ba-41fa-b19c-4f13b2d812ec" providerId="AD" clId="Web-{E052AC45-9B4B-4932-923D-9E6F3168E7F7}" dt="2023-10-12T13:15:40.399" v="8" actId="20577"/>
          <ac:spMkLst>
            <pc:docMk/>
            <pc:sldMk cId="729757443" sldId="258"/>
            <ac:spMk id="2" creationId="{27864F3B-C781-C99B-D5E5-7FEBCADE59A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628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28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1628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628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</a:defRPr>
            </a:lvl1pPr>
          </a:lstStyle>
          <a:p>
            <a:pPr>
              <a:defRPr/>
            </a:pPr>
            <a:fld id="{C5A6BFE7-F88E-47BC-8480-AE0877F66E2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82968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Lucida Sans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Lucida Sans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Lucida Sans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Lucida Sans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Lucida Sans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Lucida Sans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Lucida Sans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Lucida Sans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Lucida Sans" pitchFamily="34" charset="0"/>
              </a:defRPr>
            </a:lvl9pPr>
          </a:lstStyle>
          <a:p>
            <a:pPr eaLnBrk="1" hangingPunct="1"/>
            <a:fld id="{23966534-9190-451B-99C9-67CAD4E9FCD7}" type="slidenum">
              <a:rPr lang="en-GB" b="0" smtClean="0">
                <a:latin typeface="Arial" charset="0"/>
              </a:rPr>
              <a:pPr eaLnBrk="1" hangingPunct="1"/>
              <a:t>1</a:t>
            </a:fld>
            <a:endParaRPr lang="en-GB" b="0">
              <a:latin typeface="Arial" charset="0"/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gif"/><Relationship Id="rId5" Type="http://schemas.openxmlformats.org/officeDocument/2006/relationships/image" Target="../media/image6.gif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1" name="Picture 3" descr="C:\Mantid\Documents\Images\icons\New Icons\mantid_256.png"/>
          <p:cNvPicPr>
            <a:picLocks noChangeAspect="1" noChangeArrowheads="1"/>
          </p:cNvPicPr>
          <p:nvPr userDrawn="1"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809" y="625475"/>
            <a:ext cx="5209232" cy="5209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SNS_logo_words_trans_back.gif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40352" y="6097476"/>
            <a:ext cx="971600" cy="650006"/>
          </a:xfrm>
          <a:prstGeom prst="rect">
            <a:avLst/>
          </a:prstGeom>
          <a:noFill/>
        </p:spPr>
      </p:pic>
      <p:sp>
        <p:nvSpPr>
          <p:cNvPr id="5939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1700213"/>
            <a:ext cx="7772400" cy="1470025"/>
          </a:xfrm>
          <a:noFill/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939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429000"/>
            <a:ext cx="6400800" cy="1752600"/>
          </a:xfrm>
          <a:noFill/>
        </p:spPr>
        <p:txBody>
          <a:bodyPr anchor="ctr"/>
          <a:lstStyle>
            <a:lvl1pPr marL="0" indent="0" algn="ctr">
              <a:buFontTx/>
              <a:buNone/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48130" name="Picture 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3528" y="356314"/>
            <a:ext cx="1708150" cy="361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132" name="Picture 4" descr="C:\Mantid\Documents\Images\ISIS Logo - Transparent.gif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6156436"/>
            <a:ext cx="1162050" cy="51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133" name="Picture 5" descr="C:\Mantid\Documents\Images\Tessella_Logo - Transparent.gif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3199" y="6165304"/>
            <a:ext cx="1379123" cy="550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3043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403350" y="61658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262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-171450"/>
            <a:ext cx="2057400" cy="56165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-171450"/>
            <a:ext cx="6019800" cy="56165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403350" y="61658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024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403350" y="61658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627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403350" y="61658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270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39838"/>
            <a:ext cx="4038600" cy="4205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39838"/>
            <a:ext cx="4038600" cy="4205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403350" y="61658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262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403350" y="61658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052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403350" y="61658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377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403350" y="61658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330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403350" y="61658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206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xfrm>
            <a:off x="1403350" y="61658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857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-17145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39838"/>
            <a:ext cx="8229600" cy="420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32" name="Picture 8" descr="C:\Mantid\Documents\Images\icons\New Icons\mantid_256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69259" cy="769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1767" y="6367259"/>
            <a:ext cx="1159873" cy="245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17" r:id="rId1"/>
    <p:sldLayoutId id="2147483907" r:id="rId2"/>
    <p:sldLayoutId id="2147483908" r:id="rId3"/>
    <p:sldLayoutId id="2147483909" r:id="rId4"/>
    <p:sldLayoutId id="2147483910" r:id="rId5"/>
    <p:sldLayoutId id="2147483911" r:id="rId6"/>
    <p:sldLayoutId id="2147483912" r:id="rId7"/>
    <p:sldLayoutId id="2147483913" r:id="rId8"/>
    <p:sldLayoutId id="2147483914" r:id="rId9"/>
    <p:sldLayoutId id="2147483915" r:id="rId10"/>
    <p:sldLayoutId id="2147483916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Lucida Sans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sz="3600" dirty="0"/>
              <a:t>Robot Framework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GB" sz="1800" dirty="0"/>
              <a:t>Marie Backman</a:t>
            </a:r>
          </a:p>
          <a:p>
            <a:pPr>
              <a:defRPr/>
            </a:pPr>
            <a:endParaRPr lang="en-GB" sz="1800" dirty="0"/>
          </a:p>
          <a:p>
            <a:pPr>
              <a:defRPr/>
            </a:pPr>
            <a:r>
              <a:rPr lang="en-GB" sz="1800" dirty="0"/>
              <a:t>Mantid developer meeting, October 16–18, 2023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5698D-1C16-B06E-088C-1DEEB5922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Robot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E3697-6C8F-BF0C-401A-AA48A93B2C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dirty="0"/>
              <a:t>Open source automation framework</a:t>
            </a:r>
          </a:p>
          <a:p>
            <a:r>
              <a:rPr lang="en-US" sz="3000" dirty="0"/>
              <a:t>Keyword-driven</a:t>
            </a:r>
          </a:p>
          <a:p>
            <a:r>
              <a:rPr lang="en-US" sz="3000" dirty="0"/>
              <a:t>Written in Python</a:t>
            </a:r>
          </a:p>
          <a:p>
            <a:r>
              <a:rPr lang="en-US" sz="3000" dirty="0"/>
              <a:t>Libraries for web apps, desktop apps, databases...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AF08A1-5772-FF2F-5229-BAB4676B8F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6152" y="-750"/>
            <a:ext cx="1352550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558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7586D-01D2-46C7-DC0F-473DFA140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30BDF-73C7-A1F6-EC5E-330D1C5DF3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dirty="0">
                <a:ea typeface="+mn-lt"/>
                <a:cs typeface="+mn-lt"/>
              </a:rPr>
              <a:t>Complement to manual testing</a:t>
            </a:r>
          </a:p>
          <a:p>
            <a:r>
              <a:rPr lang="en-US" sz="3000" dirty="0">
                <a:ea typeface="+mn-lt"/>
                <a:cs typeface="+mn-lt"/>
              </a:rPr>
              <a:t>Acceptance test-driven development</a:t>
            </a:r>
          </a:p>
          <a:p>
            <a:r>
              <a:rPr lang="en-US" sz="3000" dirty="0"/>
              <a:t>Testing of black box application</a:t>
            </a:r>
          </a:p>
          <a:p>
            <a:r>
              <a:rPr lang="en-US" sz="3000" dirty="0"/>
              <a:t>Robotic Process Automation</a:t>
            </a:r>
          </a:p>
        </p:txBody>
      </p:sp>
    </p:spTree>
    <p:extLst>
      <p:ext uri="{BB962C8B-B14F-4D97-AF65-F5344CB8AC3E}">
        <p14:creationId xmlns:p14="http://schemas.microsoft.com/office/powerpoint/2010/main" val="2766014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13C659E-BC5C-66B9-D32B-571D2BC3A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mantidworkbench.robot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C5D717-5320-7660-9B08-6C063B84FC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239838"/>
            <a:ext cx="4038600" cy="4898014"/>
          </a:xfrm>
        </p:spPr>
        <p:txBody>
          <a:bodyPr/>
          <a:lstStyle/>
          <a:p>
            <a:pPr>
              <a:buNone/>
            </a:pPr>
            <a:r>
              <a:rPr lang="en-US" sz="1100" b="1" u="sng" dirty="0">
                <a:solidFill>
                  <a:srgbClr val="0000FF"/>
                </a:solidFill>
                <a:latin typeface="Consolas"/>
                <a:ea typeface="+mn-lt"/>
                <a:cs typeface="+mn-lt"/>
              </a:rPr>
              <a:t>*** Settings ***</a:t>
            </a:r>
            <a:endParaRPr lang="en-US" dirty="0">
              <a:latin typeface="Consolas"/>
            </a:endParaRPr>
          </a:p>
          <a:p>
            <a:pPr>
              <a:buNone/>
            </a:pPr>
            <a:r>
              <a:rPr lang="en-US" sz="1100" i="1" dirty="0">
                <a:solidFill>
                  <a:srgbClr val="0000FF"/>
                </a:solidFill>
                <a:latin typeface="Consolas"/>
                <a:ea typeface="+mn-lt"/>
                <a:cs typeface="+mn-lt"/>
              </a:rPr>
              <a:t>Documentation</a:t>
            </a:r>
            <a:r>
              <a:rPr lang="en-US" sz="1100" dirty="0">
                <a:latin typeface="Consolas"/>
                <a:ea typeface="+mn-lt"/>
                <a:cs typeface="+mn-lt"/>
              </a:rPr>
              <a:t> </a:t>
            </a:r>
            <a:r>
              <a:rPr lang="en-US" sz="1100" i="1" dirty="0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Testing the desktop application</a:t>
            </a:r>
            <a:endParaRPr lang="en-US" dirty="0">
              <a:latin typeface="Consolas"/>
            </a:endParaRPr>
          </a:p>
          <a:p>
            <a:pPr>
              <a:buNone/>
            </a:pPr>
            <a:r>
              <a:rPr lang="en-US" sz="1100" i="1" dirty="0">
                <a:solidFill>
                  <a:srgbClr val="0000FF"/>
                </a:solidFill>
                <a:latin typeface="Consolas"/>
                <a:ea typeface="+mn-lt"/>
                <a:cs typeface="+mn-lt"/>
              </a:rPr>
              <a:t>Library</a:t>
            </a:r>
            <a:r>
              <a:rPr lang="en-US" sz="1100" dirty="0">
                <a:latin typeface="Consolas"/>
                <a:ea typeface="+mn-lt"/>
                <a:cs typeface="+mn-lt"/>
              </a:rPr>
              <a:t> </a:t>
            </a:r>
            <a:r>
              <a:rPr lang="en-US" sz="1100" err="1">
                <a:latin typeface="Consolas"/>
                <a:ea typeface="+mn-lt"/>
                <a:cs typeface="+mn-lt"/>
              </a:rPr>
              <a:t>RPA.Desktop</a:t>
            </a:r>
            <a:endParaRPr lang="en-US" sz="1100">
              <a:latin typeface="Consolas"/>
            </a:endParaRPr>
          </a:p>
          <a:p>
            <a:pPr>
              <a:buNone/>
            </a:pPr>
            <a:endParaRPr lang="en-US" sz="1100" dirty="0">
              <a:latin typeface="Consolas"/>
            </a:endParaRPr>
          </a:p>
          <a:p>
            <a:pPr>
              <a:buNone/>
            </a:pPr>
            <a:r>
              <a:rPr lang="en-US" sz="1100" b="1" u="sng" dirty="0">
                <a:solidFill>
                  <a:srgbClr val="0000FF"/>
                </a:solidFill>
                <a:latin typeface="Consolas"/>
                <a:ea typeface="+mn-lt"/>
                <a:cs typeface="+mn-lt"/>
              </a:rPr>
              <a:t>*** Test Cases ***</a:t>
            </a:r>
            <a:endParaRPr lang="en-US">
              <a:latin typeface="Consolas"/>
            </a:endParaRPr>
          </a:p>
          <a:p>
            <a:pPr>
              <a:buNone/>
            </a:pPr>
            <a:r>
              <a:rPr lang="en-US" sz="1100" b="1" i="1" dirty="0">
                <a:solidFill>
                  <a:srgbClr val="0000FF"/>
                </a:solidFill>
                <a:latin typeface="Consolas"/>
                <a:ea typeface="+mn-lt"/>
                <a:cs typeface="+mn-lt"/>
              </a:rPr>
              <a:t>Start Workbench</a:t>
            </a:r>
            <a:endParaRPr lang="en-US">
              <a:latin typeface="Consolas"/>
            </a:endParaRPr>
          </a:p>
          <a:p>
            <a:pPr>
              <a:buNone/>
            </a:pPr>
            <a:r>
              <a:rPr lang="en-US" sz="1100" i="1" dirty="0">
                <a:latin typeface="Consolas"/>
                <a:ea typeface="+mn-lt"/>
                <a:cs typeface="+mn-lt"/>
              </a:rPr>
              <a:t>[</a:t>
            </a:r>
            <a:r>
              <a:rPr lang="en-US" sz="1100" i="1" dirty="0">
                <a:solidFill>
                  <a:srgbClr val="0000FF"/>
                </a:solidFill>
                <a:latin typeface="Consolas"/>
                <a:ea typeface="+mn-lt"/>
                <a:cs typeface="+mn-lt"/>
              </a:rPr>
              <a:t>Documentation</a:t>
            </a:r>
            <a:r>
              <a:rPr lang="en-US" sz="1100" i="1" dirty="0">
                <a:latin typeface="Consolas"/>
                <a:ea typeface="+mn-lt"/>
                <a:cs typeface="+mn-lt"/>
              </a:rPr>
              <a:t>]</a:t>
            </a:r>
            <a:r>
              <a:rPr lang="en-US" sz="1100" dirty="0">
                <a:latin typeface="Consolas"/>
                <a:ea typeface="+mn-lt"/>
                <a:cs typeface="+mn-lt"/>
              </a:rPr>
              <a:t> </a:t>
            </a:r>
            <a:r>
              <a:rPr lang="en-US" sz="1100" i="1" dirty="0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Test starting Mantid Workbench</a:t>
            </a:r>
            <a:endParaRPr lang="en-US">
              <a:latin typeface="Consolas"/>
            </a:endParaRPr>
          </a:p>
          <a:p>
            <a:pPr>
              <a:buNone/>
            </a:pPr>
            <a:r>
              <a:rPr lang="en-US" sz="1100" dirty="0">
                <a:latin typeface="Consolas"/>
                <a:ea typeface="+mn-lt"/>
                <a:cs typeface="+mn-lt"/>
              </a:rPr>
              <a:t>    Open Mantid Workbench</a:t>
            </a:r>
            <a:endParaRPr lang="en-US" sz="1100" dirty="0">
              <a:latin typeface="Consolas"/>
            </a:endParaRPr>
          </a:p>
          <a:p>
            <a:pPr>
              <a:buNone/>
            </a:pPr>
            <a:endParaRPr lang="en-US" sz="1100" dirty="0">
              <a:solidFill>
                <a:srgbClr val="000000"/>
              </a:solidFill>
              <a:latin typeface="Consolas"/>
              <a:ea typeface="+mn-lt"/>
              <a:cs typeface="+mn-lt"/>
            </a:endParaRPr>
          </a:p>
          <a:p>
            <a:pPr>
              <a:buNone/>
            </a:pPr>
            <a:r>
              <a:rPr lang="en-US" sz="1100" b="1" i="1" dirty="0">
                <a:solidFill>
                  <a:srgbClr val="0000FF"/>
                </a:solidFill>
                <a:latin typeface="Consolas"/>
                <a:ea typeface="+mn-lt"/>
                <a:cs typeface="+mn-lt"/>
              </a:rPr>
              <a:t>Start and Stop Workbench</a:t>
            </a:r>
            <a:endParaRPr lang="en-US">
              <a:latin typeface="Consolas"/>
            </a:endParaRPr>
          </a:p>
          <a:p>
            <a:pPr>
              <a:buNone/>
            </a:pPr>
            <a:r>
              <a:rPr lang="en-US" sz="1100" i="1" dirty="0">
                <a:latin typeface="Consolas"/>
                <a:ea typeface="+mn-lt"/>
                <a:cs typeface="+mn-lt"/>
              </a:rPr>
              <a:t>[</a:t>
            </a:r>
            <a:r>
              <a:rPr lang="en-US" sz="1100" i="1" dirty="0">
                <a:solidFill>
                  <a:srgbClr val="0000FF"/>
                </a:solidFill>
                <a:latin typeface="Consolas"/>
                <a:ea typeface="+mn-lt"/>
                <a:cs typeface="+mn-lt"/>
              </a:rPr>
              <a:t>Documentation</a:t>
            </a:r>
            <a:r>
              <a:rPr lang="en-US" sz="1100" i="1" dirty="0">
                <a:latin typeface="Consolas"/>
                <a:ea typeface="+mn-lt"/>
                <a:cs typeface="+mn-lt"/>
              </a:rPr>
              <a:t>]</a:t>
            </a:r>
            <a:r>
              <a:rPr lang="en-US" sz="1100" dirty="0">
                <a:latin typeface="Consolas"/>
                <a:ea typeface="+mn-lt"/>
                <a:cs typeface="+mn-lt"/>
              </a:rPr>
              <a:t> </a:t>
            </a:r>
            <a:r>
              <a:rPr lang="en-US" sz="1100" i="1" dirty="0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Test starting and stopping Mantid Workbench</a:t>
            </a:r>
            <a:endParaRPr lang="en-US">
              <a:latin typeface="Consolas"/>
            </a:endParaRPr>
          </a:p>
          <a:p>
            <a:pPr>
              <a:buNone/>
            </a:pPr>
            <a:r>
              <a:rPr lang="en-US" sz="1100" dirty="0">
                <a:latin typeface="Consolas"/>
                <a:ea typeface="+mn-lt"/>
                <a:cs typeface="+mn-lt"/>
              </a:rPr>
              <a:t>    ${app}=    Open Mantid Workbench</a:t>
            </a:r>
            <a:endParaRPr lang="en-US" dirty="0">
              <a:latin typeface="Consolas"/>
              <a:ea typeface="+mn-lt"/>
              <a:cs typeface="+mn-lt"/>
            </a:endParaRPr>
          </a:p>
          <a:p>
            <a:pPr>
              <a:buNone/>
            </a:pPr>
            <a:r>
              <a:rPr lang="en-US" sz="1100" dirty="0">
                <a:latin typeface="Consolas"/>
                <a:ea typeface="+mn-lt"/>
                <a:cs typeface="+mn-lt"/>
              </a:rPr>
              <a:t>    Sleep</a:t>
            </a:r>
            <a:r>
              <a:rPr lang="en-US" sz="1100" dirty="0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 5 s</a:t>
            </a:r>
            <a:endParaRPr lang="en-US" dirty="0">
              <a:latin typeface="Consolas"/>
            </a:endParaRPr>
          </a:p>
          <a:p>
            <a:pPr>
              <a:buNone/>
            </a:pPr>
            <a:r>
              <a:rPr lang="en-US" sz="1100" dirty="0">
                <a:latin typeface="Consolas"/>
                <a:ea typeface="+mn-lt"/>
                <a:cs typeface="+mn-lt"/>
              </a:rPr>
              <a:t>    Close Mantid Workbench</a:t>
            </a:r>
            <a:endParaRPr lang="en-US" sz="1100" dirty="0">
              <a:latin typeface="Consolas"/>
            </a:endParaRPr>
          </a:p>
          <a:p>
            <a:pPr>
              <a:buNone/>
            </a:pPr>
            <a:endParaRPr lang="en-US" sz="1100" dirty="0">
              <a:solidFill>
                <a:srgbClr val="000000"/>
              </a:solidFill>
              <a:latin typeface="Consolas"/>
              <a:ea typeface="+mn-lt"/>
              <a:cs typeface="+mn-lt"/>
            </a:endParaRPr>
          </a:p>
          <a:p>
            <a:pPr>
              <a:buNone/>
            </a:pPr>
            <a:r>
              <a:rPr lang="en-US" sz="1100" b="1" i="1" dirty="0">
                <a:solidFill>
                  <a:srgbClr val="0000FF"/>
                </a:solidFill>
                <a:latin typeface="Consolas"/>
                <a:ea typeface="+mn-lt"/>
                <a:cs typeface="+mn-lt"/>
              </a:rPr>
              <a:t>Start Workbench and Load Empty Instrument</a:t>
            </a:r>
            <a:endParaRPr lang="en-US">
              <a:latin typeface="Consolas"/>
            </a:endParaRPr>
          </a:p>
          <a:p>
            <a:pPr>
              <a:buNone/>
            </a:pPr>
            <a:r>
              <a:rPr lang="en-US" sz="1100" i="1" dirty="0">
                <a:latin typeface="Consolas"/>
                <a:ea typeface="+mn-lt"/>
                <a:cs typeface="+mn-lt"/>
              </a:rPr>
              <a:t>[</a:t>
            </a:r>
            <a:r>
              <a:rPr lang="en-US" sz="1100" i="1" dirty="0">
                <a:solidFill>
                  <a:srgbClr val="0000FF"/>
                </a:solidFill>
                <a:latin typeface="Consolas"/>
                <a:ea typeface="+mn-lt"/>
                <a:cs typeface="+mn-lt"/>
              </a:rPr>
              <a:t>Documentation</a:t>
            </a:r>
            <a:r>
              <a:rPr lang="en-US" sz="1100" i="1" dirty="0">
                <a:latin typeface="Consolas"/>
                <a:ea typeface="+mn-lt"/>
                <a:cs typeface="+mn-lt"/>
              </a:rPr>
              <a:t>]</a:t>
            </a:r>
            <a:r>
              <a:rPr lang="en-US" sz="1100" dirty="0">
                <a:latin typeface="Consolas"/>
                <a:ea typeface="+mn-lt"/>
                <a:cs typeface="+mn-lt"/>
              </a:rPr>
              <a:t> </a:t>
            </a:r>
            <a:r>
              <a:rPr lang="en-US" sz="1100" i="1" dirty="0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Test Load Empty Instrument</a:t>
            </a:r>
            <a:endParaRPr lang="en-US">
              <a:latin typeface="Consolas"/>
            </a:endParaRPr>
          </a:p>
          <a:p>
            <a:pPr>
              <a:buNone/>
            </a:pPr>
            <a:r>
              <a:rPr lang="en-US" sz="1100" dirty="0">
                <a:latin typeface="Consolas"/>
                <a:ea typeface="+mn-lt"/>
                <a:cs typeface="+mn-lt"/>
              </a:rPr>
              <a:t>    Open Mantid Workbench</a:t>
            </a:r>
            <a:endParaRPr lang="en-US" dirty="0">
              <a:latin typeface="Consolas"/>
            </a:endParaRPr>
          </a:p>
          <a:p>
            <a:pPr>
              <a:buNone/>
            </a:pPr>
            <a:r>
              <a:rPr lang="en-US" sz="1100" dirty="0">
                <a:latin typeface="Consolas"/>
                <a:ea typeface="+mn-lt"/>
                <a:cs typeface="+mn-lt"/>
              </a:rPr>
              <a:t>    Sleep</a:t>
            </a:r>
            <a:r>
              <a:rPr lang="en-US" sz="1100" dirty="0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 5 s</a:t>
            </a:r>
            <a:endParaRPr lang="en-US" dirty="0">
              <a:latin typeface="Consolas"/>
            </a:endParaRPr>
          </a:p>
          <a:p>
            <a:pPr>
              <a:buNone/>
            </a:pPr>
            <a:r>
              <a:rPr lang="en-US" sz="1100" dirty="0">
                <a:latin typeface="Consolas"/>
                <a:ea typeface="+mn-lt"/>
                <a:cs typeface="+mn-lt"/>
              </a:rPr>
              <a:t>    Load Empty Instrument</a:t>
            </a:r>
            <a:br>
              <a:rPr lang="en-US" dirty="0">
                <a:latin typeface="Consolas"/>
              </a:rPr>
            </a:br>
            <a:endParaRPr lang="en-US">
              <a:latin typeface="Consolas"/>
            </a:endParaRPr>
          </a:p>
          <a:p>
            <a:pPr marL="0" indent="0">
              <a:buNone/>
            </a:pPr>
            <a:endParaRPr lang="en-US" dirty="0">
              <a:latin typeface="Consolas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68098B8-E8C9-D2EE-68A3-8540C59A720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None/>
            </a:pPr>
            <a:r>
              <a:rPr lang="en-US" sz="1100" b="1" u="sng" dirty="0">
                <a:solidFill>
                  <a:srgbClr val="0000FF"/>
                </a:solidFill>
                <a:latin typeface="Consolas"/>
              </a:rPr>
              <a:t>*** Keywords ***</a:t>
            </a:r>
            <a:endParaRPr lang="en-US" sz="1100" dirty="0">
              <a:solidFill>
                <a:srgbClr val="0000FF"/>
              </a:solidFill>
              <a:latin typeface="Consolas"/>
            </a:endParaRPr>
          </a:p>
          <a:p>
            <a:pPr>
              <a:buNone/>
            </a:pPr>
            <a:r>
              <a:rPr lang="en-US" sz="1100" b="1" i="1" dirty="0">
                <a:solidFill>
                  <a:srgbClr val="0000FF"/>
                </a:solidFill>
                <a:latin typeface="Consolas"/>
              </a:rPr>
              <a:t>Open Mantid Workbench</a:t>
            </a:r>
            <a:endParaRPr lang="en-US" sz="1100" dirty="0">
              <a:solidFill>
                <a:srgbClr val="0000FF"/>
              </a:solidFill>
              <a:latin typeface="Consolas"/>
            </a:endParaRPr>
          </a:p>
          <a:p>
            <a:pPr>
              <a:buNone/>
            </a:pPr>
            <a:r>
              <a:rPr lang="en-US" sz="1100" dirty="0">
                <a:latin typeface="Consolas"/>
              </a:rPr>
              <a:t>    ${app}=    Open Application </a:t>
            </a:r>
            <a:r>
              <a:rPr lang="en-US" sz="1100" dirty="0">
                <a:solidFill>
                  <a:srgbClr val="000000"/>
                </a:solidFill>
                <a:latin typeface="Consolas"/>
              </a:rPr>
              <a:t>   </a:t>
            </a:r>
            <a:r>
              <a:rPr lang="en-US" sz="1100" dirty="0" err="1">
                <a:solidFill>
                  <a:srgbClr val="A31515"/>
                </a:solidFill>
                <a:latin typeface="Consolas"/>
              </a:rPr>
              <a:t>mantidworkbench</a:t>
            </a:r>
            <a:endParaRPr lang="en-US" sz="1100" dirty="0">
              <a:solidFill>
                <a:srgbClr val="A31515"/>
              </a:solidFill>
              <a:latin typeface="Consolas"/>
            </a:endParaRPr>
          </a:p>
          <a:p>
            <a:pPr>
              <a:buNone/>
            </a:pPr>
            <a:r>
              <a:rPr lang="en-US" sz="1100" dirty="0">
                <a:solidFill>
                  <a:srgbClr val="0000FF"/>
                </a:solidFill>
                <a:latin typeface="Consolas"/>
              </a:rPr>
              <a:t>    RETURN</a:t>
            </a:r>
            <a:r>
              <a:rPr lang="en-US" sz="1100" dirty="0">
                <a:solidFill>
                  <a:srgbClr val="A31515"/>
                </a:solidFill>
                <a:latin typeface="Consolas"/>
              </a:rPr>
              <a:t> </a:t>
            </a:r>
            <a:r>
              <a:rPr lang="en-US" sz="1100" dirty="0">
                <a:latin typeface="Consolas"/>
              </a:rPr>
              <a:t>${</a:t>
            </a:r>
            <a:r>
              <a:rPr lang="en-US" sz="1100" dirty="0">
                <a:solidFill>
                  <a:srgbClr val="A31515"/>
                </a:solidFill>
                <a:latin typeface="Consolas"/>
              </a:rPr>
              <a:t>app</a:t>
            </a:r>
            <a:r>
              <a:rPr lang="en-US" sz="1100" dirty="0">
                <a:latin typeface="Consolas"/>
              </a:rPr>
              <a:t>}</a:t>
            </a:r>
          </a:p>
          <a:p>
            <a:pPr>
              <a:buNone/>
            </a:pPr>
            <a:endParaRPr lang="en-US" sz="1100" dirty="0">
              <a:solidFill>
                <a:srgbClr val="A31515"/>
              </a:solidFill>
              <a:latin typeface="Consolas"/>
            </a:endParaRPr>
          </a:p>
          <a:p>
            <a:pPr>
              <a:buNone/>
            </a:pPr>
            <a:r>
              <a:rPr lang="en-US" sz="1100" b="1" i="1" dirty="0">
                <a:solidFill>
                  <a:srgbClr val="0000FF"/>
                </a:solidFill>
                <a:latin typeface="Consolas"/>
              </a:rPr>
              <a:t>Close Mantid Workbench</a:t>
            </a:r>
            <a:endParaRPr lang="en-US" sz="1100" dirty="0">
              <a:solidFill>
                <a:srgbClr val="0000FF"/>
              </a:solidFill>
              <a:latin typeface="Consolas"/>
            </a:endParaRPr>
          </a:p>
          <a:p>
            <a:pPr>
              <a:buNone/>
            </a:pPr>
            <a:r>
              <a:rPr lang="en-US" sz="1100" dirty="0">
                <a:latin typeface="Consolas"/>
              </a:rPr>
              <a:t>    Press Keys</a:t>
            </a:r>
            <a:r>
              <a:rPr lang="en-US" sz="1100" dirty="0">
                <a:solidFill>
                  <a:srgbClr val="A31515"/>
                </a:solidFill>
                <a:latin typeface="Consolas"/>
              </a:rPr>
              <a:t> ctrl q</a:t>
            </a:r>
          </a:p>
          <a:p>
            <a:pPr>
              <a:buNone/>
            </a:pPr>
            <a:endParaRPr lang="en-US" sz="1100" dirty="0">
              <a:solidFill>
                <a:srgbClr val="A31515"/>
              </a:solidFill>
              <a:latin typeface="Consolas"/>
            </a:endParaRPr>
          </a:p>
          <a:p>
            <a:pPr>
              <a:buNone/>
            </a:pPr>
            <a:r>
              <a:rPr lang="en-US" sz="1100" b="1" i="1" dirty="0">
                <a:solidFill>
                  <a:srgbClr val="0000FF"/>
                </a:solidFill>
                <a:latin typeface="Consolas"/>
              </a:rPr>
              <a:t>Load Empty Instrument</a:t>
            </a:r>
            <a:endParaRPr lang="en-US" sz="1100" dirty="0">
              <a:solidFill>
                <a:srgbClr val="0000FF"/>
              </a:solidFill>
              <a:latin typeface="Consolas"/>
            </a:endParaRPr>
          </a:p>
          <a:p>
            <a:pPr>
              <a:buNone/>
            </a:pPr>
            <a:r>
              <a:rPr lang="en-US" sz="1100" dirty="0">
                <a:latin typeface="Consolas"/>
              </a:rPr>
              <a:t>    ${</a:t>
            </a:r>
            <a:r>
              <a:rPr lang="en-US" sz="1100" dirty="0" err="1">
                <a:latin typeface="Consolas"/>
              </a:rPr>
              <a:t>algorithm_text_field</a:t>
            </a:r>
            <a:r>
              <a:rPr lang="en-US" sz="1100" dirty="0">
                <a:latin typeface="Consolas"/>
              </a:rPr>
              <a:t>}=    Find Element </a:t>
            </a:r>
            <a:r>
              <a:rPr lang="en-US" sz="1100" dirty="0">
                <a:solidFill>
                  <a:srgbClr val="000000"/>
                </a:solidFill>
                <a:latin typeface="Consolas"/>
              </a:rPr>
              <a:t>   </a:t>
            </a:r>
            <a:r>
              <a:rPr lang="en-US" sz="1100" dirty="0">
                <a:solidFill>
                  <a:srgbClr val="A31515"/>
                </a:solidFill>
                <a:latin typeface="Consolas"/>
              </a:rPr>
              <a:t>image:/home/u5z/projects/robot-mantid/resources/mantidworkbench_algorithm_text_field.png</a:t>
            </a:r>
          </a:p>
          <a:p>
            <a:pPr>
              <a:buNone/>
            </a:pPr>
            <a:r>
              <a:rPr lang="en-US" sz="1100" dirty="0">
                <a:latin typeface="Consolas"/>
              </a:rPr>
              <a:t>    Click    ${</a:t>
            </a:r>
            <a:r>
              <a:rPr lang="en-US" sz="1100" dirty="0" err="1">
                <a:solidFill>
                  <a:srgbClr val="A31515"/>
                </a:solidFill>
                <a:latin typeface="Consolas"/>
              </a:rPr>
              <a:t>algorithm_text_field</a:t>
            </a:r>
            <a:r>
              <a:rPr lang="en-US" sz="1100" dirty="0">
                <a:latin typeface="Consolas"/>
              </a:rPr>
              <a:t>}</a:t>
            </a:r>
          </a:p>
          <a:p>
            <a:pPr>
              <a:buNone/>
            </a:pPr>
            <a:r>
              <a:rPr lang="en-US" sz="1100" dirty="0">
                <a:latin typeface="Consolas"/>
              </a:rPr>
              <a:t>    Type Text</a:t>
            </a:r>
            <a:r>
              <a:rPr lang="en-US" sz="1100" dirty="0">
                <a:solidFill>
                  <a:srgbClr val="000000"/>
                </a:solidFill>
                <a:latin typeface="Consolas"/>
              </a:rPr>
              <a:t>    </a:t>
            </a:r>
            <a:r>
              <a:rPr lang="en-US" sz="1100" dirty="0" err="1">
                <a:solidFill>
                  <a:srgbClr val="A31515"/>
                </a:solidFill>
                <a:latin typeface="Consolas"/>
              </a:rPr>
              <a:t>LoadEmptyInstrument</a:t>
            </a:r>
            <a:endParaRPr lang="en-US" sz="1100" dirty="0">
              <a:solidFill>
                <a:srgbClr val="A31515"/>
              </a:solidFill>
              <a:latin typeface="Consolas"/>
            </a:endParaRPr>
          </a:p>
          <a:p>
            <a:pPr>
              <a:buNone/>
            </a:pPr>
            <a:r>
              <a:rPr lang="en-US" sz="1100" dirty="0">
                <a:latin typeface="Consolas"/>
              </a:rPr>
              <a:t>    Press Keys </a:t>
            </a:r>
            <a:r>
              <a:rPr lang="en-US" sz="1100" dirty="0">
                <a:solidFill>
                  <a:srgbClr val="000000"/>
                </a:solidFill>
                <a:latin typeface="Consolas"/>
              </a:rPr>
              <a:t>   </a:t>
            </a:r>
            <a:r>
              <a:rPr lang="en-US" sz="1100" dirty="0">
                <a:solidFill>
                  <a:srgbClr val="A31515"/>
                </a:solidFill>
                <a:latin typeface="Consolas"/>
              </a:rPr>
              <a:t>enter</a:t>
            </a:r>
          </a:p>
          <a:p>
            <a:pPr>
              <a:buNone/>
            </a:pPr>
            <a:r>
              <a:rPr lang="en-US" sz="1100" dirty="0">
                <a:latin typeface="Consolas"/>
              </a:rPr>
              <a:t>    Press Keys</a:t>
            </a:r>
            <a:r>
              <a:rPr lang="en-US" sz="1100" dirty="0">
                <a:solidFill>
                  <a:srgbClr val="000000"/>
                </a:solidFill>
                <a:latin typeface="Consolas"/>
              </a:rPr>
              <a:t>    </a:t>
            </a:r>
            <a:r>
              <a:rPr lang="en-US" sz="1100" dirty="0">
                <a:solidFill>
                  <a:srgbClr val="A31515"/>
                </a:solidFill>
                <a:latin typeface="Consolas"/>
              </a:rPr>
              <a:t>enter</a:t>
            </a:r>
            <a:endParaRPr lang="en-US" sz="1100" dirty="0"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4140377955"/>
      </p:ext>
    </p:extLst>
  </p:cSld>
  <p:clrMapOvr>
    <a:masterClrMapping/>
  </p:clrMapOvr>
</p:sld>
</file>

<file path=ppt/theme/theme1.xml><?xml version="1.0" encoding="utf-8"?>
<a:theme xmlns:a="http://schemas.openxmlformats.org/drawingml/2006/main" name="Mantid slide template">
  <a:themeElements>
    <a:clrScheme name="ISIS Small Bottom Banner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ISIS Small Bottom Banner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Sans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Lucida Sans" pitchFamily="34" charset="0"/>
          </a:defRPr>
        </a:defPPr>
      </a:lstStyle>
    </a:lnDef>
  </a:objectDefaults>
  <a:extraClrSchemeLst>
    <a:extraClrScheme>
      <a:clrScheme name="ISIS Small Bottom Bann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Small Bottom Banner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Small Bottom Banner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Small Bottom Banner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Small Bottom Banner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IS Small Bottom Banner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Bottom Banner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Bottom Banner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Bottom Banner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Bottom Banner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Bottom Banner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IS Small Bottom Banner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Mantid slide template</Template>
  <TotalTime>14</TotalTime>
  <Words>46</Words>
  <Application>Microsoft Office PowerPoint</Application>
  <PresentationFormat>On-screen Show (4:3)</PresentationFormat>
  <Paragraphs>11</Paragraphs>
  <Slides>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Mantid slide template</vt:lpstr>
      <vt:lpstr>Robot Framework</vt:lpstr>
      <vt:lpstr>Robot Framework</vt:lpstr>
      <vt:lpstr>Use cases</vt:lpstr>
      <vt:lpstr>mantidworkbench.robot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Automated Testing using Robot Framework</dc:title>
  <dc:creator>Backman, Marie</dc:creator>
  <cp:lastModifiedBy>Backman, Marie</cp:lastModifiedBy>
  <cp:revision>87</cp:revision>
  <dcterms:created xsi:type="dcterms:W3CDTF">2023-10-11T14:53:23Z</dcterms:created>
  <dcterms:modified xsi:type="dcterms:W3CDTF">2023-10-18T13:10:39Z</dcterms:modified>
</cp:coreProperties>
</file>