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7" r:id="rId4"/>
    <p:sldMasterId id="2147483719" r:id="rId5"/>
    <p:sldMasterId id="2147483663" r:id="rId6"/>
    <p:sldMasterId id="2147483734" r:id="rId7"/>
  </p:sldMasterIdLst>
  <p:handoutMasterIdLst>
    <p:handoutMasterId r:id="rId16"/>
  </p:handoutMasterIdLst>
  <p:sldIdLst>
    <p:sldId id="256" r:id="rId8"/>
    <p:sldId id="257" r:id="rId9"/>
    <p:sldId id="258" r:id="rId10"/>
    <p:sldId id="263" r:id="rId11"/>
    <p:sldId id="260" r:id="rId12"/>
    <p:sldId id="261" r:id="rId13"/>
    <p:sldId id="262" r:id="rId14"/>
    <p:sldId id="25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1B"/>
    <a:srgbClr val="676767"/>
    <a:srgbClr val="003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C2B4A-486F-4F96-BA80-A77DEA667113}" v="3" dt="2023-08-11T19:17:55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son, Stephanie (STFC,RAL,ISIS)" userId="fb9e1876-ffcf-45bf-abd9-b21078f88f3e" providerId="ADAL" clId="{425C2B4A-486F-4F96-BA80-A77DEA667113}"/>
    <pc:docChg chg="modMainMaster">
      <pc:chgData name="Richardson, Stephanie (STFC,RAL,ISIS)" userId="fb9e1876-ffcf-45bf-abd9-b21078f88f3e" providerId="ADAL" clId="{425C2B4A-486F-4F96-BA80-A77DEA667113}" dt="2023-08-11T19:17:55.756" v="2" actId="14826"/>
      <pc:docMkLst>
        <pc:docMk/>
      </pc:docMkLst>
      <pc:sldMasterChg chg="modSp">
        <pc:chgData name="Richardson, Stephanie (STFC,RAL,ISIS)" userId="fb9e1876-ffcf-45bf-abd9-b21078f88f3e" providerId="ADAL" clId="{425C2B4A-486F-4F96-BA80-A77DEA667113}" dt="2023-08-11T19:17:16.339" v="1" actId="14826"/>
        <pc:sldMasterMkLst>
          <pc:docMk/>
          <pc:sldMasterMk cId="3837374745" sldId="2147483663"/>
        </pc:sldMasterMkLst>
        <pc:picChg chg="mod">
          <ac:chgData name="Richardson, Stephanie (STFC,RAL,ISIS)" userId="fb9e1876-ffcf-45bf-abd9-b21078f88f3e" providerId="ADAL" clId="{425C2B4A-486F-4F96-BA80-A77DEA667113}" dt="2023-08-11T19:17:16.339" v="1" actId="14826"/>
          <ac:picMkLst>
            <pc:docMk/>
            <pc:sldMasterMk cId="3837374745" sldId="2147483663"/>
            <ac:picMk id="7" creationId="{52AB5F44-508E-D5E3-9686-E5DB5331D657}"/>
          </ac:picMkLst>
        </pc:picChg>
      </pc:sldMasterChg>
      <pc:sldMasterChg chg="modSp">
        <pc:chgData name="Richardson, Stephanie (STFC,RAL,ISIS)" userId="fb9e1876-ffcf-45bf-abd9-b21078f88f3e" providerId="ADAL" clId="{425C2B4A-486F-4F96-BA80-A77DEA667113}" dt="2023-08-11T19:17:04.472" v="0" actId="14826"/>
        <pc:sldMasterMkLst>
          <pc:docMk/>
          <pc:sldMasterMk cId="2232557041" sldId="2147483719"/>
        </pc:sldMasterMkLst>
        <pc:picChg chg="mod">
          <ac:chgData name="Richardson, Stephanie (STFC,RAL,ISIS)" userId="fb9e1876-ffcf-45bf-abd9-b21078f88f3e" providerId="ADAL" clId="{425C2B4A-486F-4F96-BA80-A77DEA667113}" dt="2023-08-11T19:17:04.472" v="0" actId="14826"/>
          <ac:picMkLst>
            <pc:docMk/>
            <pc:sldMasterMk cId="2232557041" sldId="2147483719"/>
            <ac:picMk id="4" creationId="{C5EE97D3-004E-241C-1F4D-DA2001CE0425}"/>
          </ac:picMkLst>
        </pc:picChg>
      </pc:sldMasterChg>
      <pc:sldMasterChg chg="modSp">
        <pc:chgData name="Richardson, Stephanie (STFC,RAL,ISIS)" userId="fb9e1876-ffcf-45bf-abd9-b21078f88f3e" providerId="ADAL" clId="{425C2B4A-486F-4F96-BA80-A77DEA667113}" dt="2023-08-11T19:17:55.756" v="2" actId="14826"/>
        <pc:sldMasterMkLst>
          <pc:docMk/>
          <pc:sldMasterMk cId="3562387349" sldId="2147483734"/>
        </pc:sldMasterMkLst>
        <pc:picChg chg="mod">
          <ac:chgData name="Richardson, Stephanie (STFC,RAL,ISIS)" userId="fb9e1876-ffcf-45bf-abd9-b21078f88f3e" providerId="ADAL" clId="{425C2B4A-486F-4F96-BA80-A77DEA667113}" dt="2023-08-11T19:17:55.756" v="2" actId="14826"/>
          <ac:picMkLst>
            <pc:docMk/>
            <pc:sldMasterMk cId="3562387349" sldId="2147483734"/>
            <ac:picMk id="7" creationId="{52AB5F44-508E-D5E3-9686-E5DB5331D657}"/>
          </ac:picMkLst>
        </pc:picChg>
      </pc:sldMasterChg>
    </pc:docChg>
  </pc:docChgLst>
  <pc:docChgLst>
    <pc:chgData name="Richardson, Stephanie (STFC,RAL,ISIS)" userId="fb9e1876-ffcf-45bf-abd9-b21078f88f3e" providerId="ADAL" clId="{9AD97143-98FB-4579-9750-783D5C12E4A2}"/>
    <pc:docChg chg="undo custSel addSld delSld modSld sldOrd addMainMaster delMainMaster modMainMaster">
      <pc:chgData name="Richardson, Stephanie (STFC,RAL,ISIS)" userId="fb9e1876-ffcf-45bf-abd9-b21078f88f3e" providerId="ADAL" clId="{9AD97143-98FB-4579-9750-783D5C12E4A2}" dt="2023-06-13T10:37:38.715" v="172" actId="14826"/>
      <pc:docMkLst>
        <pc:docMk/>
      </pc:docMkLst>
      <pc:sldChg chg="del">
        <pc:chgData name="Richardson, Stephanie (STFC,RAL,ISIS)" userId="fb9e1876-ffcf-45bf-abd9-b21078f88f3e" providerId="ADAL" clId="{9AD97143-98FB-4579-9750-783D5C12E4A2}" dt="2023-06-13T09:44:59.998" v="5" actId="47"/>
        <pc:sldMkLst>
          <pc:docMk/>
          <pc:sldMk cId="1229566265" sldId="256"/>
        </pc:sldMkLst>
      </pc:sldChg>
      <pc:sldChg chg="modSp new mod">
        <pc:chgData name="Richardson, Stephanie (STFC,RAL,ISIS)" userId="fb9e1876-ffcf-45bf-abd9-b21078f88f3e" providerId="ADAL" clId="{9AD97143-98FB-4579-9750-783D5C12E4A2}" dt="2023-06-13T09:57:56.830" v="159" actId="27636"/>
        <pc:sldMkLst>
          <pc:docMk/>
          <pc:sldMk cId="1481826788" sldId="256"/>
        </pc:sldMkLst>
        <pc:spChg chg="mod">
          <ac:chgData name="Richardson, Stephanie (STFC,RAL,ISIS)" userId="fb9e1876-ffcf-45bf-abd9-b21078f88f3e" providerId="ADAL" clId="{9AD97143-98FB-4579-9750-783D5C12E4A2}" dt="2023-06-13T09:57:56.830" v="159" actId="27636"/>
          <ac:spMkLst>
            <pc:docMk/>
            <pc:sldMk cId="1481826788" sldId="256"/>
            <ac:spMk id="4" creationId="{F317514D-CA92-5C28-8A6F-C434B7EF14DE}"/>
          </ac:spMkLst>
        </pc:spChg>
        <pc:spChg chg="mod">
          <ac:chgData name="Richardson, Stephanie (STFC,RAL,ISIS)" userId="fb9e1876-ffcf-45bf-abd9-b21078f88f3e" providerId="ADAL" clId="{9AD97143-98FB-4579-9750-783D5C12E4A2}" dt="2023-06-13T09:57:56.820" v="158" actId="27636"/>
          <ac:spMkLst>
            <pc:docMk/>
            <pc:sldMk cId="1481826788" sldId="256"/>
            <ac:spMk id="5" creationId="{F4CC80D5-0EB8-807C-B0E7-140CDCF28F4C}"/>
          </ac:spMkLst>
        </pc:spChg>
      </pc:sldChg>
      <pc:sldChg chg="new del">
        <pc:chgData name="Richardson, Stephanie (STFC,RAL,ISIS)" userId="fb9e1876-ffcf-45bf-abd9-b21078f88f3e" providerId="ADAL" clId="{9AD97143-98FB-4579-9750-783D5C12E4A2}" dt="2023-06-13T09:50:27.893" v="42" actId="47"/>
        <pc:sldMkLst>
          <pc:docMk/>
          <pc:sldMk cId="3957375093" sldId="256"/>
        </pc:sldMkLst>
      </pc:sldChg>
      <pc:sldChg chg="new del">
        <pc:chgData name="Richardson, Stephanie (STFC,RAL,ISIS)" userId="fb9e1876-ffcf-45bf-abd9-b21078f88f3e" providerId="ADAL" clId="{9AD97143-98FB-4579-9750-783D5C12E4A2}" dt="2023-06-13T09:58:26.490" v="161" actId="47"/>
        <pc:sldMkLst>
          <pc:docMk/>
          <pc:sldMk cId="487648230" sldId="257"/>
        </pc:sldMkLst>
      </pc:sldChg>
      <pc:sldChg chg="new">
        <pc:chgData name="Richardson, Stephanie (STFC,RAL,ISIS)" userId="fb9e1876-ffcf-45bf-abd9-b21078f88f3e" providerId="ADAL" clId="{9AD97143-98FB-4579-9750-783D5C12E4A2}" dt="2023-06-13T10:05:27.475" v="169" actId="680"/>
        <pc:sldMkLst>
          <pc:docMk/>
          <pc:sldMk cId="583982086" sldId="257"/>
        </pc:sldMkLst>
      </pc:sldChg>
      <pc:sldChg chg="new">
        <pc:chgData name="Richardson, Stephanie (STFC,RAL,ISIS)" userId="fb9e1876-ffcf-45bf-abd9-b21078f88f3e" providerId="ADAL" clId="{9AD97143-98FB-4579-9750-783D5C12E4A2}" dt="2023-06-13T10:05:34.385" v="170" actId="680"/>
        <pc:sldMkLst>
          <pc:docMk/>
          <pc:sldMk cId="3699373884" sldId="258"/>
        </pc:sldMkLst>
      </pc:sldChg>
      <pc:sldChg chg="new">
        <pc:chgData name="Richardson, Stephanie (STFC,RAL,ISIS)" userId="fb9e1876-ffcf-45bf-abd9-b21078f88f3e" providerId="ADAL" clId="{9AD97143-98FB-4579-9750-783D5C12E4A2}" dt="2023-06-13T10:05:37.535" v="171" actId="680"/>
        <pc:sldMkLst>
          <pc:docMk/>
          <pc:sldMk cId="67218123" sldId="259"/>
        </pc:sldMkLst>
      </pc:sldChg>
      <pc:sldChg chg="del">
        <pc:chgData name="Richardson, Stephanie (STFC,RAL,ISIS)" userId="fb9e1876-ffcf-45bf-abd9-b21078f88f3e" providerId="ADAL" clId="{9AD97143-98FB-4579-9750-783D5C12E4A2}" dt="2023-06-13T09:45:00.983" v="6" actId="47"/>
        <pc:sldMkLst>
          <pc:docMk/>
          <pc:sldMk cId="1187316113" sldId="263"/>
        </pc:sldMkLst>
      </pc:sldChg>
      <pc:sldChg chg="new del ord">
        <pc:chgData name="Richardson, Stephanie (STFC,RAL,ISIS)" userId="fb9e1876-ffcf-45bf-abd9-b21078f88f3e" providerId="ADAL" clId="{9AD97143-98FB-4579-9750-783D5C12E4A2}" dt="2023-06-13T09:46:03.793" v="18" actId="47"/>
        <pc:sldMkLst>
          <pc:docMk/>
          <pc:sldMk cId="2346451150" sldId="264"/>
        </pc:sldMkLst>
      </pc:sldChg>
      <pc:sldChg chg="new del ord">
        <pc:chgData name="Richardson, Stephanie (STFC,RAL,ISIS)" userId="fb9e1876-ffcf-45bf-abd9-b21078f88f3e" providerId="ADAL" clId="{9AD97143-98FB-4579-9750-783D5C12E4A2}" dt="2023-06-13T09:46:04.716" v="19" actId="47"/>
        <pc:sldMkLst>
          <pc:docMk/>
          <pc:sldMk cId="869075889" sldId="265"/>
        </pc:sldMkLst>
      </pc:sldChg>
      <pc:sldChg chg="new del ord">
        <pc:chgData name="Richardson, Stephanie (STFC,RAL,ISIS)" userId="fb9e1876-ffcf-45bf-abd9-b21078f88f3e" providerId="ADAL" clId="{9AD97143-98FB-4579-9750-783D5C12E4A2}" dt="2023-06-13T09:46:06.077" v="21" actId="47"/>
        <pc:sldMkLst>
          <pc:docMk/>
          <pc:sldMk cId="3532201644" sldId="266"/>
        </pc:sldMkLst>
      </pc:sldChg>
      <pc:sldChg chg="new del ord">
        <pc:chgData name="Richardson, Stephanie (STFC,RAL,ISIS)" userId="fb9e1876-ffcf-45bf-abd9-b21078f88f3e" providerId="ADAL" clId="{9AD97143-98FB-4579-9750-783D5C12E4A2}" dt="2023-06-13T09:46:05.263" v="20" actId="47"/>
        <pc:sldMkLst>
          <pc:docMk/>
          <pc:sldMk cId="1735777302" sldId="267"/>
        </pc:sldMkLst>
      </pc:sldChg>
      <pc:sldMasterChg chg="modSp mod addSldLayout delSldLayout modSldLayout">
        <pc:chgData name="Richardson, Stephanie (STFC,RAL,ISIS)" userId="fb9e1876-ffcf-45bf-abd9-b21078f88f3e" providerId="ADAL" clId="{9AD97143-98FB-4579-9750-783D5C12E4A2}" dt="2023-06-13T10:04:03.236" v="167" actId="6014"/>
        <pc:sldMasterMkLst>
          <pc:docMk/>
          <pc:sldMasterMk cId="3837374745" sldId="2147483663"/>
        </pc:sldMasterMkLst>
        <pc:picChg chg="mod">
          <ac:chgData name="Richardson, Stephanie (STFC,RAL,ISIS)" userId="fb9e1876-ffcf-45bf-abd9-b21078f88f3e" providerId="ADAL" clId="{9AD97143-98FB-4579-9750-783D5C12E4A2}" dt="2023-06-13T09:55:44.891" v="153" actId="14826"/>
          <ac:picMkLst>
            <pc:docMk/>
            <pc:sldMasterMk cId="3837374745" sldId="2147483663"/>
            <ac:picMk id="7" creationId="{52AB5F44-508E-D5E3-9686-E5DB5331D657}"/>
          </ac:picMkLst>
        </pc:picChg>
        <pc:sldLayoutChg chg="del">
          <pc:chgData name="Richardson, Stephanie (STFC,RAL,ISIS)" userId="fb9e1876-ffcf-45bf-abd9-b21078f88f3e" providerId="ADAL" clId="{9AD97143-98FB-4579-9750-783D5C12E4A2}" dt="2023-06-13T09:58:47.520" v="164" actId="2696"/>
          <pc:sldLayoutMkLst>
            <pc:docMk/>
            <pc:sldMasterMk cId="3837374745" sldId="2147483663"/>
            <pc:sldLayoutMk cId="1028419414" sldId="2147483670"/>
          </pc:sldLayoutMkLst>
        </pc:sldLayoutChg>
        <pc:sldLayoutChg chg="modSp mod">
          <pc:chgData name="Richardson, Stephanie (STFC,RAL,ISIS)" userId="fb9e1876-ffcf-45bf-abd9-b21078f88f3e" providerId="ADAL" clId="{9AD97143-98FB-4579-9750-783D5C12E4A2}" dt="2023-06-13T09:49:08.927" v="36" actId="14100"/>
          <pc:sldLayoutMkLst>
            <pc:docMk/>
            <pc:sldMasterMk cId="3837374745" sldId="2147483663"/>
            <pc:sldLayoutMk cId="1309071196" sldId="2147483671"/>
          </pc:sldLayoutMkLst>
          <pc:spChg chg="mod">
            <ac:chgData name="Richardson, Stephanie (STFC,RAL,ISIS)" userId="fb9e1876-ffcf-45bf-abd9-b21078f88f3e" providerId="ADAL" clId="{9AD97143-98FB-4579-9750-783D5C12E4A2}" dt="2023-06-13T09:49:02.437" v="34" actId="14100"/>
            <ac:spMkLst>
              <pc:docMk/>
              <pc:sldMasterMk cId="3837374745" sldId="2147483663"/>
              <pc:sldLayoutMk cId="1309071196" sldId="2147483671"/>
              <ac:spMk id="3" creationId="{D0882BAE-96E7-8067-F384-6C81451D56C7}"/>
            </ac:spMkLst>
          </pc:spChg>
          <pc:spChg chg="mod">
            <ac:chgData name="Richardson, Stephanie (STFC,RAL,ISIS)" userId="fb9e1876-ffcf-45bf-abd9-b21078f88f3e" providerId="ADAL" clId="{9AD97143-98FB-4579-9750-783D5C12E4A2}" dt="2023-06-13T09:49:05.097" v="35" actId="14100"/>
            <ac:spMkLst>
              <pc:docMk/>
              <pc:sldMasterMk cId="3837374745" sldId="2147483663"/>
              <pc:sldLayoutMk cId="1309071196" sldId="2147483671"/>
              <ac:spMk id="4" creationId="{F017ED95-2655-DA64-A0CC-0DB50CEC6D30}"/>
            </ac:spMkLst>
          </pc:spChg>
          <pc:spChg chg="mod">
            <ac:chgData name="Richardson, Stephanie (STFC,RAL,ISIS)" userId="fb9e1876-ffcf-45bf-abd9-b21078f88f3e" providerId="ADAL" clId="{9AD97143-98FB-4579-9750-783D5C12E4A2}" dt="2023-06-13T09:49:08.927" v="36" actId="14100"/>
            <ac:spMkLst>
              <pc:docMk/>
              <pc:sldMasterMk cId="3837374745" sldId="2147483663"/>
              <pc:sldLayoutMk cId="1309071196" sldId="2147483671"/>
              <ac:spMk id="8" creationId="{57006FAE-DBD1-BA77-7F74-11A8DCE9D304}"/>
            </ac:spMkLst>
          </pc:spChg>
        </pc:sldLayoutChg>
        <pc:sldLayoutChg chg="modSp del mod">
          <pc:chgData name="Richardson, Stephanie (STFC,RAL,ISIS)" userId="fb9e1876-ffcf-45bf-abd9-b21078f88f3e" providerId="ADAL" clId="{9AD97143-98FB-4579-9750-783D5C12E4A2}" dt="2023-06-13T09:49:19.383" v="38" actId="2696"/>
          <pc:sldLayoutMkLst>
            <pc:docMk/>
            <pc:sldMasterMk cId="3837374745" sldId="2147483663"/>
            <pc:sldLayoutMk cId="131455711" sldId="2147483673"/>
          </pc:sldLayoutMkLst>
          <pc:spChg chg="mod">
            <ac:chgData name="Richardson, Stephanie (STFC,RAL,ISIS)" userId="fb9e1876-ffcf-45bf-abd9-b21078f88f3e" providerId="ADAL" clId="{9AD97143-98FB-4579-9750-783D5C12E4A2}" dt="2023-06-13T09:49:17.923" v="37" actId="14100"/>
            <ac:spMkLst>
              <pc:docMk/>
              <pc:sldMasterMk cId="3837374745" sldId="2147483663"/>
              <pc:sldLayoutMk cId="131455711" sldId="2147483673"/>
              <ac:spMk id="3" creationId="{4CC73CB0-95F2-D5D0-1F36-A5C150CB2F7E}"/>
            </ac:spMkLst>
          </pc:spChg>
        </pc:sldLayoutChg>
        <pc:sldLayoutChg chg="del">
          <pc:chgData name="Richardson, Stephanie (STFC,RAL,ISIS)" userId="fb9e1876-ffcf-45bf-abd9-b21078f88f3e" providerId="ADAL" clId="{9AD97143-98FB-4579-9750-783D5C12E4A2}" dt="2023-06-13T09:49:21.023" v="39" actId="2696"/>
          <pc:sldLayoutMkLst>
            <pc:docMk/>
            <pc:sldMasterMk cId="3837374745" sldId="2147483663"/>
            <pc:sldLayoutMk cId="3491272922" sldId="2147483674"/>
          </pc:sldLayoutMkLst>
        </pc:sldLayoutChg>
        <pc:sldLayoutChg chg="add del mod">
          <pc:chgData name="Richardson, Stephanie (STFC,RAL,ISIS)" userId="fb9e1876-ffcf-45bf-abd9-b21078f88f3e" providerId="ADAL" clId="{9AD97143-98FB-4579-9750-783D5C12E4A2}" dt="2023-06-13T10:04:03.236" v="167" actId="6014"/>
          <pc:sldLayoutMkLst>
            <pc:docMk/>
            <pc:sldMasterMk cId="3837374745" sldId="2147483663"/>
            <pc:sldLayoutMk cId="1238967463" sldId="2147483744"/>
          </pc:sldLayoutMkLst>
        </pc:sldLayoutChg>
      </pc:sldMasterChg>
      <pc:sldMasterChg chg="del addSldLayout delSldLayout modSldLayout sldLayoutOrd">
        <pc:chgData name="Richardson, Stephanie (STFC,RAL,ISIS)" userId="fb9e1876-ffcf-45bf-abd9-b21078f88f3e" providerId="ADAL" clId="{9AD97143-98FB-4579-9750-783D5C12E4A2}" dt="2023-06-13T09:55:33.113" v="151" actId="2696"/>
        <pc:sldMasterMkLst>
          <pc:docMk/>
          <pc:sldMasterMk cId="1988553359" sldId="2147483712"/>
        </pc:sldMasterMkLst>
        <pc:sldLayoutChg chg="del">
          <pc:chgData name="Richardson, Stephanie (STFC,RAL,ISIS)" userId="fb9e1876-ffcf-45bf-abd9-b21078f88f3e" providerId="ADAL" clId="{9AD97143-98FB-4579-9750-783D5C12E4A2}" dt="2023-06-13T09:55:33.102" v="148" actId="2696"/>
          <pc:sldLayoutMkLst>
            <pc:docMk/>
            <pc:sldMasterMk cId="1988553359" sldId="2147483712"/>
            <pc:sldLayoutMk cId="3192206052" sldId="2147483713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7:34.623" v="27" actId="2696"/>
          <pc:sldLayoutMkLst>
            <pc:docMk/>
            <pc:sldMasterMk cId="1988553359" sldId="2147483712"/>
            <pc:sldLayoutMk cId="2853269508" sldId="2147483714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5:33.102" v="149" actId="2696"/>
          <pc:sldLayoutMkLst>
            <pc:docMk/>
            <pc:sldMasterMk cId="1988553359" sldId="2147483712"/>
            <pc:sldLayoutMk cId="4126579370" sldId="2147483715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7:35.553" v="28" actId="2696"/>
          <pc:sldLayoutMkLst>
            <pc:docMk/>
            <pc:sldMasterMk cId="1988553359" sldId="2147483712"/>
            <pc:sldLayoutMk cId="2480453323" sldId="2147483716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5:33.102" v="150" actId="2696"/>
          <pc:sldLayoutMkLst>
            <pc:docMk/>
            <pc:sldMasterMk cId="1988553359" sldId="2147483712"/>
            <pc:sldLayoutMk cId="2368600610" sldId="2147483717"/>
          </pc:sldLayoutMkLst>
        </pc:sldLayoutChg>
        <pc:sldLayoutChg chg="del ord">
          <pc:chgData name="Richardson, Stephanie (STFC,RAL,ISIS)" userId="fb9e1876-ffcf-45bf-abd9-b21078f88f3e" providerId="ADAL" clId="{9AD97143-98FB-4579-9750-783D5C12E4A2}" dt="2023-06-13T09:48:14.183" v="32" actId="2696"/>
          <pc:sldLayoutMkLst>
            <pc:docMk/>
            <pc:sldMasterMk cId="1988553359" sldId="2147483712"/>
            <pc:sldLayoutMk cId="1429509868" sldId="2147483718"/>
          </pc:sldLayoutMkLst>
        </pc:sldLayoutChg>
        <pc:sldLayoutChg chg="new del mod replId">
          <pc:chgData name="Richardson, Stephanie (STFC,RAL,ISIS)" userId="fb9e1876-ffcf-45bf-abd9-b21078f88f3e" providerId="ADAL" clId="{9AD97143-98FB-4579-9750-783D5C12E4A2}" dt="2023-06-13T09:47:51.505" v="31" actId="2696"/>
          <pc:sldLayoutMkLst>
            <pc:docMk/>
            <pc:sldMasterMk cId="1988553359" sldId="2147483712"/>
            <pc:sldLayoutMk cId="2225168723" sldId="2147483734"/>
          </pc:sldLayoutMkLst>
        </pc:sldLayoutChg>
      </pc:sldMasterChg>
      <pc:sldMasterChg chg="mod addSldLayout delSldLayout modSldLayout">
        <pc:chgData name="Richardson, Stephanie (STFC,RAL,ISIS)" userId="fb9e1876-ffcf-45bf-abd9-b21078f88f3e" providerId="ADAL" clId="{9AD97143-98FB-4579-9750-783D5C12E4A2}" dt="2023-06-13T10:00:01.010" v="166"/>
        <pc:sldMasterMkLst>
          <pc:docMk/>
          <pc:sldMasterMk cId="2232557041" sldId="2147483719"/>
        </pc:sldMasterMkLst>
        <pc:sldLayoutChg chg="modSp mod">
          <pc:chgData name="Richardson, Stephanie (STFC,RAL,ISIS)" userId="fb9e1876-ffcf-45bf-abd9-b21078f88f3e" providerId="ADAL" clId="{9AD97143-98FB-4579-9750-783D5C12E4A2}" dt="2023-06-13T09:53:08.643" v="53" actId="14100"/>
          <pc:sldLayoutMkLst>
            <pc:docMk/>
            <pc:sldMasterMk cId="2232557041" sldId="2147483719"/>
            <pc:sldLayoutMk cId="1675949791" sldId="2147483721"/>
          </pc:sldLayoutMkLst>
          <pc:spChg chg="mod">
            <ac:chgData name="Richardson, Stephanie (STFC,RAL,ISIS)" userId="fb9e1876-ffcf-45bf-abd9-b21078f88f3e" providerId="ADAL" clId="{9AD97143-98FB-4579-9750-783D5C12E4A2}" dt="2023-06-13T09:53:02.219" v="51" actId="14100"/>
            <ac:spMkLst>
              <pc:docMk/>
              <pc:sldMasterMk cId="2232557041" sldId="2147483719"/>
              <pc:sldLayoutMk cId="1675949791" sldId="2147483721"/>
              <ac:spMk id="5" creationId="{BCE196B2-446B-C638-E24B-42F7A659B1DC}"/>
            </ac:spMkLst>
          </pc:spChg>
          <pc:spChg chg="mod">
            <ac:chgData name="Richardson, Stephanie (STFC,RAL,ISIS)" userId="fb9e1876-ffcf-45bf-abd9-b21078f88f3e" providerId="ADAL" clId="{9AD97143-98FB-4579-9750-783D5C12E4A2}" dt="2023-06-13T09:53:08.643" v="53" actId="14100"/>
            <ac:spMkLst>
              <pc:docMk/>
              <pc:sldMasterMk cId="2232557041" sldId="2147483719"/>
              <pc:sldLayoutMk cId="1675949791" sldId="2147483721"/>
              <ac:spMk id="6" creationId="{9E2D15B4-3C1F-6E32-114C-0E3C063437E2}"/>
            </ac:spMkLst>
          </pc:spChg>
          <pc:spChg chg="mod">
            <ac:chgData name="Richardson, Stephanie (STFC,RAL,ISIS)" userId="fb9e1876-ffcf-45bf-abd9-b21078f88f3e" providerId="ADAL" clId="{9AD97143-98FB-4579-9750-783D5C12E4A2}" dt="2023-06-13T09:53:00.202" v="50" actId="14100"/>
            <ac:spMkLst>
              <pc:docMk/>
              <pc:sldMasterMk cId="2232557041" sldId="2147483719"/>
              <pc:sldLayoutMk cId="1675949791" sldId="2147483721"/>
              <ac:spMk id="7" creationId="{6D58FB62-6305-D775-94D1-00380F2AC31D}"/>
            </ac:spMkLst>
          </pc:spChg>
        </pc:sldLayoutChg>
        <pc:sldLayoutChg chg="del">
          <pc:chgData name="Richardson, Stephanie (STFC,RAL,ISIS)" userId="fb9e1876-ffcf-45bf-abd9-b21078f88f3e" providerId="ADAL" clId="{9AD97143-98FB-4579-9750-783D5C12E4A2}" dt="2023-06-13T09:47:24.373" v="26" actId="2696"/>
          <pc:sldLayoutMkLst>
            <pc:docMk/>
            <pc:sldMasterMk cId="2232557041" sldId="2147483719"/>
            <pc:sldLayoutMk cId="1922209044" sldId="2147483722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0:02.353" v="40" actId="2696"/>
          <pc:sldLayoutMkLst>
            <pc:docMk/>
            <pc:sldMasterMk cId="2232557041" sldId="2147483719"/>
            <pc:sldLayoutMk cId="1863908208" sldId="2147483723"/>
          </pc:sldLayoutMkLst>
        </pc:sldLayoutChg>
        <pc:sldLayoutChg chg="modSp mod">
          <pc:chgData name="Richardson, Stephanie (STFC,RAL,ISIS)" userId="fb9e1876-ffcf-45bf-abd9-b21078f88f3e" providerId="ADAL" clId="{9AD97143-98FB-4579-9750-783D5C12E4A2}" dt="2023-06-13T09:55:17.820" v="147" actId="14100"/>
          <pc:sldLayoutMkLst>
            <pc:docMk/>
            <pc:sldMasterMk cId="2232557041" sldId="2147483719"/>
            <pc:sldLayoutMk cId="1747815310" sldId="2147483724"/>
          </pc:sldLayoutMkLst>
          <pc:spChg chg="mod">
            <ac:chgData name="Richardson, Stephanie (STFC,RAL,ISIS)" userId="fb9e1876-ffcf-45bf-abd9-b21078f88f3e" providerId="ADAL" clId="{9AD97143-98FB-4579-9750-783D5C12E4A2}" dt="2023-06-13T09:55:17.820" v="147" actId="14100"/>
            <ac:spMkLst>
              <pc:docMk/>
              <pc:sldMasterMk cId="2232557041" sldId="2147483719"/>
              <pc:sldLayoutMk cId="1747815310" sldId="2147483724"/>
              <ac:spMk id="4" creationId="{D3A8A21F-2C7D-3EED-D3DE-935B34DCFB6C}"/>
            </ac:spMkLst>
          </pc:spChg>
        </pc:sldLayoutChg>
        <pc:sldLayoutChg chg="mod">
          <pc:chgData name="Richardson, Stephanie (STFC,RAL,ISIS)" userId="fb9e1876-ffcf-45bf-abd9-b21078f88f3e" providerId="ADAL" clId="{9AD97143-98FB-4579-9750-783D5C12E4A2}" dt="2023-06-13T09:52:36.938" v="49" actId="6014"/>
          <pc:sldLayoutMkLst>
            <pc:docMk/>
            <pc:sldMasterMk cId="2232557041" sldId="2147483719"/>
            <pc:sldLayoutMk cId="3910029188" sldId="2147483725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4:59.998" v="5" actId="47"/>
          <pc:sldLayoutMkLst>
            <pc:docMk/>
            <pc:sldMasterMk cId="2232557041" sldId="2147483719"/>
            <pc:sldLayoutMk cId="963376447" sldId="2147483726"/>
          </pc:sldLayoutMkLst>
        </pc:sldLayoutChg>
        <pc:sldLayoutChg chg="new del mod">
          <pc:chgData name="Richardson, Stephanie (STFC,RAL,ISIS)" userId="fb9e1876-ffcf-45bf-abd9-b21078f88f3e" providerId="ADAL" clId="{9AD97143-98FB-4579-9750-783D5C12E4A2}" dt="2023-06-13T09:51:18.793" v="46" actId="2696"/>
          <pc:sldLayoutMkLst>
            <pc:docMk/>
            <pc:sldMasterMk cId="2232557041" sldId="2147483719"/>
            <pc:sldLayoutMk cId="2812007920" sldId="2147483726"/>
          </pc:sldLayoutMkLst>
        </pc:sldLayoutChg>
        <pc:sldLayoutChg chg="addSp delSp modSp add mod modTransition">
          <pc:chgData name="Richardson, Stephanie (STFC,RAL,ISIS)" userId="fb9e1876-ffcf-45bf-abd9-b21078f88f3e" providerId="ADAL" clId="{9AD97143-98FB-4579-9750-783D5C12E4A2}" dt="2023-06-13T09:55:09.755" v="146" actId="6014"/>
          <pc:sldLayoutMkLst>
            <pc:docMk/>
            <pc:sldMasterMk cId="2232557041" sldId="2147483719"/>
            <pc:sldLayoutMk cId="3623609204" sldId="2147483726"/>
          </pc:sldLayoutMkLst>
          <pc:spChg chg="add mod">
            <ac:chgData name="Richardson, Stephanie (STFC,RAL,ISIS)" userId="fb9e1876-ffcf-45bf-abd9-b21078f88f3e" providerId="ADAL" clId="{9AD97143-98FB-4579-9750-783D5C12E4A2}" dt="2023-06-13T09:54:20.608" v="129" actId="14100"/>
            <ac:spMkLst>
              <pc:docMk/>
              <pc:sldMasterMk cId="2232557041" sldId="2147483719"/>
              <pc:sldLayoutMk cId="3623609204" sldId="2147483726"/>
              <ac:spMk id="2" creationId="{39A72C94-07DD-E2CA-345A-A35125CE44A6}"/>
            </ac:spMkLst>
          </pc:spChg>
          <pc:spChg chg="add mod">
            <ac:chgData name="Richardson, Stephanie (STFC,RAL,ISIS)" userId="fb9e1876-ffcf-45bf-abd9-b21078f88f3e" providerId="ADAL" clId="{9AD97143-98FB-4579-9750-783D5C12E4A2}" dt="2023-06-13T09:54:25.892" v="133" actId="408"/>
            <ac:spMkLst>
              <pc:docMk/>
              <pc:sldMasterMk cId="2232557041" sldId="2147483719"/>
              <pc:sldLayoutMk cId="3623609204" sldId="2147483726"/>
              <ac:spMk id="3" creationId="{1BFA7CDF-E186-FDDF-CF2E-0B3F10DB84DD}"/>
            </ac:spMkLst>
          </pc:spChg>
          <pc:spChg chg="add del">
            <ac:chgData name="Richardson, Stephanie (STFC,RAL,ISIS)" userId="fb9e1876-ffcf-45bf-abd9-b21078f88f3e" providerId="ADAL" clId="{9AD97143-98FB-4579-9750-783D5C12E4A2}" dt="2023-06-13T09:54:32.809" v="134" actId="11529"/>
            <ac:spMkLst>
              <pc:docMk/>
              <pc:sldMasterMk cId="2232557041" sldId="2147483719"/>
              <pc:sldLayoutMk cId="3623609204" sldId="2147483726"/>
              <ac:spMk id="4" creationId="{97D7855A-65D1-22A7-5579-ACA2935602DA}"/>
            </ac:spMkLst>
          </pc:spChg>
          <pc:spChg chg="mod">
            <ac:chgData name="Richardson, Stephanie (STFC,RAL,ISIS)" userId="fb9e1876-ffcf-45bf-abd9-b21078f88f3e" providerId="ADAL" clId="{9AD97143-98FB-4579-9750-783D5C12E4A2}" dt="2023-06-13T09:54:22.662" v="132" actId="1038"/>
            <ac:spMkLst>
              <pc:docMk/>
              <pc:sldMasterMk cId="2232557041" sldId="2147483719"/>
              <pc:sldLayoutMk cId="3623609204" sldId="2147483726"/>
              <ac:spMk id="6" creationId="{9E2D15B4-3C1F-6E32-114C-0E3C063437E2}"/>
            </ac:spMkLst>
          </pc:spChg>
          <pc:spChg chg="del">
            <ac:chgData name="Richardson, Stephanie (STFC,RAL,ISIS)" userId="fb9e1876-ffcf-45bf-abd9-b21078f88f3e" providerId="ADAL" clId="{9AD97143-98FB-4579-9750-783D5C12E4A2}" dt="2023-06-13T09:53:29.553" v="56" actId="478"/>
            <ac:spMkLst>
              <pc:docMk/>
              <pc:sldMasterMk cId="2232557041" sldId="2147483719"/>
              <pc:sldLayoutMk cId="3623609204" sldId="2147483726"/>
              <ac:spMk id="7" creationId="{6D58FB62-6305-D775-94D1-00380F2AC31D}"/>
            </ac:spMkLst>
          </pc:spChg>
          <pc:spChg chg="add mod">
            <ac:chgData name="Richardson, Stephanie (STFC,RAL,ISIS)" userId="fb9e1876-ffcf-45bf-abd9-b21078f88f3e" providerId="ADAL" clId="{9AD97143-98FB-4579-9750-783D5C12E4A2}" dt="2023-06-13T09:54:56.659" v="145" actId="14100"/>
            <ac:spMkLst>
              <pc:docMk/>
              <pc:sldMasterMk cId="2232557041" sldId="2147483719"/>
              <pc:sldLayoutMk cId="3623609204" sldId="2147483726"/>
              <ac:spMk id="8" creationId="{4A93167B-5805-9EBB-6E54-360D545AFA15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2652264531" sldId="2147483754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2652264531" sldId="2147483754"/>
              <ac:spMk id="4" creationId="{B7783C9B-D14B-899C-B084-D233E5CF9D89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2652264531" sldId="2147483754"/>
              <ac:spMk id="5" creationId="{2E2C38EF-93AE-9214-FDFE-009AE71CD7A1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2652264531" sldId="2147483754"/>
              <ac:spMk id="6" creationId="{4E881CBA-3EB3-43A7-D2FA-2410CF2BAE2D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831121784" sldId="2147483755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831121784" sldId="2147483755"/>
              <ac:spMk id="4" creationId="{0311ECD2-7228-FC6F-D057-E1D381721D2D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831121784" sldId="2147483755"/>
              <ac:spMk id="5" creationId="{A0501347-B148-1746-115D-B3672939A7E1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831121784" sldId="2147483755"/>
              <ac:spMk id="6" creationId="{E474C7FE-56F7-317A-6A29-7F808D2B3C8A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672187643" sldId="2147483756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672187643" sldId="2147483756"/>
              <ac:spMk id="4" creationId="{DC61FB1F-7BDA-DC86-9EF3-DB36350C8D2F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672187643" sldId="2147483756"/>
              <ac:spMk id="5" creationId="{C77E4339-5CB2-7EDB-C9AA-C007FA14F698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672187643" sldId="2147483756"/>
              <ac:spMk id="6" creationId="{1B47BCC8-EC59-1A12-7C24-DEA423BC7F75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546897535" sldId="2147483757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546897535" sldId="2147483757"/>
              <ac:spMk id="5" creationId="{C400EE24-2BFB-8E46-2E66-3BA36D59A1CA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546897535" sldId="2147483757"/>
              <ac:spMk id="6" creationId="{F5F2556D-B5E1-EF44-908B-500C8837B6D3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546897535" sldId="2147483757"/>
              <ac:spMk id="7" creationId="{36B4910F-1642-C042-4D26-BC4F3A55A63E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075672927" sldId="2147483758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075672927" sldId="2147483758"/>
              <ac:spMk id="7" creationId="{CF70523E-13BC-6AF4-F44B-1E81F5078040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075672927" sldId="2147483758"/>
              <ac:spMk id="8" creationId="{22ACC21D-81ED-0C7F-2CF7-CFDE23016EBF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075672927" sldId="2147483758"/>
              <ac:spMk id="9" creationId="{A75BA4D1-1395-871F-083F-CCC3ADAA7675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07841998" sldId="2147483759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07841998" sldId="2147483759"/>
              <ac:spMk id="3" creationId="{ACA4210A-8AD6-DB76-6435-6F1565CF23B3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07841998" sldId="2147483759"/>
              <ac:spMk id="4" creationId="{E65DFFE2-973C-8808-2027-0A0826D0678B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07841998" sldId="2147483759"/>
              <ac:spMk id="5" creationId="{2827C7D8-7501-4918-C3A4-210FC2D1AD31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528458597" sldId="2147483760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528458597" sldId="2147483760"/>
              <ac:spMk id="5" creationId="{0BBF7D06-9178-0519-324E-D3FAE1553A1C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528458597" sldId="2147483760"/>
              <ac:spMk id="6" creationId="{DDED0C21-14CC-0A4D-09D2-207115B3D4DC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528458597" sldId="2147483760"/>
              <ac:spMk id="7" creationId="{094D343D-82C5-3AAA-AADD-2197F991E673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264549565" sldId="2147483761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264549565" sldId="2147483761"/>
              <ac:spMk id="5" creationId="{687748DA-A10C-6B03-FEDA-D99AE6E85A9B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264549565" sldId="2147483761"/>
              <ac:spMk id="6" creationId="{5009BA5F-3B12-9A62-2D70-80CF77B9951B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264549565" sldId="2147483761"/>
              <ac:spMk id="7" creationId="{361A75CB-A493-E2D5-0C56-6C9F25C86CA4}"/>
            </ac:spMkLst>
          </pc:spChg>
        </pc:sldLayoutChg>
      </pc:sldMasterChg>
      <pc:sldMasterChg chg="modSp mod modSldLayout">
        <pc:chgData name="Richardson, Stephanie (STFC,RAL,ISIS)" userId="fb9e1876-ffcf-45bf-abd9-b21078f88f3e" providerId="ADAL" clId="{9AD97143-98FB-4579-9750-783D5C12E4A2}" dt="2023-06-13T10:37:38.715" v="172" actId="14826"/>
        <pc:sldMasterMkLst>
          <pc:docMk/>
          <pc:sldMasterMk cId="3796829732" sldId="2147483727"/>
        </pc:sldMasterMkLst>
        <pc:picChg chg="mod">
          <ac:chgData name="Richardson, Stephanie (STFC,RAL,ISIS)" userId="fb9e1876-ffcf-45bf-abd9-b21078f88f3e" providerId="ADAL" clId="{9AD97143-98FB-4579-9750-783D5C12E4A2}" dt="2023-06-13T10:37:38.715" v="172" actId="14826"/>
          <ac:picMkLst>
            <pc:docMk/>
            <pc:sldMasterMk cId="3796829732" sldId="2147483727"/>
            <ac:picMk id="4" creationId="{C5EE97D3-004E-241C-1F4D-DA2001CE0425}"/>
          </ac:picMkLst>
        </pc:picChg>
        <pc:sldLayoutChg chg="mod">
          <pc:chgData name="Richardson, Stephanie (STFC,RAL,ISIS)" userId="fb9e1876-ffcf-45bf-abd9-b21078f88f3e" providerId="ADAL" clId="{9AD97143-98FB-4579-9750-783D5C12E4A2}" dt="2023-06-13T09:47:07.019" v="25" actId="6014"/>
          <pc:sldLayoutMkLst>
            <pc:docMk/>
            <pc:sldMasterMk cId="3796829732" sldId="2147483727"/>
            <pc:sldLayoutMk cId="1361455900" sldId="2147483733"/>
          </pc:sldLayoutMkLst>
        </pc:sldLayoutChg>
      </pc:sldMasterChg>
      <pc:sldMasterChg chg="new del mod addSldLayout delSldLayout">
        <pc:chgData name="Richardson, Stephanie (STFC,RAL,ISIS)" userId="fb9e1876-ffcf-45bf-abd9-b21078f88f3e" providerId="ADAL" clId="{9AD97143-98FB-4579-9750-783D5C12E4A2}" dt="2023-06-13T09:50:58.333" v="44" actId="6938"/>
        <pc:sldMasterMkLst>
          <pc:docMk/>
          <pc:sldMasterMk cId="2547378874" sldId="2147483734"/>
        </pc:sldMasterMkLst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173839450" sldId="2147483735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467079635" sldId="2147483736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881842932" sldId="2147483737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509497509" sldId="2147483738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104118082" sldId="2147483739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458179380" sldId="2147483740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874716688" sldId="2147483741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545531455" sldId="2147483742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260352868" sldId="2147483743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25583450" sldId="2147483744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583740436" sldId="2147483745"/>
          </pc:sldLayoutMkLst>
        </pc:sldLayoutChg>
      </pc:sldMasterChg>
      <pc:sldMasterChg chg="add mod addSldLayout delSldLayout modSldLayout">
        <pc:chgData name="Richardson, Stephanie (STFC,RAL,ISIS)" userId="fb9e1876-ffcf-45bf-abd9-b21078f88f3e" providerId="ADAL" clId="{9AD97143-98FB-4579-9750-783D5C12E4A2}" dt="2023-06-13T10:04:22.250" v="168" actId="6014"/>
        <pc:sldMasterMkLst>
          <pc:docMk/>
          <pc:sldMasterMk cId="3562387349" sldId="2147483734"/>
        </pc:sldMasterMkLst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379747361" sldId="2147483735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180950474" sldId="2147483736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187053031" sldId="2147483737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1905161976" sldId="2147483738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3538624153" sldId="2147483739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831710968" sldId="2147483740"/>
          </pc:sldLayoutMkLst>
        </pc:sldLayoutChg>
        <pc:sldLayoutChg chg="add del mod replId">
          <pc:chgData name="Richardson, Stephanie (STFC,RAL,ISIS)" userId="fb9e1876-ffcf-45bf-abd9-b21078f88f3e" providerId="ADAL" clId="{9AD97143-98FB-4579-9750-783D5C12E4A2}" dt="2023-06-13T09:58:53.153" v="165" actId="2696"/>
          <pc:sldLayoutMkLst>
            <pc:docMk/>
            <pc:sldMasterMk cId="3562387349" sldId="2147483734"/>
            <pc:sldLayoutMk cId="532212873" sldId="2147483741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539774327" sldId="2147483742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219480384" sldId="2147483743"/>
          </pc:sldLayoutMkLst>
        </pc:sldLayoutChg>
        <pc:sldLayoutChg chg="mod">
          <pc:chgData name="Richardson, Stephanie (STFC,RAL,ISIS)" userId="fb9e1876-ffcf-45bf-abd9-b21078f88f3e" providerId="ADAL" clId="{9AD97143-98FB-4579-9750-783D5C12E4A2}" dt="2023-06-13T10:04:22.250" v="168" actId="6014"/>
          <pc:sldLayoutMkLst>
            <pc:docMk/>
            <pc:sldMasterMk cId="3562387349" sldId="2147483734"/>
            <pc:sldLayoutMk cId="3840627009" sldId="214748374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C82ED0-7452-4354-A24E-35FB24BF9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969E9-2182-2FF9-A02F-A1842CE2A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6A77-BC89-4E24-A414-B6543411FF58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4D48-5E89-47EA-5EE7-5780CF041D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F5C8-55D8-4294-92FA-96C28702B9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80C6-5E9B-493C-B5B8-6FAC8DE86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83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136145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9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7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5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54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96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5305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93287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222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2777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780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70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0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34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79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15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5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71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9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627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2834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675949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155470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1630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84310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7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0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53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61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624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710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7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623609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7478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39100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8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" y="0"/>
            <a:ext cx="12190811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7968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3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2325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6" r:id="rId3"/>
    <p:sldLayoutId id="2147483724" r:id="rId4"/>
    <p:sldLayoutId id="2147483725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0"/>
            <a:ext cx="12189289" cy="685799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0"/>
            <a:ext cx="12189289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2" r:id="rId12"/>
    <p:sldLayoutId id="214748374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antidproject.org/Testing/index.html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5CD0-94BB-02A9-D0D6-755513A29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Testing during release</a:t>
            </a:r>
            <a:br>
              <a:rPr lang="en-GB" dirty="0" smtClean="0"/>
            </a:br>
            <a:r>
              <a:rPr lang="en-GB" sz="3200" dirty="0" smtClean="0"/>
              <a:t>An ISIS Perspective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0B9D-A009-468E-DD38-1C459E82E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Sarah Foxley, Scientific Software Engineer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7514D-CA92-5C28-8A6F-C434B7EF1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Mantid Developer Meeting 2023 at ORNL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C80D5-0EB8-807C-B0E7-140CDCF28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18</a:t>
            </a:r>
            <a:r>
              <a:rPr lang="en-GB" baseline="30000" dirty="0" smtClean="0"/>
              <a:t>th</a:t>
            </a:r>
            <a:r>
              <a:rPr lang="en-GB" dirty="0" smtClean="0"/>
              <a:t> October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82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300778" y="905435"/>
            <a:ext cx="46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Code Freeze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1291812" y="1640541"/>
            <a:ext cx="46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Manual Testing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291811" y="2617694"/>
            <a:ext cx="46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Beta Testing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300778" y="3594847"/>
            <a:ext cx="46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Smoke Testing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291810" y="4455458"/>
            <a:ext cx="46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Release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5747272" y="1639651"/>
            <a:ext cx="46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First Tuesday/Wednesday after code freeze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5747272" y="3535686"/>
            <a:ext cx="467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First Tuesday/Wednesday after Beta testing ends</a:t>
            </a:r>
            <a:endParaRPr lang="en-GB" dirty="0"/>
          </a:p>
        </p:txBody>
      </p:sp>
      <p:sp>
        <p:nvSpPr>
          <p:cNvPr id="10" name="Down Arrow 9"/>
          <p:cNvSpPr/>
          <p:nvPr/>
        </p:nvSpPr>
        <p:spPr>
          <a:xfrm>
            <a:off x="3492197" y="1274767"/>
            <a:ext cx="277906" cy="364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3501165" y="2212501"/>
            <a:ext cx="277906" cy="364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3501165" y="3165876"/>
            <a:ext cx="277906" cy="364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3501165" y="4055178"/>
            <a:ext cx="277906" cy="364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8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1295" y="1021977"/>
            <a:ext cx="91977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Release Manager reminds team about code freeze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2 weeks prior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1 week prior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Technical release managers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Set up release-next branch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Point any PRs that might make release to this branch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Change milestones on PRs still pointing to Main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Freeze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37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1295" y="1021977"/>
            <a:ext cx="91977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Organised by Quality Assurance Managers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Use most recent nightly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Ensemble testing with ILL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Takes around 2 days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Use </a:t>
            </a:r>
            <a:r>
              <a:rPr lang="en-GB" dirty="0"/>
              <a:t>testing documentation -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developer.mantidproject.org/Testing/index.html</a:t>
            </a:r>
            <a:r>
              <a:rPr lang="en-GB" dirty="0" smtClean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Raise issues found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Regressions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What needs to be fixed before Beta testing?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Manual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2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0612" y="959224"/>
            <a:ext cx="919778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Announce Beta Testing opens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Teams arrange testing with scientists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1-1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Group testing session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Mantid Help E-mail address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Raise issues from feedback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Work on regressions – into release-next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Beta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0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0612" y="959224"/>
            <a:ext cx="919778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All regressions dealt with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Release editors have finished with release notes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Organised by Quality Assurance managers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Technical Release managers build release candidate packages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All meet together via Zoom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Attempt to break Mantid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Lasts for around 1.5 – 2 hours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If significant issues found release delayed – decision lies with release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Smoke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6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0612" y="959224"/>
            <a:ext cx="9197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Release manager decides package is ready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Technical release managers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Create final packages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Stop release-next merging into main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Make packages available &amp; update website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Release manager announces new release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Release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2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520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accent3"/>
                </a:solidFill>
              </a:rPr>
              <a:t>Thank you</a:t>
            </a:r>
            <a:endParaRPr lang="en-GB" sz="4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riangle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attern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ank Layout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cd533c-b9d0-433e-8bc8-2035f7a6fc2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5E6B3E8DB9A49AAF59715EEEC04AC" ma:contentTypeVersion="14" ma:contentTypeDescription="Create a new document." ma:contentTypeScope="" ma:versionID="f690a756b699505f0d492b4c453ec676">
  <xsd:schema xmlns:xsd="http://www.w3.org/2001/XMLSchema" xmlns:xs="http://www.w3.org/2001/XMLSchema" xmlns:p="http://schemas.microsoft.com/office/2006/metadata/properties" xmlns:ns3="b7cd533c-b9d0-433e-8bc8-2035f7a6fc23" xmlns:ns4="94bd9266-b956-4dde-b8e7-123b91613512" targetNamespace="http://schemas.microsoft.com/office/2006/metadata/properties" ma:root="true" ma:fieldsID="832a881696c806c3c9d6b71055b1f330" ns3:_="" ns4:_="">
    <xsd:import namespace="b7cd533c-b9d0-433e-8bc8-2035f7a6fc23"/>
    <xsd:import namespace="94bd9266-b956-4dde-b8e7-123b916135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d533c-b9d0-433e-8bc8-2035f7a6f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d9266-b956-4dde-b8e7-123b9161351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9237DF-6E98-4AFD-A1AD-E1C9D616A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DF670E-3DD2-40A0-8524-D0B4771A731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4bd9266-b956-4dde-b8e7-123b91613512"/>
    <ds:schemaRef ds:uri="http://purl.org/dc/elements/1.1/"/>
    <ds:schemaRef ds:uri="http://schemas.microsoft.com/office/2006/metadata/properties"/>
    <ds:schemaRef ds:uri="http://schemas.microsoft.com/office/2006/documentManagement/types"/>
    <ds:schemaRef ds:uri="b7cd533c-b9d0-433e-8bc8-2035f7a6fc2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884A75-AEC0-4425-A347-2325DFE085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cd533c-b9d0-433e-8bc8-2035f7a6fc23"/>
    <ds:schemaRef ds:uri="94bd9266-b956-4dde-b8e7-123b916135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234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Verdana</vt:lpstr>
      <vt:lpstr>Arial</vt:lpstr>
      <vt:lpstr>1_Title slide</vt:lpstr>
      <vt:lpstr>2_Triangles</vt:lpstr>
      <vt:lpstr>3_Pattern</vt:lpstr>
      <vt:lpstr>4_Blank Layouts</vt:lpstr>
      <vt:lpstr>Testing during release An ISIS Perspective</vt:lpstr>
      <vt:lpstr>PowerPoint Presentation</vt:lpstr>
      <vt:lpstr>Code Freeze</vt:lpstr>
      <vt:lpstr>Manual Testing</vt:lpstr>
      <vt:lpstr>Beta Testing</vt:lpstr>
      <vt:lpstr>Smoke Testing</vt:lpstr>
      <vt:lpstr>Release 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Richardson, Stephanie (STFC,RAL,ISIS)</dc:creator>
  <cp:lastModifiedBy>Foxley, Sarah (STFC,RAL,ISIS)</cp:lastModifiedBy>
  <cp:revision>11</cp:revision>
  <dcterms:created xsi:type="dcterms:W3CDTF">2023-01-10T12:41:06Z</dcterms:created>
  <dcterms:modified xsi:type="dcterms:W3CDTF">2023-10-18T10:45:10Z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0x0101008715E6B3E8DB9A49AAF59715EEEC04AC</vt:lpwstr>
  </property>
</Properties>
</file>