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2"/>
  </p:notesMasterIdLst>
  <p:sldIdLst>
    <p:sldId id="256" r:id="rId5"/>
    <p:sldId id="294" r:id="rId6"/>
    <p:sldId id="292" r:id="rId7"/>
    <p:sldId id="267" r:id="rId8"/>
    <p:sldId id="285" r:id="rId9"/>
    <p:sldId id="295" r:id="rId10"/>
    <p:sldId id="290" r:id="rId11"/>
    <p:sldId id="281" r:id="rId12"/>
    <p:sldId id="282" r:id="rId13"/>
    <p:sldId id="296" r:id="rId14"/>
    <p:sldId id="289" r:id="rId15"/>
    <p:sldId id="291" r:id="rId16"/>
    <p:sldId id="287" r:id="rId17"/>
    <p:sldId id="283" r:id="rId18"/>
    <p:sldId id="288" r:id="rId19"/>
    <p:sldId id="298" r:id="rId20"/>
    <p:sldId id="299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19B3"/>
    <a:srgbClr val="009900"/>
    <a:srgbClr val="3C3F41"/>
    <a:srgbClr val="300A24"/>
    <a:srgbClr val="660066"/>
    <a:srgbClr val="E2EA92"/>
    <a:srgbClr val="DAB102"/>
    <a:srgbClr val="E0E0E0"/>
    <a:srgbClr val="F2F2F2"/>
    <a:srgbClr val="D6E3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79666" autoAdjust="0"/>
  </p:normalViewPr>
  <p:slideViewPr>
    <p:cSldViewPr snapToGrid="0" showGuides="1">
      <p:cViewPr varScale="1">
        <p:scale>
          <a:sx n="167" d="100"/>
          <a:sy n="167" d="100"/>
        </p:scale>
        <p:origin x="1412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2120" y="3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0" y="1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992059-949A-4D84-A84D-82EB5F97947B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6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40" y="8829676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F095A-F86B-4B29-8A9F-DF3D3D1F3E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05740" y="320041"/>
            <a:ext cx="131826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0" r="14286"/>
          <a:stretch/>
        </p:blipFill>
        <p:spPr>
          <a:xfrm>
            <a:off x="200371" y="1074420"/>
            <a:ext cx="8506306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00371" y="5343836"/>
            <a:ext cx="4038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</a:t>
            </a:r>
            <a:b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</a:br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for the US Department of Energy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E8798D-8DC1-4F66-BD16-7083682BED34}"/>
              </a:ext>
            </a:extLst>
          </p:cNvPr>
          <p:cNvSpPr/>
          <p:nvPr userDrawn="1"/>
        </p:nvSpPr>
        <p:spPr>
          <a:xfrm>
            <a:off x="8706678" y="1"/>
            <a:ext cx="437323" cy="530766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321553" y="1388962"/>
            <a:ext cx="8148679" cy="1058605"/>
          </a:xfrm>
        </p:spPr>
        <p:txBody>
          <a:bodyPr/>
          <a:lstStyle>
            <a:lvl1pPr algn="l">
              <a:defRPr sz="32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335611" y="2928829"/>
            <a:ext cx="4690151" cy="1808175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739961D-E2BA-492C-BC48-01E29F648BCC}"/>
              </a:ext>
            </a:extLst>
          </p:cNvPr>
          <p:cNvSpPr/>
          <p:nvPr userDrawn="1"/>
        </p:nvSpPr>
        <p:spPr>
          <a:xfrm>
            <a:off x="4572000" y="5307666"/>
            <a:ext cx="4572000" cy="1550335"/>
          </a:xfrm>
          <a:prstGeom prst="rect">
            <a:avLst/>
          </a:pr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F9A2B3-A685-470B-9190-7D6FE9C16A6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2305" y="5386774"/>
            <a:ext cx="1620963" cy="3968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F44590-B596-4A93-8D86-6F9A318AF1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444484"/>
            <a:ext cx="1101547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05740" y="1078993"/>
            <a:ext cx="436626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5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EFBA5C8-999C-4371-9C2C-0AE38B43EC45}"/>
              </a:ext>
            </a:extLst>
          </p:cNvPr>
          <p:cNvSpPr/>
          <p:nvPr userDrawn="1"/>
        </p:nvSpPr>
        <p:spPr>
          <a:xfrm>
            <a:off x="4572000" y="-1"/>
            <a:ext cx="4572000" cy="6858000"/>
          </a:xfrm>
          <a:custGeom>
            <a:avLst/>
            <a:gdLst>
              <a:gd name="connsiteX0" fmla="*/ 551290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5307665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5307665 h 6858000"/>
              <a:gd name="connsiteX6" fmla="*/ 5512903 w 6096000"/>
              <a:gd name="connsiteY6" fmla="*/ 53076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5512903" y="0"/>
                </a:moveTo>
                <a:lnTo>
                  <a:pt x="6096000" y="0"/>
                </a:lnTo>
                <a:lnTo>
                  <a:pt x="6096000" y="5307665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5307665"/>
                </a:lnTo>
                <a:lnTo>
                  <a:pt x="5512903" y="53076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060" y="1275789"/>
            <a:ext cx="4153054" cy="911019"/>
          </a:xfrm>
        </p:spPr>
        <p:txBody>
          <a:bodyPr/>
          <a:lstStyle>
            <a:lvl1pPr>
              <a:lnSpc>
                <a:spcPct val="95000"/>
              </a:lnSpc>
              <a:defRPr sz="2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163" y="2434851"/>
            <a:ext cx="4134678" cy="2709579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Century Gothic" panose="020B0502020202020204" pitchFamily="34" charset="0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999" y="1078993"/>
            <a:ext cx="4134678" cy="42286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587E3B-57BC-4B9E-9BA0-707BE07CB94C}"/>
              </a:ext>
            </a:extLst>
          </p:cNvPr>
          <p:cNvSpPr/>
          <p:nvPr userDrawn="1"/>
        </p:nvSpPr>
        <p:spPr>
          <a:xfrm>
            <a:off x="205740" y="320041"/>
            <a:ext cx="131826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A21945-2BB3-4CE6-AA63-28E4BBC649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444484"/>
            <a:ext cx="1101547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05740" y="1078992"/>
            <a:ext cx="436626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EFBA5C8-999C-4371-9C2C-0AE38B43EC45}"/>
              </a:ext>
            </a:extLst>
          </p:cNvPr>
          <p:cNvSpPr/>
          <p:nvPr userDrawn="1"/>
        </p:nvSpPr>
        <p:spPr>
          <a:xfrm>
            <a:off x="4572000" y="-1"/>
            <a:ext cx="4572000" cy="6858000"/>
          </a:xfrm>
          <a:custGeom>
            <a:avLst/>
            <a:gdLst>
              <a:gd name="connsiteX0" fmla="*/ 551290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5307665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5307665 h 6858000"/>
              <a:gd name="connsiteX6" fmla="*/ 5512903 w 6096000"/>
              <a:gd name="connsiteY6" fmla="*/ 53076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5512903" y="0"/>
                </a:moveTo>
                <a:lnTo>
                  <a:pt x="6096000" y="0"/>
                </a:lnTo>
                <a:lnTo>
                  <a:pt x="6096000" y="5307665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5307665"/>
                </a:lnTo>
                <a:lnTo>
                  <a:pt x="5512903" y="530766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1060" y="1275789"/>
            <a:ext cx="4153054" cy="867930"/>
          </a:xfrm>
        </p:spPr>
        <p:txBody>
          <a:bodyPr/>
          <a:lstStyle>
            <a:lvl1pPr>
              <a:lnSpc>
                <a:spcPct val="90000"/>
              </a:lnSpc>
              <a:defRPr sz="2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163" y="2477531"/>
            <a:ext cx="4134678" cy="4139078"/>
          </a:xfrm>
        </p:spPr>
        <p:txBody>
          <a:bodyPr/>
          <a:lstStyle>
            <a:lvl1pPr>
              <a:lnSpc>
                <a:spcPct val="90000"/>
              </a:lnSpc>
              <a:buClr>
                <a:schemeClr val="tx1"/>
              </a:buClr>
              <a:defRPr sz="2000">
                <a:latin typeface="Century Gothic" panose="020B0502020202020204" pitchFamily="34" charset="0"/>
              </a:defRPr>
            </a:lvl1pPr>
            <a:lvl2pPr>
              <a:lnSpc>
                <a:spcPct val="90000"/>
              </a:lnSpc>
              <a:buClr>
                <a:schemeClr val="tx1"/>
              </a:buClr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1999" y="1078993"/>
            <a:ext cx="4134678" cy="422867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5B9F43-3CEE-446F-8E35-BC213A599756}"/>
              </a:ext>
            </a:extLst>
          </p:cNvPr>
          <p:cNvSpPr/>
          <p:nvPr userDrawn="1"/>
        </p:nvSpPr>
        <p:spPr>
          <a:xfrm>
            <a:off x="205740" y="320041"/>
            <a:ext cx="131826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8DF9A1-5042-4686-969C-CF4B11C610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444484"/>
            <a:ext cx="1101547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05741" y="0"/>
            <a:ext cx="8500937" cy="6344402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1C2A179-EA72-4D9C-8B5A-60C726FDCDB1}"/>
              </a:ext>
            </a:extLst>
          </p:cNvPr>
          <p:cNvSpPr/>
          <p:nvPr userDrawn="1"/>
        </p:nvSpPr>
        <p:spPr>
          <a:xfrm>
            <a:off x="4571999" y="-1"/>
            <a:ext cx="4572000" cy="6858000"/>
          </a:xfrm>
          <a:custGeom>
            <a:avLst/>
            <a:gdLst>
              <a:gd name="connsiteX0" fmla="*/ 551290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344401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6344401 h 6858000"/>
              <a:gd name="connsiteX6" fmla="*/ 5512903 w 6096000"/>
              <a:gd name="connsiteY6" fmla="*/ 63444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5512903" y="0"/>
                </a:moveTo>
                <a:lnTo>
                  <a:pt x="6096000" y="0"/>
                </a:lnTo>
                <a:lnTo>
                  <a:pt x="6096000" y="6344401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344401"/>
                </a:lnTo>
                <a:lnTo>
                  <a:pt x="5512903" y="634440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CE25A-AEE2-4B84-B230-E61FBB5916C0}"/>
              </a:ext>
            </a:extLst>
          </p:cNvPr>
          <p:cNvSpPr/>
          <p:nvPr userDrawn="1"/>
        </p:nvSpPr>
        <p:spPr>
          <a:xfrm>
            <a:off x="0" y="6344403"/>
            <a:ext cx="20574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7" y="274321"/>
            <a:ext cx="8250174" cy="501676"/>
          </a:xfrm>
        </p:spPr>
        <p:txBody>
          <a:bodyPr/>
          <a:lstStyle>
            <a:lvl1pPr>
              <a:lnSpc>
                <a:spcPct val="95000"/>
              </a:lnSpc>
              <a:defRPr sz="2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7712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53D30EF-56FE-412C-8B5E-E1FEDC6BE58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1D7D10-50EE-4EC8-8429-7F10D50FD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6474106"/>
            <a:ext cx="1101547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05740" y="1435552"/>
            <a:ext cx="4380567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763689" y="1435552"/>
            <a:ext cx="4380311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05740" y="948037"/>
            <a:ext cx="4379004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763689" y="948037"/>
            <a:ext cx="438031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10603" y="966165"/>
            <a:ext cx="436139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10603" y="1517523"/>
            <a:ext cx="4361396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768008" y="966165"/>
            <a:ext cx="4358907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768008" y="1517523"/>
            <a:ext cx="4358907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627422" y="320041"/>
            <a:ext cx="7516577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627421" y="400521"/>
            <a:ext cx="7499493" cy="341632"/>
          </a:xfrm>
        </p:spPr>
        <p:txBody>
          <a:bodyPr anchor="ctr"/>
          <a:lstStyle>
            <a:lvl1pPr>
              <a:lnSpc>
                <a:spcPct val="90000"/>
              </a:lnSpc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8302" y="654608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1D583F3-A626-4386-A514-ABEE74ACAA93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363F72F-D8C5-4724-B209-B51C0502E70D}"/>
              </a:ext>
            </a:extLst>
          </p:cNvPr>
          <p:cNvSpPr/>
          <p:nvPr userDrawn="1"/>
        </p:nvSpPr>
        <p:spPr>
          <a:xfrm>
            <a:off x="205740" y="320041"/>
            <a:ext cx="131826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D2AAD89-B12B-45CD-B15D-8478AE5BEF2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444484"/>
            <a:ext cx="1101547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00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05740" y="1435552"/>
            <a:ext cx="2901104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24318" y="1435552"/>
            <a:ext cx="2900934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242895" y="1435552"/>
            <a:ext cx="2901104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05740" y="948037"/>
            <a:ext cx="290006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24317" y="948037"/>
            <a:ext cx="2900934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242896" y="948037"/>
            <a:ext cx="291444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08500" y="966165"/>
            <a:ext cx="287541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 baseline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12598" y="1517904"/>
            <a:ext cx="2875410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34012" y="966165"/>
            <a:ext cx="2873769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39873" y="1517904"/>
            <a:ext cx="2873769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253455" y="966165"/>
            <a:ext cx="28479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259316" y="1517904"/>
            <a:ext cx="2847992" cy="411035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45319" indent="-129779">
              <a:lnSpc>
                <a:spcPct val="90000"/>
              </a:lnSpc>
              <a:buFont typeface="Century Gothic" panose="020B0502020202020204" pitchFamily="34" charset="0"/>
              <a:buChar char="•"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627422" y="320041"/>
            <a:ext cx="7516577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627422" y="405256"/>
            <a:ext cx="7452570" cy="341632"/>
          </a:xfrm>
        </p:spPr>
        <p:txBody>
          <a:bodyPr anchor="ctr"/>
          <a:lstStyle>
            <a:lvl1pPr>
              <a:lnSpc>
                <a:spcPct val="90000"/>
              </a:lnSpc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6008302" y="654608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75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8A5E570-6CEB-41E7-8D0B-3A8F71C0DC0C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801B422-8DF5-45CF-9477-2F7F2A9A0FF4}"/>
              </a:ext>
            </a:extLst>
          </p:cNvPr>
          <p:cNvSpPr/>
          <p:nvPr userDrawn="1"/>
        </p:nvSpPr>
        <p:spPr>
          <a:xfrm>
            <a:off x="205740" y="320041"/>
            <a:ext cx="131826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BBF1765-1FC6-4B2E-978F-E2CE306D8F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444484"/>
            <a:ext cx="1101547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429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05741" y="948037"/>
            <a:ext cx="21561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09112" y="966459"/>
            <a:ext cx="216114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05740" y="1434925"/>
            <a:ext cx="2156105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2466458" y="1434925"/>
            <a:ext cx="2156105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2466458" y="948037"/>
            <a:ext cx="2156104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4727176" y="1434925"/>
            <a:ext cx="2156105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4727176" y="948037"/>
            <a:ext cx="21561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6987895" y="1434925"/>
            <a:ext cx="2156105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6987895" y="948037"/>
            <a:ext cx="21561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12598" y="1517904"/>
            <a:ext cx="2132838" cy="501091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27435" indent="-16906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2pPr>
            <a:lvl3pPr marL="685800" indent="-170260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050"/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buFont typeface="Arial" panose="020B0604020202020204" pitchFamily="34" charset="0"/>
              <a:buChar char="•"/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2462937" y="969264"/>
            <a:ext cx="2161143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2479034" y="1517904"/>
            <a:ext cx="2132838" cy="501091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72679" indent="-214313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2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29853" indent="-214313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0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4728692" y="969264"/>
            <a:ext cx="2151068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4734714" y="1517904"/>
            <a:ext cx="2132838" cy="501091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72679" indent="-214313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2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29853" indent="-214313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0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627422" y="320041"/>
            <a:ext cx="7516577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4290" tIns="34290" rIns="3429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627422" y="405256"/>
            <a:ext cx="7452370" cy="341632"/>
          </a:xfrm>
        </p:spPr>
        <p:txBody>
          <a:bodyPr anchor="ctr"/>
          <a:lstStyle>
            <a:lvl1pPr>
              <a:lnSpc>
                <a:spcPct val="90000"/>
              </a:lnSpc>
              <a:defRPr sz="18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29779">
              <a:lnSpc>
                <a:spcPct val="90000"/>
              </a:lnSpc>
              <a:tabLst>
                <a:tab pos="172641" algn="l"/>
              </a:tabLst>
              <a:defRPr/>
            </a:pPr>
            <a:fld id="{040BB257-551A-4736-B50F-DCF1BA034C06}" type="slidenum">
              <a:rPr lang="en-US" sz="675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29779">
                <a:lnSpc>
                  <a:spcPct val="90000"/>
                </a:lnSpc>
                <a:tabLst>
                  <a:tab pos="172641" algn="l"/>
                </a:tabLst>
                <a:defRPr/>
              </a:pPr>
              <a:t>‹#›</a:t>
            </a:fld>
            <a:endParaRPr lang="en-US" sz="675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6984373" y="969264"/>
            <a:ext cx="2159627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1500" b="0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6998954" y="1517904"/>
            <a:ext cx="2132838" cy="5010912"/>
          </a:xfrm>
          <a:ln w="12700">
            <a:noFill/>
          </a:ln>
        </p:spPr>
        <p:txBody>
          <a:bodyPr tIns="45720" bIns="91440"/>
          <a:lstStyle>
            <a:lvl1pPr marL="170260" indent="-170260">
              <a:lnSpc>
                <a:spcPct val="90000"/>
              </a:lnSpc>
              <a:buFont typeface="Century Gothic" panose="020B0502020202020204" pitchFamily="34" charset="0"/>
              <a:buChar char="•"/>
              <a:defRPr sz="1350"/>
            </a:lvl1pPr>
            <a:lvl2pPr marL="472679" indent="-214313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2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29853" indent="-214313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05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858441" indent="-129779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900"/>
            </a:lvl4pPr>
            <a:lvl5pPr marL="1112044" indent="-166688">
              <a:lnSpc>
                <a:spcPct val="90000"/>
              </a:lnSpc>
              <a:defRPr lang="en-US" sz="10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87BB4B-352F-40F3-92C4-449A98607320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FF4C16E-1143-4307-BA5B-3A22A63363EC}"/>
              </a:ext>
            </a:extLst>
          </p:cNvPr>
          <p:cNvSpPr/>
          <p:nvPr userDrawn="1"/>
        </p:nvSpPr>
        <p:spPr>
          <a:xfrm>
            <a:off x="205740" y="320041"/>
            <a:ext cx="131826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A45BF44-A7D3-46D8-9427-D88674E3E7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444484"/>
            <a:ext cx="1101547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41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568927" cy="501676"/>
          </a:xfrm>
        </p:spPr>
        <p:txBody>
          <a:bodyPr/>
          <a:lstStyle>
            <a:lvl1pPr>
              <a:lnSpc>
                <a:spcPct val="95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43" y="1371600"/>
            <a:ext cx="8529578" cy="4247957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6DB55031-6CBC-4BE4-8563-DD69C0E4F95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65" t="2732" r="4700" b="924"/>
          <a:stretch/>
        </p:blipFill>
        <p:spPr>
          <a:xfrm>
            <a:off x="4565123" y="1078993"/>
            <a:ext cx="4176689" cy="4301977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6C8C473-D781-4047-9817-78BBBB4E8673}"/>
              </a:ext>
            </a:extLst>
          </p:cNvPr>
          <p:cNvSpPr/>
          <p:nvPr userDrawn="1"/>
        </p:nvSpPr>
        <p:spPr>
          <a:xfrm>
            <a:off x="4571999" y="-1"/>
            <a:ext cx="4572000" cy="6858000"/>
          </a:xfrm>
          <a:custGeom>
            <a:avLst/>
            <a:gdLst>
              <a:gd name="connsiteX0" fmla="*/ 5512903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5307665 h 6858000"/>
              <a:gd name="connsiteX3" fmla="*/ 6096000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5307665 h 6858000"/>
              <a:gd name="connsiteX6" fmla="*/ 5512903 w 6096000"/>
              <a:gd name="connsiteY6" fmla="*/ 53076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8000">
                <a:moveTo>
                  <a:pt x="5512903" y="0"/>
                </a:moveTo>
                <a:lnTo>
                  <a:pt x="6096000" y="0"/>
                </a:lnTo>
                <a:lnTo>
                  <a:pt x="6096000" y="5307665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5307665"/>
                </a:lnTo>
                <a:lnTo>
                  <a:pt x="5512903" y="5307665"/>
                </a:lnTo>
                <a:close/>
              </a:path>
            </a:pathLst>
          </a:custGeom>
          <a:solidFill>
            <a:schemeClr val="bg2">
              <a:lumMod val="6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05740" y="1078993"/>
            <a:ext cx="4359383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1352480"/>
            <a:ext cx="4060102" cy="978729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09163" y="2688198"/>
            <a:ext cx="4073266" cy="2456231"/>
          </a:xfrm>
        </p:spPr>
        <p:txBody>
          <a:bodyPr/>
          <a:lstStyle>
            <a:lvl1pPr>
              <a:buClr>
                <a:schemeClr val="tx1"/>
              </a:buClr>
              <a:defRPr sz="2000">
                <a:latin typeface="Century Gothic" panose="020B0502020202020204" pitchFamily="34" charset="0"/>
              </a:defRPr>
            </a:lvl1pPr>
            <a:lvl2pPr>
              <a:buClr>
                <a:schemeClr val="tx1"/>
              </a:buClr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1"/>
            <a:ext cx="20574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3CC9B5-CED7-4937-B550-93909B189247}"/>
              </a:ext>
            </a:extLst>
          </p:cNvPr>
          <p:cNvSpPr/>
          <p:nvPr userDrawn="1"/>
        </p:nvSpPr>
        <p:spPr>
          <a:xfrm>
            <a:off x="205740" y="320041"/>
            <a:ext cx="1318260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C09ADF-6A42-46CF-A9A5-D7059B139EB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444484"/>
            <a:ext cx="1101547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628678" cy="501676"/>
          </a:xfrm>
        </p:spPr>
        <p:txBody>
          <a:bodyPr/>
          <a:lstStyle>
            <a:lvl1pPr>
              <a:lnSpc>
                <a:spcPct val="95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26" y="1444753"/>
            <a:ext cx="4130874" cy="4194420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+mn-lt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+mn-lt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 sz="1600">
                <a:latin typeface="+mn-lt"/>
              </a:defRPr>
            </a:lvl3pPr>
            <a:lvl4pPr>
              <a:lnSpc>
                <a:spcPct val="95000"/>
              </a:lnSpc>
              <a:buClr>
                <a:schemeClr val="tx1"/>
              </a:buClr>
              <a:defRPr sz="1400">
                <a:latin typeface="+mn-lt"/>
              </a:defRPr>
            </a:lvl4pPr>
            <a:lvl5pPr marL="1482725" indent="-222250">
              <a:lnSpc>
                <a:spcPct val="9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444753"/>
            <a:ext cx="4128516" cy="4194420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+mn-lt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+mn-lt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 sz="1600">
                <a:latin typeface="+mn-lt"/>
              </a:defRPr>
            </a:lvl3pPr>
            <a:lvl4pPr>
              <a:lnSpc>
                <a:spcPct val="95000"/>
              </a:lnSpc>
              <a:buClr>
                <a:schemeClr val="tx1"/>
              </a:buClr>
              <a:defRPr sz="1400">
                <a:latin typeface="+mn-lt"/>
              </a:defRPr>
            </a:lvl4pPr>
            <a:lvl5pPr marL="1482725" indent="-222250">
              <a:lnSpc>
                <a:spcPct val="95000"/>
              </a:lnSpc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628678" cy="501676"/>
          </a:xfrm>
        </p:spPr>
        <p:txBody>
          <a:bodyPr/>
          <a:lstStyle>
            <a:lvl1pPr>
              <a:lnSpc>
                <a:spcPct val="95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26" y="1444752"/>
            <a:ext cx="4130874" cy="821190"/>
          </a:xfrm>
        </p:spPr>
        <p:txBody>
          <a:bodyPr anchor="b"/>
          <a:lstStyle>
            <a:lvl1pPr marL="0" indent="0">
              <a:lnSpc>
                <a:spcPct val="95000"/>
              </a:lnSpc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26" y="2265943"/>
            <a:ext cx="4130874" cy="3373229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+mn-lt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+mn-lt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 sz="1600">
                <a:latin typeface="+mn-lt"/>
              </a:defRPr>
            </a:lvl3pPr>
            <a:lvl4pPr>
              <a:lnSpc>
                <a:spcPct val="95000"/>
              </a:lnSpc>
              <a:buClr>
                <a:schemeClr val="tx1"/>
              </a:buClr>
              <a:defRPr sz="1400">
                <a:latin typeface="+mn-lt"/>
              </a:defRPr>
            </a:lvl4pPr>
            <a:lvl5pPr marL="1482725" indent="-222250">
              <a:lnSpc>
                <a:spcPct val="9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444752"/>
            <a:ext cx="4128516" cy="821190"/>
          </a:xfrm>
        </p:spPr>
        <p:txBody>
          <a:bodyPr anchor="b"/>
          <a:lstStyle>
            <a:lvl1pPr marL="0" indent="0">
              <a:lnSpc>
                <a:spcPct val="95000"/>
              </a:lnSpc>
              <a:buNone/>
              <a:defRPr sz="24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265943"/>
            <a:ext cx="4128516" cy="3373229"/>
          </a:xfrm>
        </p:spPr>
        <p:txBody>
          <a:bodyPr/>
          <a:lstStyle>
            <a:lvl1pPr>
              <a:lnSpc>
                <a:spcPct val="95000"/>
              </a:lnSpc>
              <a:buClr>
                <a:schemeClr val="tx1"/>
              </a:buClr>
              <a:defRPr sz="2000">
                <a:latin typeface="+mn-lt"/>
              </a:defRPr>
            </a:lvl1pPr>
            <a:lvl2pPr>
              <a:lnSpc>
                <a:spcPct val="95000"/>
              </a:lnSpc>
              <a:buClr>
                <a:schemeClr val="tx1"/>
              </a:buClr>
              <a:defRPr sz="1800">
                <a:latin typeface="+mn-lt"/>
              </a:defRPr>
            </a:lvl2pPr>
            <a:lvl3pPr>
              <a:lnSpc>
                <a:spcPct val="95000"/>
              </a:lnSpc>
              <a:buClr>
                <a:schemeClr val="tx1"/>
              </a:buClr>
              <a:defRPr sz="1600">
                <a:latin typeface="+mn-lt"/>
              </a:defRPr>
            </a:lvl3pPr>
            <a:lvl4pPr>
              <a:lnSpc>
                <a:spcPct val="95000"/>
              </a:lnSpc>
              <a:buClr>
                <a:schemeClr val="tx1"/>
              </a:buClr>
              <a:defRPr sz="1400">
                <a:latin typeface="+mn-lt"/>
              </a:defRPr>
            </a:lvl4pPr>
            <a:lvl5pPr marL="1482725" indent="-222250">
              <a:lnSpc>
                <a:spcPct val="95000"/>
              </a:lnSpc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8009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568927" cy="501676"/>
          </a:xfrm>
        </p:spPr>
        <p:txBody>
          <a:bodyPr/>
          <a:lstStyle>
            <a:lvl1pPr>
              <a:lnSpc>
                <a:spcPct val="95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339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628678" cy="501676"/>
          </a:xfrm>
        </p:spPr>
        <p:txBody>
          <a:bodyPr/>
          <a:lstStyle>
            <a:lvl1pPr>
              <a:lnSpc>
                <a:spcPct val="95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818" y="1444752"/>
            <a:ext cx="4045429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18" y="2265943"/>
            <a:ext cx="4045429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lnSpc>
                <a:spcPct val="95000"/>
              </a:lnSpc>
              <a:buClr>
                <a:schemeClr val="tx1"/>
              </a:buClr>
              <a:defRPr sz="1800"/>
            </a:lvl1pPr>
            <a:lvl2pPr>
              <a:lnSpc>
                <a:spcPct val="95000"/>
              </a:lnSpc>
              <a:buClr>
                <a:schemeClr val="tx1"/>
              </a:buClr>
              <a:defRPr sz="1600"/>
            </a:lvl2pPr>
            <a:lvl3pPr>
              <a:lnSpc>
                <a:spcPct val="95000"/>
              </a:lnSpc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2007" y="1444752"/>
            <a:ext cx="404164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2007" y="2270334"/>
            <a:ext cx="404164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lnSpc>
                <a:spcPct val="95000"/>
              </a:lnSpc>
              <a:buClr>
                <a:schemeClr val="tx1"/>
              </a:buClr>
              <a:defRPr sz="1800"/>
            </a:lvl1pPr>
            <a:lvl2pPr>
              <a:lnSpc>
                <a:spcPct val="95000"/>
              </a:lnSpc>
              <a:buClr>
                <a:schemeClr val="tx1"/>
              </a:buClr>
              <a:defRPr sz="1600"/>
            </a:lvl2pPr>
            <a:lvl3pPr>
              <a:lnSpc>
                <a:spcPct val="95000"/>
              </a:lnSpc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26" y="274321"/>
            <a:ext cx="8628678" cy="501676"/>
          </a:xfrm>
        </p:spPr>
        <p:txBody>
          <a:bodyPr/>
          <a:lstStyle>
            <a:lvl1pPr>
              <a:lnSpc>
                <a:spcPct val="95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9199" y="1444752"/>
            <a:ext cx="2654504" cy="699145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9199" y="2139507"/>
            <a:ext cx="2654504" cy="3939508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600"/>
            </a:lvl2pPr>
            <a:lvl3pPr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22743" y="1444752"/>
            <a:ext cx="2652989" cy="699145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2743" y="2143898"/>
            <a:ext cx="2652989" cy="3939508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600"/>
            </a:lvl2pPr>
            <a:lvl3pPr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20495" y="1444752"/>
            <a:ext cx="2652989" cy="699145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5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20495" y="2143898"/>
            <a:ext cx="2652989" cy="3939508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>
              <a:buClr>
                <a:schemeClr val="tx1"/>
              </a:buClr>
              <a:defRPr sz="1800"/>
            </a:lvl1pPr>
            <a:lvl2pPr>
              <a:buClr>
                <a:schemeClr val="tx1"/>
              </a:buClr>
              <a:defRPr sz="1600"/>
            </a:lvl2pPr>
            <a:lvl3pPr>
              <a:buClr>
                <a:schemeClr val="tx1"/>
              </a:buClr>
              <a:defRPr sz="1400"/>
            </a:lvl3pPr>
            <a:lvl4pPr>
              <a:buClr>
                <a:schemeClr val="tx1"/>
              </a:buClr>
              <a:defRPr sz="1200"/>
            </a:lvl4pPr>
            <a:lvl5pPr marL="1482725" indent="-222250"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15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35898EA-8E71-4515-853F-1387A5882EE5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46" y="6474106"/>
            <a:ext cx="1101547" cy="26517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322327" y="274321"/>
            <a:ext cx="8533574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38711" y="1371600"/>
            <a:ext cx="8564601" cy="4306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3293" y="6626132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1"/>
            <a:ext cx="20574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3293" y="6616607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41" r:id="rId5"/>
    <p:sldLayoutId id="2147483736" r:id="rId6"/>
    <p:sldLayoutId id="2147483742" r:id="rId7"/>
    <p:sldLayoutId id="2147483685" r:id="rId8"/>
    <p:sldLayoutId id="2147483737" r:id="rId9"/>
    <p:sldLayoutId id="2147483667" r:id="rId10"/>
    <p:sldLayoutId id="2147483725" r:id="rId11"/>
    <p:sldLayoutId id="2147483678" r:id="rId12"/>
    <p:sldLayoutId id="2147483738" r:id="rId13"/>
    <p:sldLayoutId id="2147483739" r:id="rId14"/>
    <p:sldLayoutId id="2147483740" r:id="rId15"/>
  </p:sldLayoutIdLst>
  <p:hf sldNum="0" hdr="0" dt="0"/>
  <p:txStyles>
    <p:titleStyle>
      <a:lvl1pPr algn="l" rtl="0" eaLnBrk="1" fontAlgn="base" hangingPunct="1">
        <a:lnSpc>
          <a:spcPct val="95000"/>
        </a:lnSpc>
        <a:spcBef>
          <a:spcPct val="0"/>
        </a:spcBef>
        <a:spcAft>
          <a:spcPct val="0"/>
        </a:spcAft>
        <a:defRPr sz="28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5000"/>
        </a:lnSpc>
        <a:spcBef>
          <a:spcPts val="1400"/>
        </a:spcBef>
        <a:spcAft>
          <a:spcPct val="0"/>
        </a:spcAft>
        <a:buClr>
          <a:schemeClr val="tx1"/>
        </a:buClr>
        <a:buFont typeface="Arial" charset="0"/>
        <a:buChar char="•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25475" indent="-279400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914400" indent="-230188" algn="l" rtl="0" eaLnBrk="1" fontAlgn="base" hangingPunct="1">
        <a:lnSpc>
          <a:spcPct val="95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•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6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25A5A5-501C-4516-B2FB-2CA94E640EEA}"/>
              </a:ext>
            </a:extLst>
          </p:cNvPr>
          <p:cNvSpPr txBox="1">
            <a:spLocks/>
          </p:cNvSpPr>
          <p:nvPr/>
        </p:nvSpPr>
        <p:spPr bwMode="auto">
          <a:xfrm>
            <a:off x="321553" y="2035776"/>
            <a:ext cx="8218594" cy="202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chemeClr val="bg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4400" b="1" dirty="0">
                <a:latin typeface="Comic Sans MS" panose="030F0702030302020204" pitchFamily="66" charset="0"/>
                <a:cs typeface="Arial" panose="020B0604020202020204" pitchFamily="34" charset="0"/>
              </a:rPr>
              <a:t>Changes to the </a:t>
            </a:r>
          </a:p>
          <a:p>
            <a:r>
              <a:rPr lang="en-US" sz="4400" b="1" i="1" dirty="0">
                <a:latin typeface="Comic Sans MS" panose="030F0702030302020204" pitchFamily="66" charset="0"/>
                <a:cs typeface="Arial" panose="020B0604020202020204" pitchFamily="34" charset="0"/>
              </a:rPr>
              <a:t>Time</a:t>
            </a:r>
            <a:r>
              <a:rPr lang="en-US" sz="4400" b="1" dirty="0">
                <a:latin typeface="Comic Sans MS" panose="030F0702030302020204" pitchFamily="66" charset="0"/>
                <a:cs typeface="Arial" panose="020B0604020202020204" pitchFamily="34" charset="0"/>
              </a:rPr>
              <a:t>-Slicing</a:t>
            </a:r>
          </a:p>
          <a:p>
            <a:r>
              <a:rPr lang="en-US" sz="4400" b="1" dirty="0">
                <a:latin typeface="Comic Sans MS" panose="030F0702030302020204" pitchFamily="66" charset="0"/>
                <a:cs typeface="Arial" panose="020B0604020202020204" pitchFamily="34" charset="0"/>
              </a:rPr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4189736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274321"/>
            <a:ext cx="8568927" cy="501676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Status of the time-series Log class (&gt; v6.6)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F9863-BBCF-3509-72A0-791A9C2C2B36}"/>
              </a:ext>
            </a:extLst>
          </p:cNvPr>
          <p:cNvSpPr/>
          <p:nvPr/>
        </p:nvSpPr>
        <p:spPr>
          <a:xfrm>
            <a:off x="322326" y="939826"/>
            <a:ext cx="6070854" cy="1704314"/>
          </a:xfrm>
          <a:prstGeom prst="rect">
            <a:avLst/>
          </a:prstGeom>
          <a:solidFill>
            <a:srgbClr val="3C3F41"/>
          </a:solidFill>
          <a:ln w="19050">
            <a:solidFill>
              <a:schemeClr val="bg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ADCA1-3DDB-146F-A658-3B30CD55C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" t="6458" r="41473" b="74694"/>
          <a:stretch/>
        </p:blipFill>
        <p:spPr>
          <a:xfrm>
            <a:off x="366269" y="969438"/>
            <a:ext cx="2761630" cy="223732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5E5E33-0C2C-5CDE-8E88-D999ACFE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193170"/>
            <a:ext cx="5688045" cy="1423150"/>
          </a:xfrm>
          <a:prstGeom prst="rect">
            <a:avLst/>
          </a:prstGeom>
          <a:effectLst>
            <a:softEdge rad="12700"/>
          </a:effectLst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D7160A2-21C1-8548-4109-0415AC591101}"/>
              </a:ext>
            </a:extLst>
          </p:cNvPr>
          <p:cNvCxnSpPr>
            <a:cxnSpLocks/>
          </p:cNvCxnSpPr>
          <p:nvPr/>
        </p:nvCxnSpPr>
        <p:spPr>
          <a:xfrm>
            <a:off x="670487" y="2015066"/>
            <a:ext cx="5600416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246A2BD-7B5E-44AD-D344-CCA225505E5B}"/>
              </a:ext>
            </a:extLst>
          </p:cNvPr>
          <p:cNvCxnSpPr>
            <a:cxnSpLocks/>
          </p:cNvCxnSpPr>
          <p:nvPr/>
        </p:nvCxnSpPr>
        <p:spPr>
          <a:xfrm>
            <a:off x="712821" y="2239433"/>
            <a:ext cx="475488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16C4132-1216-2F43-5333-28FE2B6EC64D}"/>
              </a:ext>
            </a:extLst>
          </p:cNvPr>
          <p:cNvCxnSpPr>
            <a:cxnSpLocks/>
          </p:cNvCxnSpPr>
          <p:nvPr/>
        </p:nvCxnSpPr>
        <p:spPr>
          <a:xfrm>
            <a:off x="712821" y="2489200"/>
            <a:ext cx="219456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21B127D-94BF-6979-522A-8E76AEFA7108}"/>
              </a:ext>
            </a:extLst>
          </p:cNvPr>
          <p:cNvSpPr/>
          <p:nvPr/>
        </p:nvSpPr>
        <p:spPr>
          <a:xfrm>
            <a:off x="322326" y="2987678"/>
            <a:ext cx="5316474" cy="1292222"/>
          </a:xfrm>
          <a:prstGeom prst="rect">
            <a:avLst/>
          </a:prstGeom>
          <a:solidFill>
            <a:srgbClr val="3C3F41"/>
          </a:solidFill>
          <a:ln w="19050">
            <a:solidFill>
              <a:schemeClr val="bg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3C48FEB-22F0-4226-4871-90BA7EEC9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521" y="3008905"/>
            <a:ext cx="2651760" cy="26633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08BC234-F372-AF92-A8C1-D974EE4AA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7281" y="3047876"/>
            <a:ext cx="2560320" cy="270693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3AD82D-E073-131F-DBCF-F6165DBDA0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466" y="3275238"/>
            <a:ext cx="3657600" cy="943728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08E5C77-5746-4661-0F20-C3281800AB62}"/>
              </a:ext>
            </a:extLst>
          </p:cNvPr>
          <p:cNvSpPr/>
          <p:nvPr/>
        </p:nvSpPr>
        <p:spPr>
          <a:xfrm>
            <a:off x="1164167" y="3314209"/>
            <a:ext cx="2904913" cy="231039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760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274321"/>
            <a:ext cx="9039497" cy="501676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TimeSplitter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object (&gt; 6.6)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F498-FBF7-AC6B-CE82-6DEC0B8B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687" y="913358"/>
            <a:ext cx="8653293" cy="1079806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Meant to substitute </a:t>
            </a:r>
            <a:r>
              <a:rPr 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std::</a:t>
            </a:r>
            <a:r>
              <a:rPr lang="en-US" sz="1800" dirty="0" err="1">
                <a:latin typeface="Comic Sans MS" panose="030F0702030302020204" pitchFamily="66" charset="0"/>
                <a:cs typeface="Arial" panose="020B0604020202020204" pitchFamily="34" charset="0"/>
              </a:rPr>
              <a:t>vec</a:t>
            </a:r>
            <a:r>
              <a:rPr 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latin typeface="Comic Sans MS" panose="030F0702030302020204" pitchFamily="66" charset="0"/>
                <a:cs typeface="Arial" panose="020B0604020202020204" pitchFamily="34" charset="0"/>
              </a:rPr>
              <a:t>SplittingInterval</a:t>
            </a:r>
            <a:r>
              <a:rPr lang="en-US" sz="1800" dirty="0">
                <a:latin typeface="Comic Sans MS" panose="030F0702030302020204" pitchFamily="66" charset="0"/>
                <a:cs typeface="Arial" panose="020B0604020202020204" pitchFamily="34" charset="0"/>
              </a:rPr>
              <a:t>&gt;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800" dirty="0">
                <a:latin typeface="Comic Sans MS" panose="030F0702030302020204" pitchFamily="66" charset="0"/>
              </a:rPr>
              <a:t>Takes on the responsibility of filtering lists of events (</a:t>
            </a:r>
            <a:r>
              <a:rPr lang="en-US" sz="1800" i="1" dirty="0">
                <a:latin typeface="Comic Sans MS" panose="030F0702030302020204" pitchFamily="66" charset="0"/>
              </a:rPr>
              <a:t>EventList</a:t>
            </a:r>
            <a:r>
              <a:rPr lang="en-US" sz="1800" dirty="0">
                <a:latin typeface="Comic Sans MS" panose="030F0702030302020204" pitchFamily="66" charset="0"/>
              </a:rPr>
              <a:t>)</a:t>
            </a:r>
            <a:endParaRPr lang="en-US" sz="1800" dirty="0">
              <a:latin typeface="Comic Sans MS" panose="030F0702030302020204" pitchFamily="66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8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DCD8EDF-CB83-5BF6-DA56-522028ABB866}"/>
              </a:ext>
            </a:extLst>
          </p:cNvPr>
          <p:cNvGrpSpPr>
            <a:grpSpLocks noChangeAspect="1"/>
          </p:cNvGrpSpPr>
          <p:nvPr/>
        </p:nvGrpSpPr>
        <p:grpSpPr>
          <a:xfrm>
            <a:off x="480114" y="2055489"/>
            <a:ext cx="5943600" cy="834927"/>
            <a:chOff x="532366" y="949392"/>
            <a:chExt cx="7322766" cy="11395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301B24-F25E-0571-AB83-D1BE477E2C3B}"/>
                </a:ext>
              </a:extLst>
            </p:cNvPr>
            <p:cNvSpPr/>
            <p:nvPr/>
          </p:nvSpPr>
          <p:spPr>
            <a:xfrm>
              <a:off x="532366" y="949392"/>
              <a:ext cx="7322766" cy="1139540"/>
            </a:xfrm>
            <a:prstGeom prst="rect">
              <a:avLst/>
            </a:prstGeom>
            <a:solidFill>
              <a:srgbClr val="3C3F41"/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5ABFC4-0CFF-5548-121B-23260B3ED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88" r="10132" b="24364"/>
            <a:stretch/>
          </p:blipFill>
          <p:spPr>
            <a:xfrm>
              <a:off x="611778" y="1042821"/>
              <a:ext cx="2444932" cy="468416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8FC44A-2C15-0A6E-E070-4E91D7C60E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188" t="11005" r="1195" b="20741"/>
            <a:stretch/>
          </p:blipFill>
          <p:spPr>
            <a:xfrm>
              <a:off x="1271452" y="1514166"/>
              <a:ext cx="6583680" cy="485104"/>
            </a:xfrm>
            <a:prstGeom prst="rect">
              <a:avLst/>
            </a:prstGeom>
            <a:effectLst>
              <a:softEdge rad="63500"/>
            </a:effec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FDA4CB-1070-DCEB-778A-1BE13271A3A5}"/>
              </a:ext>
            </a:extLst>
          </p:cNvPr>
          <p:cNvGrpSpPr/>
          <p:nvPr/>
        </p:nvGrpSpPr>
        <p:grpSpPr>
          <a:xfrm>
            <a:off x="217714" y="3304219"/>
            <a:ext cx="8762266" cy="968937"/>
            <a:chOff x="217714" y="2641477"/>
            <a:chExt cx="8762266" cy="96893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3B4C19F-A4CE-A6CE-4704-8B7FA1ED9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56114" y="3173392"/>
              <a:ext cx="5943600" cy="2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Content Placeholder 2">
              <a:extLst>
                <a:ext uri="{FF2B5EF4-FFF2-40B4-BE49-F238E27FC236}">
                  <a16:creationId xmlns:a16="http://schemas.microsoft.com/office/drawing/2014/main" id="{55976E43-2485-29D1-4570-542076A82CEB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57104" y="2959677"/>
              <a:ext cx="162306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2000" b="1" dirty="0">
                  <a:solidFill>
                    <a:srgbClr val="00B05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[</a:t>
              </a:r>
              <a:r>
                <a: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>
                  <a:solidFill>
                    <a:srgbClr val="FF000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)</a:t>
              </a:r>
              <a:endPara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Content Placeholder 2">
              <a:extLst>
                <a:ext uri="{FF2B5EF4-FFF2-40B4-BE49-F238E27FC236}">
                  <a16:creationId xmlns:a16="http://schemas.microsoft.com/office/drawing/2014/main" id="{BB890CE8-92F5-5ECF-F296-52676342BAD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80164" y="2959677"/>
              <a:ext cx="234696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2000" b="1" dirty="0">
                  <a:solidFill>
                    <a:srgbClr val="00B05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[</a:t>
              </a:r>
              <a:r>
                <a: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                        </a:t>
              </a:r>
              <a:r>
                <a:rPr lang="en-US" sz="2000" b="1" dirty="0">
                  <a:solidFill>
                    <a:srgbClr val="FF000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)</a:t>
              </a:r>
              <a:endPara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088D28C-A99B-20B5-CDEF-D9E41B207E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0454" y="3189272"/>
              <a:ext cx="72072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13B780-BEC4-5D4F-524B-CE0D75052CF0}"/>
                </a:ext>
              </a:extLst>
            </p:cNvPr>
            <p:cNvCxnSpPr>
              <a:cxnSpLocks/>
            </p:cNvCxnSpPr>
            <p:nvPr/>
          </p:nvCxnSpPr>
          <p:spPr>
            <a:xfrm>
              <a:off x="4716050" y="3173392"/>
              <a:ext cx="201168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ontent Placeholder 2">
              <a:extLst>
                <a:ext uri="{FF2B5EF4-FFF2-40B4-BE49-F238E27FC236}">
                  <a16:creationId xmlns:a16="http://schemas.microsoft.com/office/drawing/2014/main" id="{34F5FFEA-7B8C-5D12-AB15-F3133090007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63700" y="3141696"/>
              <a:ext cx="201628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DateAndTime</a:t>
              </a:r>
              <a:endParaRPr lang="en-US" sz="20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6489416A-CA02-7589-4BE5-FCEF0B3AE70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17714" y="2641477"/>
              <a:ext cx="7219406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Workspace Index </a:t>
              </a:r>
              <a:r>
                <a:rPr lang="en-US" sz="1800" dirty="0">
                  <a:latin typeface="Comic Sans MS" panose="030F0702030302020204" pitchFamily="66" charset="0"/>
                  <a:cs typeface="Times New Roman" panose="02020603050405020304" pitchFamily="18" charset="0"/>
                  <a:sym typeface="Wingdings" panose="05000000000000000000" pitchFamily="2" charset="2"/>
                </a:rPr>
                <a:t>        2       -1           0                           -1</a:t>
              </a:r>
              <a:endParaRPr lang="en-US" sz="20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D954FD6-83E4-8C5E-A445-094492E6D49D}"/>
              </a:ext>
            </a:extLst>
          </p:cNvPr>
          <p:cNvGrpSpPr/>
          <p:nvPr/>
        </p:nvGrpSpPr>
        <p:grpSpPr>
          <a:xfrm>
            <a:off x="3944529" y="3538589"/>
            <a:ext cx="3858351" cy="1538274"/>
            <a:chOff x="3944529" y="2844533"/>
            <a:chExt cx="3858351" cy="1538274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AEA88F6-5E06-DF1E-E32E-0126FD352DA4}"/>
                </a:ext>
              </a:extLst>
            </p:cNvPr>
            <p:cNvSpPr/>
            <p:nvPr/>
          </p:nvSpPr>
          <p:spPr>
            <a:xfrm>
              <a:off x="3944529" y="2844533"/>
              <a:ext cx="906145" cy="1079806"/>
            </a:xfrm>
            <a:custGeom>
              <a:avLst/>
              <a:gdLst>
                <a:gd name="connsiteX0" fmla="*/ 809897 w 809897"/>
                <a:gd name="connsiteY0" fmla="*/ 1045029 h 1085345"/>
                <a:gd name="connsiteX1" fmla="*/ 531223 w 809897"/>
                <a:gd name="connsiteY1" fmla="*/ 1036320 h 1085345"/>
                <a:gd name="connsiteX2" fmla="*/ 304800 w 809897"/>
                <a:gd name="connsiteY2" fmla="*/ 557349 h 1085345"/>
                <a:gd name="connsiteX3" fmla="*/ 200297 w 809897"/>
                <a:gd name="connsiteY3" fmla="*/ 139337 h 1085345"/>
                <a:gd name="connsiteX4" fmla="*/ 0 w 809897"/>
                <a:gd name="connsiteY4" fmla="*/ 0 h 10853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897" h="1085345">
                  <a:moveTo>
                    <a:pt x="809897" y="1045029"/>
                  </a:moveTo>
                  <a:cubicBezTo>
                    <a:pt x="712651" y="1081314"/>
                    <a:pt x="615406" y="1117600"/>
                    <a:pt x="531223" y="1036320"/>
                  </a:cubicBezTo>
                  <a:cubicBezTo>
                    <a:pt x="447040" y="955040"/>
                    <a:pt x="359954" y="706846"/>
                    <a:pt x="304800" y="557349"/>
                  </a:cubicBezTo>
                  <a:cubicBezTo>
                    <a:pt x="249646" y="407852"/>
                    <a:pt x="251097" y="232228"/>
                    <a:pt x="200297" y="139337"/>
                  </a:cubicBezTo>
                  <a:cubicBezTo>
                    <a:pt x="149497" y="46446"/>
                    <a:pt x="74748" y="23223"/>
                    <a:pt x="0" y="0"/>
                  </a:cubicBezTo>
                </a:path>
              </a:pathLst>
            </a:custGeom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2B34378-5630-4E3A-323F-ADF37CB1EC6B}"/>
                </a:ext>
              </a:extLst>
            </p:cNvPr>
            <p:cNvSpPr txBox="1"/>
            <p:nvPr/>
          </p:nvSpPr>
          <p:spPr>
            <a:xfrm>
              <a:off x="4850674" y="3736476"/>
              <a:ext cx="2952206" cy="646331"/>
            </a:xfrm>
            <a:prstGeom prst="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Reserved for </a:t>
              </a:r>
              <a:r>
                <a:rPr lang="en-US" sz="1800" i="1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unfiltered</a:t>
              </a:r>
              <a:r>
                <a: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, or “lost” events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2984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274321"/>
            <a:ext cx="9039497" cy="501676"/>
          </a:xfrm>
        </p:spPr>
        <p:txBody>
          <a:bodyPr/>
          <a:lstStyle/>
          <a:p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TimeSplitter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Responsible for Splitting EventList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F14F5E-86D8-E788-B633-683573046A41}"/>
              </a:ext>
            </a:extLst>
          </p:cNvPr>
          <p:cNvGrpSpPr/>
          <p:nvPr/>
        </p:nvGrpSpPr>
        <p:grpSpPr>
          <a:xfrm>
            <a:off x="335954" y="1471515"/>
            <a:ext cx="8472092" cy="1195997"/>
            <a:chOff x="401942" y="1564276"/>
            <a:chExt cx="8472092" cy="119599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301B24-F25E-0571-AB83-D1BE477E2C3B}"/>
                </a:ext>
              </a:extLst>
            </p:cNvPr>
            <p:cNvSpPr/>
            <p:nvPr/>
          </p:nvSpPr>
          <p:spPr>
            <a:xfrm>
              <a:off x="401942" y="1564276"/>
              <a:ext cx="8472092" cy="1195997"/>
            </a:xfrm>
            <a:prstGeom prst="rect">
              <a:avLst/>
            </a:prstGeom>
            <a:solidFill>
              <a:srgbClr val="3C3F41"/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5ABFC4-0CFF-5548-121B-23260B3ED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8188" r="10132" b="24364"/>
            <a:stretch/>
          </p:blipFill>
          <p:spPr>
            <a:xfrm>
              <a:off x="476443" y="1643399"/>
              <a:ext cx="2088321" cy="397537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40E9879-84F1-1D07-87CA-CFF19E79AD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8904"/>
            <a:stretch/>
          </p:blipFill>
          <p:spPr>
            <a:xfrm>
              <a:off x="1126173" y="2043993"/>
              <a:ext cx="7615885" cy="716280"/>
            </a:xfrm>
            <a:prstGeom prst="rect">
              <a:avLst/>
            </a:prstGeom>
            <a:effectLst>
              <a:softEdge rad="31750"/>
            </a:effectLst>
          </p:spPr>
        </p:pic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D054C9-1C08-41D8-9CDC-2DFF29509C06}"/>
              </a:ext>
            </a:extLst>
          </p:cNvPr>
          <p:cNvSpPr/>
          <p:nvPr/>
        </p:nvSpPr>
        <p:spPr>
          <a:xfrm>
            <a:off x="335954" y="3009901"/>
            <a:ext cx="8621922" cy="3198296"/>
          </a:xfrm>
          <a:prstGeom prst="rect">
            <a:avLst/>
          </a:prstGeom>
          <a:solidFill>
            <a:srgbClr val="3C3F41"/>
          </a:solidFill>
          <a:ln w="19050">
            <a:solidFill>
              <a:schemeClr val="bg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ADF3C05-6275-7642-5AED-AB45A1E78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265" y="3060142"/>
            <a:ext cx="1771085" cy="447516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30EAB54-07ED-A241-C10D-29878F735D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398" b="16487"/>
          <a:stretch/>
        </p:blipFill>
        <p:spPr>
          <a:xfrm>
            <a:off x="750094" y="5823387"/>
            <a:ext cx="8138160" cy="301043"/>
          </a:xfrm>
          <a:prstGeom prst="rect">
            <a:avLst/>
          </a:prstGeom>
          <a:effectLst>
            <a:softEdge rad="31750"/>
          </a:effectLst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3F017C87-55ED-2D77-3D08-CEADB56D38C1}"/>
              </a:ext>
            </a:extLst>
          </p:cNvPr>
          <p:cNvGrpSpPr/>
          <p:nvPr/>
        </p:nvGrpSpPr>
        <p:grpSpPr>
          <a:xfrm>
            <a:off x="1497216" y="3663966"/>
            <a:ext cx="6373900" cy="1391670"/>
            <a:chOff x="2228562" y="4085852"/>
            <a:chExt cx="6373900" cy="139167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FF831A-C59B-1C3C-0CBA-36937EF85615}"/>
                </a:ext>
              </a:extLst>
            </p:cNvPr>
            <p:cNvSpPr/>
            <p:nvPr/>
          </p:nvSpPr>
          <p:spPr>
            <a:xfrm>
              <a:off x="2228562" y="4085852"/>
              <a:ext cx="6373900" cy="1391670"/>
            </a:xfrm>
            <a:prstGeom prst="rect">
              <a:avLst/>
            </a:prstGeom>
            <a:solidFill>
              <a:srgbClr val="3C3F41"/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000516B-CBCE-DBC1-BD1F-7EDE0D7EC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86555" y="4243492"/>
              <a:ext cx="2178914" cy="373833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9EEF24B-A653-50B7-897B-848FE6985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259890" y="4626820"/>
              <a:ext cx="2560680" cy="346321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33FC5FE-95DB-1FF1-59C6-EE76F1576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86555" y="5012709"/>
              <a:ext cx="6217920" cy="320193"/>
            </a:xfrm>
            <a:prstGeom prst="rect">
              <a:avLst/>
            </a:prstGeom>
            <a:effectLst>
              <a:softEdge rad="31750"/>
            </a:effectLst>
          </p:spPr>
        </p:pic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3989BE9-A2B6-1E86-93A6-14CD6AEB6E67}"/>
              </a:ext>
            </a:extLst>
          </p:cNvPr>
          <p:cNvCxnSpPr>
            <a:cxnSpLocks/>
          </p:cNvCxnSpPr>
          <p:nvPr/>
        </p:nvCxnSpPr>
        <p:spPr>
          <a:xfrm flipV="1">
            <a:off x="2642170" y="2578100"/>
            <a:ext cx="0" cy="12763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96101F-E0AE-1399-CE48-6B36B78D12DB}"/>
              </a:ext>
            </a:extLst>
          </p:cNvPr>
          <p:cNvSpPr/>
          <p:nvPr/>
        </p:nvSpPr>
        <p:spPr>
          <a:xfrm>
            <a:off x="3255054" y="4822260"/>
            <a:ext cx="1098550" cy="984250"/>
          </a:xfrm>
          <a:custGeom>
            <a:avLst/>
            <a:gdLst>
              <a:gd name="connsiteX0" fmla="*/ 0 w 1098550"/>
              <a:gd name="connsiteY0" fmla="*/ 0 h 984250"/>
              <a:gd name="connsiteX1" fmla="*/ 704850 w 1098550"/>
              <a:gd name="connsiteY1" fmla="*/ 323850 h 984250"/>
              <a:gd name="connsiteX2" fmla="*/ 1098550 w 1098550"/>
              <a:gd name="connsiteY2" fmla="*/ 984250 h 984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8550" h="984250">
                <a:moveTo>
                  <a:pt x="0" y="0"/>
                </a:moveTo>
                <a:cubicBezTo>
                  <a:pt x="260879" y="79904"/>
                  <a:pt x="521758" y="159808"/>
                  <a:pt x="704850" y="323850"/>
                </a:cubicBezTo>
                <a:cubicBezTo>
                  <a:pt x="887942" y="487892"/>
                  <a:pt x="993246" y="736071"/>
                  <a:pt x="1098550" y="984250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E02BA16-D3CA-D3A7-0829-4C0859CCCFB9}"/>
              </a:ext>
            </a:extLst>
          </p:cNvPr>
          <p:cNvSpPr/>
          <p:nvPr/>
        </p:nvSpPr>
        <p:spPr>
          <a:xfrm>
            <a:off x="3363004" y="4517460"/>
            <a:ext cx="958850" cy="1136650"/>
          </a:xfrm>
          <a:custGeom>
            <a:avLst/>
            <a:gdLst>
              <a:gd name="connsiteX0" fmla="*/ 0 w 958850"/>
              <a:gd name="connsiteY0" fmla="*/ 0 h 1136650"/>
              <a:gd name="connsiteX1" fmla="*/ 520700 w 958850"/>
              <a:gd name="connsiteY1" fmla="*/ 203200 h 1136650"/>
              <a:gd name="connsiteX2" fmla="*/ 806450 w 958850"/>
              <a:gd name="connsiteY2" fmla="*/ 647700 h 1136650"/>
              <a:gd name="connsiteX3" fmla="*/ 958850 w 958850"/>
              <a:gd name="connsiteY3" fmla="*/ 1136650 h 1136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8850" h="1136650">
                <a:moveTo>
                  <a:pt x="0" y="0"/>
                </a:moveTo>
                <a:cubicBezTo>
                  <a:pt x="193146" y="47625"/>
                  <a:pt x="386292" y="95250"/>
                  <a:pt x="520700" y="203200"/>
                </a:cubicBezTo>
                <a:cubicBezTo>
                  <a:pt x="655108" y="311150"/>
                  <a:pt x="733425" y="492125"/>
                  <a:pt x="806450" y="647700"/>
                </a:cubicBezTo>
                <a:cubicBezTo>
                  <a:pt x="879475" y="803275"/>
                  <a:pt x="919162" y="969962"/>
                  <a:pt x="958850" y="1136650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E38C16-3B5A-10BF-6C8E-CDDED60D59D3}"/>
              </a:ext>
            </a:extLst>
          </p:cNvPr>
          <p:cNvSpPr/>
          <p:nvPr/>
        </p:nvSpPr>
        <p:spPr>
          <a:xfrm>
            <a:off x="3242354" y="4149160"/>
            <a:ext cx="1143000" cy="1390650"/>
          </a:xfrm>
          <a:custGeom>
            <a:avLst/>
            <a:gdLst>
              <a:gd name="connsiteX0" fmla="*/ 0 w 1143000"/>
              <a:gd name="connsiteY0" fmla="*/ 0 h 1390650"/>
              <a:gd name="connsiteX1" fmla="*/ 444500 w 1143000"/>
              <a:gd name="connsiteY1" fmla="*/ 95250 h 1390650"/>
              <a:gd name="connsiteX2" fmla="*/ 863600 w 1143000"/>
              <a:gd name="connsiteY2" fmla="*/ 469900 h 1390650"/>
              <a:gd name="connsiteX3" fmla="*/ 1143000 w 1143000"/>
              <a:gd name="connsiteY3" fmla="*/ 1390650 h 139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3000" h="1390650">
                <a:moveTo>
                  <a:pt x="0" y="0"/>
                </a:moveTo>
                <a:cubicBezTo>
                  <a:pt x="150283" y="8466"/>
                  <a:pt x="300567" y="16933"/>
                  <a:pt x="444500" y="95250"/>
                </a:cubicBezTo>
                <a:cubicBezTo>
                  <a:pt x="588433" y="173567"/>
                  <a:pt x="747183" y="254000"/>
                  <a:pt x="863600" y="469900"/>
                </a:cubicBezTo>
                <a:cubicBezTo>
                  <a:pt x="980017" y="685800"/>
                  <a:pt x="1061508" y="1038225"/>
                  <a:pt x="1143000" y="1390650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TimeSeries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Filtering (&gt;6.6)</a:t>
            </a:r>
          </a:p>
        </p:txBody>
      </p:sp>
      <p:sp>
        <p:nvSpPr>
          <p:cNvPr id="608" name="TextBox 607">
            <a:extLst>
              <a:ext uri="{FF2B5EF4-FFF2-40B4-BE49-F238E27FC236}">
                <a16:creationId xmlns:a16="http://schemas.microsoft.com/office/drawing/2014/main" id="{B701B946-E7F8-1B8D-9D8B-704A6D1228C7}"/>
              </a:ext>
            </a:extLst>
          </p:cNvPr>
          <p:cNvSpPr txBox="1"/>
          <p:nvPr/>
        </p:nvSpPr>
        <p:spPr>
          <a:xfrm>
            <a:off x="254054" y="892069"/>
            <a:ext cx="84287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Each Workspace ends up with cloned logs and its own TimeROI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DB19D62-8A8F-F654-FF81-9361497B1C75}"/>
              </a:ext>
            </a:extLst>
          </p:cNvPr>
          <p:cNvSpPr/>
          <p:nvPr/>
        </p:nvSpPr>
        <p:spPr>
          <a:xfrm rot="14386633">
            <a:off x="5550605" y="2506106"/>
            <a:ext cx="305310" cy="41190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accent4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11074C-B020-C28A-383B-E8254799BA45}"/>
              </a:ext>
            </a:extLst>
          </p:cNvPr>
          <p:cNvCxnSpPr>
            <a:cxnSpLocks/>
          </p:cNvCxnSpPr>
          <p:nvPr/>
        </p:nvCxnSpPr>
        <p:spPr>
          <a:xfrm>
            <a:off x="322326" y="2699781"/>
            <a:ext cx="501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4DD873-9DF6-BE10-FDA4-10EDD01E71E5}"/>
              </a:ext>
            </a:extLst>
          </p:cNvPr>
          <p:cNvCxnSpPr>
            <a:cxnSpLocks/>
          </p:cNvCxnSpPr>
          <p:nvPr/>
        </p:nvCxnSpPr>
        <p:spPr>
          <a:xfrm flipV="1">
            <a:off x="348009" y="1683757"/>
            <a:ext cx="35134" cy="3121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762B8-9F74-EE0A-BEC7-7FD46CD3F5EE}"/>
              </a:ext>
            </a:extLst>
          </p:cNvPr>
          <p:cNvCxnSpPr/>
          <p:nvPr/>
        </p:nvCxnSpPr>
        <p:spPr>
          <a:xfrm>
            <a:off x="376555" y="268276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FF437-C9B3-739F-D68A-2B4B8D5B6210}"/>
              </a:ext>
            </a:extLst>
          </p:cNvPr>
          <p:cNvCxnSpPr/>
          <p:nvPr/>
        </p:nvCxnSpPr>
        <p:spPr>
          <a:xfrm>
            <a:off x="531301" y="258747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4FB7-5A6F-8C6A-0CCA-78089CA4DDE0}"/>
              </a:ext>
            </a:extLst>
          </p:cNvPr>
          <p:cNvCxnSpPr/>
          <p:nvPr/>
        </p:nvCxnSpPr>
        <p:spPr>
          <a:xfrm>
            <a:off x="678152" y="250920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A5650A-74A4-57D8-D259-001055D86FDD}"/>
              </a:ext>
            </a:extLst>
          </p:cNvPr>
          <p:cNvCxnSpPr/>
          <p:nvPr/>
        </p:nvCxnSpPr>
        <p:spPr>
          <a:xfrm>
            <a:off x="828161" y="244114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38A981-01F5-9AE2-7E0F-45F21689F703}"/>
              </a:ext>
            </a:extLst>
          </p:cNvPr>
          <p:cNvCxnSpPr/>
          <p:nvPr/>
        </p:nvCxnSpPr>
        <p:spPr>
          <a:xfrm>
            <a:off x="982907" y="236967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110C4-7093-EF0E-23A8-7A6350FFFB14}"/>
              </a:ext>
            </a:extLst>
          </p:cNvPr>
          <p:cNvCxnSpPr/>
          <p:nvPr/>
        </p:nvCxnSpPr>
        <p:spPr>
          <a:xfrm>
            <a:off x="1134495" y="231863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617BA9-1E04-F049-67CE-FFDB427079D9}"/>
              </a:ext>
            </a:extLst>
          </p:cNvPr>
          <p:cNvGrpSpPr/>
          <p:nvPr/>
        </p:nvGrpSpPr>
        <p:grpSpPr>
          <a:xfrm flipH="1">
            <a:off x="1292398" y="2369678"/>
            <a:ext cx="761098" cy="313088"/>
            <a:chOff x="1325880" y="1832610"/>
            <a:chExt cx="918210" cy="35052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695D8-3754-ABCB-1DEC-DFA09DAB3F4E}"/>
                </a:ext>
              </a:extLst>
            </p:cNvPr>
            <p:cNvCxnSpPr/>
            <p:nvPr/>
          </p:nvCxnSpPr>
          <p:spPr>
            <a:xfrm>
              <a:off x="1325880" y="218313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72407D-37A2-AE45-79A6-F1D1EA439134}"/>
                </a:ext>
              </a:extLst>
            </p:cNvPr>
            <p:cNvCxnSpPr/>
            <p:nvPr/>
          </p:nvCxnSpPr>
          <p:spPr>
            <a:xfrm>
              <a:off x="1512570" y="207645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38950B-8113-D26A-DFD2-D0648DEE5FC1}"/>
                </a:ext>
              </a:extLst>
            </p:cNvPr>
            <p:cNvCxnSpPr/>
            <p:nvPr/>
          </p:nvCxnSpPr>
          <p:spPr>
            <a:xfrm>
              <a:off x="1689735" y="19888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DFB72A-269D-076B-C075-2D5E26240A9A}"/>
                </a:ext>
              </a:extLst>
            </p:cNvPr>
            <p:cNvCxnSpPr/>
            <p:nvPr/>
          </p:nvCxnSpPr>
          <p:spPr>
            <a:xfrm>
              <a:off x="1870710" y="19126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CE6DDC-7B19-E7F4-AAF9-E44F4AD40869}"/>
                </a:ext>
              </a:extLst>
            </p:cNvPr>
            <p:cNvCxnSpPr/>
            <p:nvPr/>
          </p:nvCxnSpPr>
          <p:spPr>
            <a:xfrm>
              <a:off x="2057400" y="183261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049A7E-5D6D-4EA6-6ABC-AC30461F2B1E}"/>
              </a:ext>
            </a:extLst>
          </p:cNvPr>
          <p:cNvGrpSpPr/>
          <p:nvPr/>
        </p:nvGrpSpPr>
        <p:grpSpPr>
          <a:xfrm>
            <a:off x="2053496" y="2316929"/>
            <a:ext cx="1522195" cy="364135"/>
            <a:chOff x="1512570" y="1775460"/>
            <a:chExt cx="1836419" cy="40767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48C92B9-227D-BCF1-7F25-6B64072E6352}"/>
                </a:ext>
              </a:extLst>
            </p:cNvPr>
            <p:cNvCxnSpPr/>
            <p:nvPr/>
          </p:nvCxnSpPr>
          <p:spPr>
            <a:xfrm>
              <a:off x="1512570" y="207645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77C8B68-CD1C-B9C5-C7AF-82D068F60070}"/>
                </a:ext>
              </a:extLst>
            </p:cNvPr>
            <p:cNvCxnSpPr/>
            <p:nvPr/>
          </p:nvCxnSpPr>
          <p:spPr>
            <a:xfrm>
              <a:off x="1689735" y="19888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D4B86B-63B8-FC8A-2CAE-7EEBCD293767}"/>
                </a:ext>
              </a:extLst>
            </p:cNvPr>
            <p:cNvCxnSpPr/>
            <p:nvPr/>
          </p:nvCxnSpPr>
          <p:spPr>
            <a:xfrm>
              <a:off x="1870710" y="19126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58DE4B-3EF3-92F9-45A9-AF06F482CD21}"/>
                </a:ext>
              </a:extLst>
            </p:cNvPr>
            <p:cNvCxnSpPr/>
            <p:nvPr/>
          </p:nvCxnSpPr>
          <p:spPr>
            <a:xfrm>
              <a:off x="2057400" y="183261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CD35B9-0F0E-0219-BCAA-67BEB0856AB9}"/>
                </a:ext>
              </a:extLst>
            </p:cNvPr>
            <p:cNvCxnSpPr/>
            <p:nvPr/>
          </p:nvCxnSpPr>
          <p:spPr>
            <a:xfrm>
              <a:off x="2240280" y="177546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923CE77-4898-023A-EA4A-020E245428EB}"/>
                </a:ext>
              </a:extLst>
            </p:cNvPr>
            <p:cNvGrpSpPr/>
            <p:nvPr/>
          </p:nvGrpSpPr>
          <p:grpSpPr>
            <a:xfrm flipH="1">
              <a:off x="2430779" y="1832610"/>
              <a:ext cx="918210" cy="350520"/>
              <a:chOff x="1325880" y="1832610"/>
              <a:chExt cx="918210" cy="35052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FD38EF1-E43D-342C-8B61-5D434C7F137B}"/>
                  </a:ext>
                </a:extLst>
              </p:cNvPr>
              <p:cNvCxnSpPr/>
              <p:nvPr/>
            </p:nvCxnSpPr>
            <p:spPr>
              <a:xfrm>
                <a:off x="1325880" y="218313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B34FB03-730B-F768-AD76-D9CB9BF3184E}"/>
                  </a:ext>
                </a:extLst>
              </p:cNvPr>
              <p:cNvCxnSpPr/>
              <p:nvPr/>
            </p:nvCxnSpPr>
            <p:spPr>
              <a:xfrm>
                <a:off x="1512570" y="207645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6EFACD-7933-9395-31B7-9EECDD83B5E7}"/>
                  </a:ext>
                </a:extLst>
              </p:cNvPr>
              <p:cNvCxnSpPr/>
              <p:nvPr/>
            </p:nvCxnSpPr>
            <p:spPr>
              <a:xfrm>
                <a:off x="1689735" y="198882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28517B7-321E-2F83-E207-C45D7E13E877}"/>
                  </a:ext>
                </a:extLst>
              </p:cNvPr>
              <p:cNvCxnSpPr/>
              <p:nvPr/>
            </p:nvCxnSpPr>
            <p:spPr>
              <a:xfrm>
                <a:off x="1870710" y="191262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A356EC1-AE47-F20B-7D85-89F9A7C4987A}"/>
                  </a:ext>
                </a:extLst>
              </p:cNvPr>
              <p:cNvCxnSpPr/>
              <p:nvPr/>
            </p:nvCxnSpPr>
            <p:spPr>
              <a:xfrm>
                <a:off x="2057400" y="183261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E5DF7E-6F60-E5B4-28B6-E9302E2D934F}"/>
              </a:ext>
            </a:extLst>
          </p:cNvPr>
          <p:cNvGrpSpPr/>
          <p:nvPr/>
        </p:nvGrpSpPr>
        <p:grpSpPr>
          <a:xfrm>
            <a:off x="3556741" y="2318631"/>
            <a:ext cx="1522195" cy="364135"/>
            <a:chOff x="1512570" y="1775460"/>
            <a:chExt cx="1836419" cy="40767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F59A9FE-A087-0D41-2179-05BC3D78412E}"/>
                </a:ext>
              </a:extLst>
            </p:cNvPr>
            <p:cNvCxnSpPr/>
            <p:nvPr/>
          </p:nvCxnSpPr>
          <p:spPr>
            <a:xfrm>
              <a:off x="1512570" y="207645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3C4595B-4028-2FDE-002E-4AC5D685D8ED}"/>
                </a:ext>
              </a:extLst>
            </p:cNvPr>
            <p:cNvCxnSpPr/>
            <p:nvPr/>
          </p:nvCxnSpPr>
          <p:spPr>
            <a:xfrm>
              <a:off x="1689735" y="19888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B07046-CEE4-1A82-51DA-7BEDDF7F953D}"/>
                </a:ext>
              </a:extLst>
            </p:cNvPr>
            <p:cNvCxnSpPr/>
            <p:nvPr/>
          </p:nvCxnSpPr>
          <p:spPr>
            <a:xfrm>
              <a:off x="1870710" y="19126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792E2D-AEBF-E186-EA32-BD7C2CD383E3}"/>
                </a:ext>
              </a:extLst>
            </p:cNvPr>
            <p:cNvCxnSpPr/>
            <p:nvPr/>
          </p:nvCxnSpPr>
          <p:spPr>
            <a:xfrm>
              <a:off x="2057400" y="183261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73A9580-3CBC-4E3E-8165-0EF70058746B}"/>
                </a:ext>
              </a:extLst>
            </p:cNvPr>
            <p:cNvCxnSpPr/>
            <p:nvPr/>
          </p:nvCxnSpPr>
          <p:spPr>
            <a:xfrm>
              <a:off x="2240280" y="177546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8C439D3-F663-EB06-7158-77F0EF777F4B}"/>
                </a:ext>
              </a:extLst>
            </p:cNvPr>
            <p:cNvGrpSpPr/>
            <p:nvPr/>
          </p:nvGrpSpPr>
          <p:grpSpPr>
            <a:xfrm flipH="1">
              <a:off x="2430779" y="1832610"/>
              <a:ext cx="918210" cy="350520"/>
              <a:chOff x="1325880" y="1832610"/>
              <a:chExt cx="918210" cy="35052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DB3B303-2B25-14B8-AFA6-48019BEF2346}"/>
                  </a:ext>
                </a:extLst>
              </p:cNvPr>
              <p:cNvCxnSpPr/>
              <p:nvPr/>
            </p:nvCxnSpPr>
            <p:spPr>
              <a:xfrm>
                <a:off x="1325880" y="218313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655A7F4-26E9-C7AC-0017-C9C17C65DCB7}"/>
                  </a:ext>
                </a:extLst>
              </p:cNvPr>
              <p:cNvCxnSpPr/>
              <p:nvPr/>
            </p:nvCxnSpPr>
            <p:spPr>
              <a:xfrm>
                <a:off x="1512570" y="207645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89C60E-5A4C-7262-D0E6-5EA6C1F387B9}"/>
                  </a:ext>
                </a:extLst>
              </p:cNvPr>
              <p:cNvCxnSpPr/>
              <p:nvPr/>
            </p:nvCxnSpPr>
            <p:spPr>
              <a:xfrm>
                <a:off x="1689735" y="198882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C2AE2AA-83D5-8675-AB38-3970F1676A7C}"/>
                  </a:ext>
                </a:extLst>
              </p:cNvPr>
              <p:cNvCxnSpPr/>
              <p:nvPr/>
            </p:nvCxnSpPr>
            <p:spPr>
              <a:xfrm>
                <a:off x="1870710" y="191262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C826E0F-746A-4598-B890-ED6F4E67D3EB}"/>
                  </a:ext>
                </a:extLst>
              </p:cNvPr>
              <p:cNvCxnSpPr/>
              <p:nvPr/>
            </p:nvCxnSpPr>
            <p:spPr>
              <a:xfrm>
                <a:off x="2057400" y="183261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588EF61-69EB-A9A7-75CF-F2D2E79F4B25}"/>
              </a:ext>
            </a:extLst>
          </p:cNvPr>
          <p:cNvCxnSpPr/>
          <p:nvPr/>
        </p:nvCxnSpPr>
        <p:spPr>
          <a:xfrm>
            <a:off x="528143" y="2585776"/>
            <a:ext cx="0" cy="1140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79313C-39EB-D5D9-DDD2-1754F983627F}"/>
              </a:ext>
            </a:extLst>
          </p:cNvPr>
          <p:cNvCxnSpPr>
            <a:cxnSpLocks/>
          </p:cNvCxnSpPr>
          <p:nvPr/>
        </p:nvCxnSpPr>
        <p:spPr>
          <a:xfrm flipH="1">
            <a:off x="674643" y="2507504"/>
            <a:ext cx="8282" cy="19227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4C76C7C-6495-07E1-83B2-1CD54749E3C0}"/>
              </a:ext>
            </a:extLst>
          </p:cNvPr>
          <p:cNvCxnSpPr>
            <a:cxnSpLocks/>
          </p:cNvCxnSpPr>
          <p:nvPr/>
        </p:nvCxnSpPr>
        <p:spPr>
          <a:xfrm flipH="1">
            <a:off x="824652" y="2439442"/>
            <a:ext cx="7894" cy="26034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A6DD7A-EB8C-1B39-961C-BC03D9C276C2}"/>
              </a:ext>
            </a:extLst>
          </p:cNvPr>
          <p:cNvCxnSpPr>
            <a:cxnSpLocks/>
          </p:cNvCxnSpPr>
          <p:nvPr/>
        </p:nvCxnSpPr>
        <p:spPr>
          <a:xfrm flipH="1">
            <a:off x="982906" y="2367976"/>
            <a:ext cx="2192" cy="3318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83E566-C8B8-D103-CE4D-C2CCDE040F88}"/>
              </a:ext>
            </a:extLst>
          </p:cNvPr>
          <p:cNvCxnSpPr>
            <a:cxnSpLocks/>
          </p:cNvCxnSpPr>
          <p:nvPr/>
        </p:nvCxnSpPr>
        <p:spPr>
          <a:xfrm>
            <a:off x="1130618" y="2316929"/>
            <a:ext cx="0" cy="38285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AC5B5E-BDED-D8CD-EB43-24EF4841AEBD}"/>
              </a:ext>
            </a:extLst>
          </p:cNvPr>
          <p:cNvCxnSpPr>
            <a:cxnSpLocks/>
          </p:cNvCxnSpPr>
          <p:nvPr/>
        </p:nvCxnSpPr>
        <p:spPr>
          <a:xfrm>
            <a:off x="1287820" y="2316929"/>
            <a:ext cx="0" cy="38285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75E432-CA98-A5F5-76DC-D8F614F44648}"/>
              </a:ext>
            </a:extLst>
          </p:cNvPr>
          <p:cNvCxnSpPr>
            <a:cxnSpLocks/>
          </p:cNvCxnSpPr>
          <p:nvPr/>
        </p:nvCxnSpPr>
        <p:spPr>
          <a:xfrm flipH="1">
            <a:off x="1441151" y="2367975"/>
            <a:ext cx="2192" cy="3318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1ADA6E4-D838-6AA7-7F86-07D394F6AC83}"/>
              </a:ext>
            </a:extLst>
          </p:cNvPr>
          <p:cNvCxnSpPr>
            <a:cxnSpLocks/>
          </p:cNvCxnSpPr>
          <p:nvPr/>
        </p:nvCxnSpPr>
        <p:spPr>
          <a:xfrm flipH="1">
            <a:off x="1593206" y="2439442"/>
            <a:ext cx="7894" cy="26034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2DAAE35-630E-794E-BC78-58A867E3953E}"/>
              </a:ext>
            </a:extLst>
          </p:cNvPr>
          <p:cNvCxnSpPr>
            <a:cxnSpLocks/>
          </p:cNvCxnSpPr>
          <p:nvPr/>
        </p:nvCxnSpPr>
        <p:spPr>
          <a:xfrm flipH="1">
            <a:off x="1746976" y="2507504"/>
            <a:ext cx="8282" cy="19227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040B491-4967-498D-C510-FB98803FD7AF}"/>
              </a:ext>
            </a:extLst>
          </p:cNvPr>
          <p:cNvCxnSpPr/>
          <p:nvPr/>
        </p:nvCxnSpPr>
        <p:spPr>
          <a:xfrm>
            <a:off x="1898750" y="2585776"/>
            <a:ext cx="0" cy="1140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D68704-09BD-256A-CF52-B931AA53BCF0}"/>
              </a:ext>
            </a:extLst>
          </p:cNvPr>
          <p:cNvGrpSpPr/>
          <p:nvPr/>
        </p:nvGrpSpPr>
        <p:grpSpPr>
          <a:xfrm>
            <a:off x="2045938" y="2318820"/>
            <a:ext cx="1227115" cy="382852"/>
            <a:chOff x="1508760" y="1773555"/>
            <a:chExt cx="1480427" cy="42862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9E2E211-06A0-715A-9CC1-AB2895689A64}"/>
                </a:ext>
              </a:extLst>
            </p:cNvPr>
            <p:cNvCxnSpPr/>
            <p:nvPr/>
          </p:nvCxnSpPr>
          <p:spPr>
            <a:xfrm>
              <a:off x="1508760" y="2074545"/>
              <a:ext cx="0" cy="12763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8ABDE2E-2502-4A4E-D6D7-C3D0B4AD2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501" y="1986915"/>
              <a:ext cx="9992" cy="2152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9C5DBDF-BA27-0249-FE63-61AABCCEE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6476" y="1910715"/>
              <a:ext cx="9524" cy="2914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781645D-7F99-7253-F8A7-31765BAA7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399" y="1830705"/>
              <a:ext cx="2645" cy="371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EE0716E-2F50-DA90-FA21-C695D3E9B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35603" y="1773555"/>
              <a:ext cx="0" cy="4286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D056425-09FA-D09E-625F-DA8327804E46}"/>
                </a:ext>
              </a:extLst>
            </p:cNvPr>
            <p:cNvCxnSpPr>
              <a:cxnSpLocks/>
            </p:cNvCxnSpPr>
            <p:nvPr/>
          </p:nvCxnSpPr>
          <p:spPr>
            <a:xfrm>
              <a:off x="2425256" y="1773555"/>
              <a:ext cx="0" cy="4286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452BCD-ED74-A2E0-78E1-1D0F7EA5F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239" y="1830704"/>
              <a:ext cx="2645" cy="371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5D11FC-C4F3-AE63-0114-EFE7F6CA8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3682" y="1910715"/>
              <a:ext cx="9524" cy="2914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6DC0E3D-AB6E-E9D0-8166-7EFC90887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195" y="1986915"/>
              <a:ext cx="9992" cy="2152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B5550E5-22A1-92A6-576F-685E63E39325}"/>
              </a:ext>
            </a:extLst>
          </p:cNvPr>
          <p:cNvGrpSpPr/>
          <p:nvPr/>
        </p:nvGrpSpPr>
        <p:grpSpPr>
          <a:xfrm>
            <a:off x="3555410" y="2316929"/>
            <a:ext cx="1227115" cy="382852"/>
            <a:chOff x="1508760" y="1773555"/>
            <a:chExt cx="1480427" cy="42862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2CCF915-1E09-FE6A-6348-C6294EFE38FD}"/>
                </a:ext>
              </a:extLst>
            </p:cNvPr>
            <p:cNvCxnSpPr/>
            <p:nvPr/>
          </p:nvCxnSpPr>
          <p:spPr>
            <a:xfrm>
              <a:off x="1508760" y="2074545"/>
              <a:ext cx="0" cy="12763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43C8922-25C0-5484-158F-D53C03969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501" y="1986915"/>
              <a:ext cx="9992" cy="2152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4BBD7F7-6E5F-2233-3459-8A3EF339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6476" y="1910715"/>
              <a:ext cx="9524" cy="2914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87CB4F6-1E16-05EE-EAB6-79438C105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399" y="1830705"/>
              <a:ext cx="2645" cy="371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1ABA44B-4430-3F12-D4E2-CC7CA114674A}"/>
                </a:ext>
              </a:extLst>
            </p:cNvPr>
            <p:cNvCxnSpPr>
              <a:cxnSpLocks/>
            </p:cNvCxnSpPr>
            <p:nvPr/>
          </p:nvCxnSpPr>
          <p:spPr>
            <a:xfrm>
              <a:off x="2235603" y="1773555"/>
              <a:ext cx="0" cy="4286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DE65099-86B1-8EA7-84E2-4A14D9C98890}"/>
                </a:ext>
              </a:extLst>
            </p:cNvPr>
            <p:cNvCxnSpPr>
              <a:cxnSpLocks/>
            </p:cNvCxnSpPr>
            <p:nvPr/>
          </p:nvCxnSpPr>
          <p:spPr>
            <a:xfrm>
              <a:off x="2425256" y="1773555"/>
              <a:ext cx="0" cy="4286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0E51753-685E-A397-5054-6242EC986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239" y="1830704"/>
              <a:ext cx="2645" cy="371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FE87AA2-C72C-DD43-52FD-8ED568C73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3682" y="1910715"/>
              <a:ext cx="9524" cy="2914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539EC5A-1809-A9FA-973F-2C8001FE5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195" y="1986915"/>
              <a:ext cx="9992" cy="2152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85FB7BE-0EE3-78E9-6B43-49E7F58342A5}"/>
              </a:ext>
            </a:extLst>
          </p:cNvPr>
          <p:cNvCxnSpPr/>
          <p:nvPr/>
        </p:nvCxnSpPr>
        <p:spPr>
          <a:xfrm>
            <a:off x="3420945" y="2585776"/>
            <a:ext cx="0" cy="1140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A0DCC6D-6DDA-E925-D4B9-965B845E68DE}"/>
              </a:ext>
            </a:extLst>
          </p:cNvPr>
          <p:cNvCxnSpPr/>
          <p:nvPr/>
        </p:nvCxnSpPr>
        <p:spPr>
          <a:xfrm>
            <a:off x="4921732" y="2586249"/>
            <a:ext cx="0" cy="1140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EB8A919-FF78-D55D-AE90-34388C0C3E26}"/>
                  </a:ext>
                </a:extLst>
              </p:cNvPr>
              <p:cNvSpPr txBox="1"/>
              <p:nvPr/>
            </p:nvSpPr>
            <p:spPr>
              <a:xfrm>
                <a:off x="342350" y="1852032"/>
                <a:ext cx="5028164" cy="340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Filter by a high-frequency periodic log (</a:t>
                </a:r>
                <a:r>
                  <a:rPr lang="en-US" sz="1600" dirty="0" err="1">
                    <a:latin typeface="Comic Sans MS" panose="030F0702030302020204" pitchFamily="66" charset="0"/>
                  </a:rPr>
                  <a:t>e.g</a:t>
                </a: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EB8A919-FF78-D55D-AE90-34388C0C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350" y="1852032"/>
                <a:ext cx="5028164" cy="340863"/>
              </a:xfrm>
              <a:prstGeom prst="rect">
                <a:avLst/>
              </a:prstGeom>
              <a:blipFill>
                <a:blip r:embed="rId2"/>
                <a:stretch>
                  <a:fillRect l="-606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45574D7-E6B8-27E7-97AB-8B9A03C7D723}"/>
              </a:ext>
            </a:extLst>
          </p:cNvPr>
          <p:cNvCxnSpPr/>
          <p:nvPr/>
        </p:nvCxnSpPr>
        <p:spPr>
          <a:xfrm>
            <a:off x="374801" y="2699781"/>
            <a:ext cx="154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C3F66C3-36BF-C675-9C7E-39E177796079}"/>
              </a:ext>
            </a:extLst>
          </p:cNvPr>
          <p:cNvCxnSpPr>
            <a:cxnSpLocks/>
          </p:cNvCxnSpPr>
          <p:nvPr/>
        </p:nvCxnSpPr>
        <p:spPr>
          <a:xfrm>
            <a:off x="531653" y="2699781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A29EE0-5EAF-B4DB-CAF3-954AFB8A7864}"/>
              </a:ext>
            </a:extLst>
          </p:cNvPr>
          <p:cNvCxnSpPr/>
          <p:nvPr/>
        </p:nvCxnSpPr>
        <p:spPr>
          <a:xfrm>
            <a:off x="680083" y="2699781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A6654B-BEC1-DA6D-D218-7FB983E6DD30}"/>
              </a:ext>
            </a:extLst>
          </p:cNvPr>
          <p:cNvCxnSpPr>
            <a:cxnSpLocks/>
          </p:cNvCxnSpPr>
          <p:nvPr/>
        </p:nvCxnSpPr>
        <p:spPr>
          <a:xfrm>
            <a:off x="833425" y="2699781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A6C35B3-213A-F523-E410-5536DA417BC1}"/>
              </a:ext>
            </a:extLst>
          </p:cNvPr>
          <p:cNvCxnSpPr/>
          <p:nvPr/>
        </p:nvCxnSpPr>
        <p:spPr>
          <a:xfrm>
            <a:off x="986036" y="2698644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4A9123A-25CD-4FAD-88CB-1C8B238FDFBC}"/>
              </a:ext>
            </a:extLst>
          </p:cNvPr>
          <p:cNvCxnSpPr>
            <a:cxnSpLocks/>
          </p:cNvCxnSpPr>
          <p:nvPr/>
        </p:nvCxnSpPr>
        <p:spPr>
          <a:xfrm>
            <a:off x="1139379" y="2698644"/>
            <a:ext cx="146499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D68806C-B219-4519-4422-2F2C37ABB740}"/>
              </a:ext>
            </a:extLst>
          </p:cNvPr>
          <p:cNvCxnSpPr>
            <a:cxnSpLocks/>
          </p:cNvCxnSpPr>
          <p:nvPr/>
        </p:nvCxnSpPr>
        <p:spPr>
          <a:xfrm>
            <a:off x="368466" y="3437128"/>
            <a:ext cx="501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205CE9-BC4F-5BF7-BD31-CC1AC41798DA}"/>
              </a:ext>
            </a:extLst>
          </p:cNvPr>
          <p:cNvCxnSpPr>
            <a:cxnSpLocks/>
          </p:cNvCxnSpPr>
          <p:nvPr/>
        </p:nvCxnSpPr>
        <p:spPr>
          <a:xfrm>
            <a:off x="355481" y="4159351"/>
            <a:ext cx="501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F627A9-95A6-0115-F16B-97265ED5B090}"/>
              </a:ext>
            </a:extLst>
          </p:cNvPr>
          <p:cNvCxnSpPr>
            <a:cxnSpLocks/>
          </p:cNvCxnSpPr>
          <p:nvPr/>
        </p:nvCxnSpPr>
        <p:spPr>
          <a:xfrm flipV="1">
            <a:off x="366361" y="3281717"/>
            <a:ext cx="4801515" cy="340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9E3F34-2B08-CD39-D88A-4069F0BB0CAC}"/>
              </a:ext>
            </a:extLst>
          </p:cNvPr>
          <p:cNvCxnSpPr>
            <a:cxnSpLocks/>
          </p:cNvCxnSpPr>
          <p:nvPr/>
        </p:nvCxnSpPr>
        <p:spPr>
          <a:xfrm>
            <a:off x="358966" y="3990343"/>
            <a:ext cx="998454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4FF6DB74-A396-29AE-8098-3FF0F56132B6}"/>
              </a:ext>
            </a:extLst>
          </p:cNvPr>
          <p:cNvCxnSpPr/>
          <p:nvPr/>
        </p:nvCxnSpPr>
        <p:spPr>
          <a:xfrm flipH="1">
            <a:off x="1898987" y="2699594"/>
            <a:ext cx="154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6977F80-E670-0E3E-FFCE-B1B3E9CC15F2}"/>
              </a:ext>
            </a:extLst>
          </p:cNvPr>
          <p:cNvCxnSpPr>
            <a:cxnSpLocks/>
          </p:cNvCxnSpPr>
          <p:nvPr/>
        </p:nvCxnSpPr>
        <p:spPr>
          <a:xfrm flipH="1">
            <a:off x="1750382" y="2699594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AB48C0E-EF65-41CF-896D-9607EC91FBA5}"/>
              </a:ext>
            </a:extLst>
          </p:cNvPr>
          <p:cNvCxnSpPr/>
          <p:nvPr/>
        </p:nvCxnSpPr>
        <p:spPr>
          <a:xfrm flipH="1">
            <a:off x="1593705" y="2699594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A034716-627B-8852-FC4B-2AB5D2D179C1}"/>
              </a:ext>
            </a:extLst>
          </p:cNvPr>
          <p:cNvCxnSpPr>
            <a:cxnSpLocks/>
          </p:cNvCxnSpPr>
          <p:nvPr/>
        </p:nvCxnSpPr>
        <p:spPr>
          <a:xfrm flipH="1">
            <a:off x="1448609" y="2699594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6498683-AD80-C9EC-54A5-611AAC7DBEDC}"/>
              </a:ext>
            </a:extLst>
          </p:cNvPr>
          <p:cNvCxnSpPr/>
          <p:nvPr/>
        </p:nvCxnSpPr>
        <p:spPr>
          <a:xfrm flipH="1">
            <a:off x="1287752" y="2698458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D91158C-1677-252A-004C-5ABA281C63E1}"/>
              </a:ext>
            </a:extLst>
          </p:cNvPr>
          <p:cNvCxnSpPr>
            <a:cxnSpLocks/>
          </p:cNvCxnSpPr>
          <p:nvPr/>
        </p:nvCxnSpPr>
        <p:spPr>
          <a:xfrm>
            <a:off x="2053934" y="2702994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852CB62-5420-7621-3FBA-EB4821C5253F}"/>
              </a:ext>
            </a:extLst>
          </p:cNvPr>
          <p:cNvCxnSpPr/>
          <p:nvPr/>
        </p:nvCxnSpPr>
        <p:spPr>
          <a:xfrm>
            <a:off x="2202364" y="2702994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92BCD78-6933-4B8D-1B5F-3C2A36C753F6}"/>
              </a:ext>
            </a:extLst>
          </p:cNvPr>
          <p:cNvCxnSpPr>
            <a:cxnSpLocks/>
          </p:cNvCxnSpPr>
          <p:nvPr/>
        </p:nvCxnSpPr>
        <p:spPr>
          <a:xfrm>
            <a:off x="2355706" y="2702994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C855160-0772-56AE-2FB8-9566EF866D36}"/>
              </a:ext>
            </a:extLst>
          </p:cNvPr>
          <p:cNvCxnSpPr/>
          <p:nvPr/>
        </p:nvCxnSpPr>
        <p:spPr>
          <a:xfrm>
            <a:off x="2508317" y="2701858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DF851EA-D2BD-AACE-2B7D-6643E5294252}"/>
              </a:ext>
            </a:extLst>
          </p:cNvPr>
          <p:cNvCxnSpPr>
            <a:cxnSpLocks/>
          </p:cNvCxnSpPr>
          <p:nvPr/>
        </p:nvCxnSpPr>
        <p:spPr>
          <a:xfrm>
            <a:off x="2661660" y="2701858"/>
            <a:ext cx="146499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1135FABF-450F-0718-31C1-ADEFF6F56DD5}"/>
              </a:ext>
            </a:extLst>
          </p:cNvPr>
          <p:cNvCxnSpPr/>
          <p:nvPr/>
        </p:nvCxnSpPr>
        <p:spPr>
          <a:xfrm flipH="1">
            <a:off x="3421268" y="2702808"/>
            <a:ext cx="154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E245EDB-1E9C-B051-F54D-05F739966D26}"/>
              </a:ext>
            </a:extLst>
          </p:cNvPr>
          <p:cNvCxnSpPr>
            <a:cxnSpLocks/>
          </p:cNvCxnSpPr>
          <p:nvPr/>
        </p:nvCxnSpPr>
        <p:spPr>
          <a:xfrm flipH="1">
            <a:off x="3272662" y="2702808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0099077-5266-BDCC-DBC9-1BA3E04BCC0E}"/>
              </a:ext>
            </a:extLst>
          </p:cNvPr>
          <p:cNvCxnSpPr/>
          <p:nvPr/>
        </p:nvCxnSpPr>
        <p:spPr>
          <a:xfrm flipH="1">
            <a:off x="3115986" y="2702808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3DBEC13-6515-4522-9082-E4D101B6E0A8}"/>
              </a:ext>
            </a:extLst>
          </p:cNvPr>
          <p:cNvCxnSpPr>
            <a:cxnSpLocks/>
          </p:cNvCxnSpPr>
          <p:nvPr/>
        </p:nvCxnSpPr>
        <p:spPr>
          <a:xfrm flipH="1">
            <a:off x="2970890" y="2702808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2307D9A2-4186-BD7B-7C4E-842BF6312A5E}"/>
              </a:ext>
            </a:extLst>
          </p:cNvPr>
          <p:cNvCxnSpPr/>
          <p:nvPr/>
        </p:nvCxnSpPr>
        <p:spPr>
          <a:xfrm flipH="1">
            <a:off x="2810032" y="2701671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3A79423-55E7-0EF1-4CAC-6D66C638701E}"/>
              </a:ext>
            </a:extLst>
          </p:cNvPr>
          <p:cNvCxnSpPr>
            <a:cxnSpLocks/>
          </p:cNvCxnSpPr>
          <p:nvPr/>
        </p:nvCxnSpPr>
        <p:spPr>
          <a:xfrm>
            <a:off x="3560456" y="2701671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02C3E70D-C87C-6AAF-12A7-DE7890BF0096}"/>
              </a:ext>
            </a:extLst>
          </p:cNvPr>
          <p:cNvCxnSpPr/>
          <p:nvPr/>
        </p:nvCxnSpPr>
        <p:spPr>
          <a:xfrm>
            <a:off x="3708885" y="2701671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9907864-B247-8E8E-281D-C308F362789C}"/>
              </a:ext>
            </a:extLst>
          </p:cNvPr>
          <p:cNvCxnSpPr>
            <a:cxnSpLocks/>
          </p:cNvCxnSpPr>
          <p:nvPr/>
        </p:nvCxnSpPr>
        <p:spPr>
          <a:xfrm>
            <a:off x="3862228" y="2701671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3A793784-2BE1-EDB0-BBAD-8BEFE75955BA}"/>
              </a:ext>
            </a:extLst>
          </p:cNvPr>
          <p:cNvCxnSpPr/>
          <p:nvPr/>
        </p:nvCxnSpPr>
        <p:spPr>
          <a:xfrm>
            <a:off x="4014839" y="2700534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F0FDD1B3-60C5-6F10-DAB5-38B656732DC8}"/>
              </a:ext>
            </a:extLst>
          </p:cNvPr>
          <p:cNvCxnSpPr>
            <a:cxnSpLocks/>
          </p:cNvCxnSpPr>
          <p:nvPr/>
        </p:nvCxnSpPr>
        <p:spPr>
          <a:xfrm>
            <a:off x="4168181" y="2700534"/>
            <a:ext cx="146499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6AA496C5-48D9-730E-6ED4-91377FB7CF17}"/>
              </a:ext>
            </a:extLst>
          </p:cNvPr>
          <p:cNvCxnSpPr/>
          <p:nvPr/>
        </p:nvCxnSpPr>
        <p:spPr>
          <a:xfrm flipH="1">
            <a:off x="4927790" y="2701484"/>
            <a:ext cx="154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EFF01DF-DA00-904B-407D-5A965733CFA0}"/>
              </a:ext>
            </a:extLst>
          </p:cNvPr>
          <p:cNvCxnSpPr>
            <a:cxnSpLocks/>
          </p:cNvCxnSpPr>
          <p:nvPr/>
        </p:nvCxnSpPr>
        <p:spPr>
          <a:xfrm flipH="1">
            <a:off x="4779184" y="2701484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BFF464F-31D8-A0C9-D8FB-F6281C1DEA4D}"/>
              </a:ext>
            </a:extLst>
          </p:cNvPr>
          <p:cNvCxnSpPr/>
          <p:nvPr/>
        </p:nvCxnSpPr>
        <p:spPr>
          <a:xfrm flipH="1">
            <a:off x="4622508" y="2701484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54D38BB-6764-D222-6743-9EF7EF359733}"/>
              </a:ext>
            </a:extLst>
          </p:cNvPr>
          <p:cNvCxnSpPr>
            <a:cxnSpLocks/>
          </p:cNvCxnSpPr>
          <p:nvPr/>
        </p:nvCxnSpPr>
        <p:spPr>
          <a:xfrm flipH="1">
            <a:off x="4477412" y="2701484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39893A50-E778-D105-517B-ABD66CAF4E56}"/>
              </a:ext>
            </a:extLst>
          </p:cNvPr>
          <p:cNvCxnSpPr/>
          <p:nvPr/>
        </p:nvCxnSpPr>
        <p:spPr>
          <a:xfrm flipH="1">
            <a:off x="4316554" y="2700348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2216B9B2-C92C-4D29-4BF7-89D5EBB2B2F5}"/>
              </a:ext>
            </a:extLst>
          </p:cNvPr>
          <p:cNvCxnSpPr>
            <a:cxnSpLocks/>
          </p:cNvCxnSpPr>
          <p:nvPr/>
        </p:nvCxnSpPr>
        <p:spPr>
          <a:xfrm>
            <a:off x="1356639" y="4092475"/>
            <a:ext cx="2300397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FE88F7E3-F259-EC69-7DCB-521532D89B7D}"/>
              </a:ext>
            </a:extLst>
          </p:cNvPr>
          <p:cNvCxnSpPr>
            <a:cxnSpLocks/>
          </p:cNvCxnSpPr>
          <p:nvPr/>
        </p:nvCxnSpPr>
        <p:spPr>
          <a:xfrm>
            <a:off x="3657036" y="4333530"/>
            <a:ext cx="151084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8F5FD62B-FCFA-6D8A-87F5-7612B71C13EE}"/>
              </a:ext>
            </a:extLst>
          </p:cNvPr>
          <p:cNvSpPr txBox="1"/>
          <p:nvPr/>
        </p:nvSpPr>
        <p:spPr>
          <a:xfrm>
            <a:off x="506265" y="3012294"/>
            <a:ext cx="713789" cy="280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1 entry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2145CF1-85D7-A271-DEEB-0439ED8223B8}"/>
              </a:ext>
            </a:extLst>
          </p:cNvPr>
          <p:cNvSpPr txBox="1"/>
          <p:nvPr/>
        </p:nvSpPr>
        <p:spPr>
          <a:xfrm>
            <a:off x="461726" y="3668975"/>
            <a:ext cx="874562" cy="280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3 entries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510660-61D9-6DD3-05DD-432133B92547}"/>
              </a:ext>
            </a:extLst>
          </p:cNvPr>
          <p:cNvCxnSpPr>
            <a:cxnSpLocks/>
          </p:cNvCxnSpPr>
          <p:nvPr/>
        </p:nvCxnSpPr>
        <p:spPr>
          <a:xfrm>
            <a:off x="6035585" y="2219000"/>
            <a:ext cx="29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E0B0E-01CF-6B14-9111-FBE953EE2401}"/>
              </a:ext>
            </a:extLst>
          </p:cNvPr>
          <p:cNvCxnSpPr>
            <a:cxnSpLocks/>
          </p:cNvCxnSpPr>
          <p:nvPr/>
        </p:nvCxnSpPr>
        <p:spPr>
          <a:xfrm flipV="1">
            <a:off x="6060998" y="1754233"/>
            <a:ext cx="10460" cy="142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A61A78-E7F1-ED5A-ABEB-630C972406D0}"/>
              </a:ext>
            </a:extLst>
          </p:cNvPr>
          <p:cNvCxnSpPr>
            <a:cxnSpLocks/>
          </p:cNvCxnSpPr>
          <p:nvPr/>
        </p:nvCxnSpPr>
        <p:spPr>
          <a:xfrm>
            <a:off x="6159054" y="2218999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E6D43C-4161-443A-DCBF-763508578187}"/>
              </a:ext>
            </a:extLst>
          </p:cNvPr>
          <p:cNvCxnSpPr>
            <a:cxnSpLocks/>
          </p:cNvCxnSpPr>
          <p:nvPr/>
        </p:nvCxnSpPr>
        <p:spPr>
          <a:xfrm>
            <a:off x="6062800" y="2556289"/>
            <a:ext cx="29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C269E8-BD21-7CFC-A726-DA8B7D93860A}"/>
              </a:ext>
            </a:extLst>
          </p:cNvPr>
          <p:cNvCxnSpPr>
            <a:cxnSpLocks/>
          </p:cNvCxnSpPr>
          <p:nvPr/>
        </p:nvCxnSpPr>
        <p:spPr>
          <a:xfrm>
            <a:off x="6055141" y="2886661"/>
            <a:ext cx="29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BF24B2-CD29-A13E-4859-C67E8AEA2313}"/>
              </a:ext>
            </a:extLst>
          </p:cNvPr>
          <p:cNvCxnSpPr>
            <a:cxnSpLocks/>
          </p:cNvCxnSpPr>
          <p:nvPr/>
        </p:nvCxnSpPr>
        <p:spPr>
          <a:xfrm flipH="1">
            <a:off x="6877909" y="2218914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9A81BDAE-A944-F2FF-1A86-ABEC6B0C25B6}"/>
              </a:ext>
            </a:extLst>
          </p:cNvPr>
          <p:cNvCxnSpPr>
            <a:cxnSpLocks/>
          </p:cNvCxnSpPr>
          <p:nvPr/>
        </p:nvCxnSpPr>
        <p:spPr>
          <a:xfrm>
            <a:off x="7056956" y="2220469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2A9F3C4-DA2B-30C0-9FF2-CE359DB6ABB8}"/>
              </a:ext>
            </a:extLst>
          </p:cNvPr>
          <p:cNvCxnSpPr>
            <a:cxnSpLocks/>
          </p:cNvCxnSpPr>
          <p:nvPr/>
        </p:nvCxnSpPr>
        <p:spPr>
          <a:xfrm flipH="1">
            <a:off x="7775810" y="2220384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25D99FAB-3706-43B1-42EC-11DB26391F19}"/>
              </a:ext>
            </a:extLst>
          </p:cNvPr>
          <p:cNvCxnSpPr>
            <a:cxnSpLocks/>
          </p:cNvCxnSpPr>
          <p:nvPr/>
        </p:nvCxnSpPr>
        <p:spPr>
          <a:xfrm>
            <a:off x="7945562" y="2219864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1453B690-DA18-679A-7427-A1D2A61C3DB3}"/>
              </a:ext>
            </a:extLst>
          </p:cNvPr>
          <p:cNvCxnSpPr>
            <a:cxnSpLocks/>
          </p:cNvCxnSpPr>
          <p:nvPr/>
        </p:nvCxnSpPr>
        <p:spPr>
          <a:xfrm flipH="1">
            <a:off x="8664417" y="2219778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2F954F7C-E682-8AEF-2124-F05F895300CD}"/>
              </a:ext>
            </a:extLst>
          </p:cNvPr>
          <p:cNvSpPr/>
          <p:nvPr/>
        </p:nvSpPr>
        <p:spPr>
          <a:xfrm rot="18508845">
            <a:off x="5535598" y="3258300"/>
            <a:ext cx="305310" cy="411900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00206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98809B73-A97B-CC5D-DA90-509DF77A6767}"/>
              </a:ext>
            </a:extLst>
          </p:cNvPr>
          <p:cNvCxnSpPr>
            <a:cxnSpLocks/>
          </p:cNvCxnSpPr>
          <p:nvPr/>
        </p:nvCxnSpPr>
        <p:spPr>
          <a:xfrm>
            <a:off x="6035585" y="3873954"/>
            <a:ext cx="29776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28F02DE-9E81-D673-F37F-C4C99D4338D4}"/>
              </a:ext>
            </a:extLst>
          </p:cNvPr>
          <p:cNvCxnSpPr>
            <a:cxnSpLocks/>
          </p:cNvCxnSpPr>
          <p:nvPr/>
        </p:nvCxnSpPr>
        <p:spPr>
          <a:xfrm flipV="1">
            <a:off x="6068140" y="3405717"/>
            <a:ext cx="1189" cy="149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F017E20-02CF-6245-BFB6-E43C43943239}"/>
              </a:ext>
            </a:extLst>
          </p:cNvPr>
          <p:cNvCxnSpPr/>
          <p:nvPr/>
        </p:nvCxnSpPr>
        <p:spPr>
          <a:xfrm>
            <a:off x="6403837" y="3873430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C7177E5F-FB04-9437-7A77-6AC7F7DCD541}"/>
              </a:ext>
            </a:extLst>
          </p:cNvPr>
          <p:cNvCxnSpPr>
            <a:cxnSpLocks/>
          </p:cNvCxnSpPr>
          <p:nvPr/>
        </p:nvCxnSpPr>
        <p:spPr>
          <a:xfrm>
            <a:off x="6061185" y="4213762"/>
            <a:ext cx="29520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4C5A8E4-7C3B-05B4-749A-34D9E79F5296}"/>
              </a:ext>
            </a:extLst>
          </p:cNvPr>
          <p:cNvCxnSpPr>
            <a:cxnSpLocks/>
          </p:cNvCxnSpPr>
          <p:nvPr/>
        </p:nvCxnSpPr>
        <p:spPr>
          <a:xfrm>
            <a:off x="6053980" y="4546600"/>
            <a:ext cx="296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1EC6E094-5C2A-EE19-6A71-24375F57A69B}"/>
              </a:ext>
            </a:extLst>
          </p:cNvPr>
          <p:cNvCxnSpPr/>
          <p:nvPr/>
        </p:nvCxnSpPr>
        <p:spPr>
          <a:xfrm flipH="1">
            <a:off x="6571240" y="3873344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97372A3-2E91-82F9-C0F3-26BFD2384745}"/>
              </a:ext>
            </a:extLst>
          </p:cNvPr>
          <p:cNvCxnSpPr/>
          <p:nvPr/>
        </p:nvCxnSpPr>
        <p:spPr>
          <a:xfrm>
            <a:off x="7248458" y="3874911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A8C0FD6-CBE7-690B-96D2-BE476411EA46}"/>
              </a:ext>
            </a:extLst>
          </p:cNvPr>
          <p:cNvCxnSpPr/>
          <p:nvPr/>
        </p:nvCxnSpPr>
        <p:spPr>
          <a:xfrm flipH="1">
            <a:off x="7415861" y="3874825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02FFB2FE-5538-D7BA-C4EB-6939BD3674E6}"/>
              </a:ext>
            </a:extLst>
          </p:cNvPr>
          <p:cNvCxnSpPr/>
          <p:nvPr/>
        </p:nvCxnSpPr>
        <p:spPr>
          <a:xfrm>
            <a:off x="8084334" y="3874301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2C8CC09D-535F-4F5C-4A91-473409F7B353}"/>
              </a:ext>
            </a:extLst>
          </p:cNvPr>
          <p:cNvCxnSpPr/>
          <p:nvPr/>
        </p:nvCxnSpPr>
        <p:spPr>
          <a:xfrm flipH="1">
            <a:off x="8251737" y="3874215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61FAB7-C068-1345-0DF8-1D163E79E7D1}"/>
              </a:ext>
            </a:extLst>
          </p:cNvPr>
          <p:cNvSpPr txBox="1">
            <a:spLocks/>
          </p:cNvSpPr>
          <p:nvPr/>
        </p:nvSpPr>
        <p:spPr bwMode="auto">
          <a:xfrm>
            <a:off x="6506478" y="1598067"/>
            <a:ext cx="2016280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Workspace_1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5CBB20-DA18-1F3E-6981-6B6AE9F0BB12}"/>
              </a:ext>
            </a:extLst>
          </p:cNvPr>
          <p:cNvSpPr txBox="1">
            <a:spLocks/>
          </p:cNvSpPr>
          <p:nvPr/>
        </p:nvSpPr>
        <p:spPr bwMode="auto">
          <a:xfrm>
            <a:off x="6553258" y="3217227"/>
            <a:ext cx="2016280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Workspace_2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8E45943-DB70-5D16-E6F6-0BABB6FBBF84}"/>
              </a:ext>
            </a:extLst>
          </p:cNvPr>
          <p:cNvCxnSpPr>
            <a:cxnSpLocks/>
          </p:cNvCxnSpPr>
          <p:nvPr/>
        </p:nvCxnSpPr>
        <p:spPr>
          <a:xfrm>
            <a:off x="6065453" y="2454471"/>
            <a:ext cx="2807208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7E52C8D-C49A-3656-88C3-88E0D37A9625}"/>
              </a:ext>
            </a:extLst>
          </p:cNvPr>
          <p:cNvGrpSpPr>
            <a:grpSpLocks noChangeAspect="1"/>
          </p:cNvGrpSpPr>
          <p:nvPr/>
        </p:nvGrpSpPr>
        <p:grpSpPr>
          <a:xfrm>
            <a:off x="6068140" y="2775249"/>
            <a:ext cx="2802339" cy="198450"/>
            <a:chOff x="2267882" y="5932797"/>
            <a:chExt cx="4808910" cy="34318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E018826-8810-73A8-31BF-3458538CF646}"/>
                </a:ext>
              </a:extLst>
            </p:cNvPr>
            <p:cNvCxnSpPr>
              <a:cxnSpLocks/>
            </p:cNvCxnSpPr>
            <p:nvPr/>
          </p:nvCxnSpPr>
          <p:spPr>
            <a:xfrm>
              <a:off x="2267882" y="5932797"/>
              <a:ext cx="998454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E4BDA38-74B5-F9FD-D2A3-F56EA1F7A240}"/>
                </a:ext>
              </a:extLst>
            </p:cNvPr>
            <p:cNvCxnSpPr>
              <a:cxnSpLocks/>
            </p:cNvCxnSpPr>
            <p:nvPr/>
          </p:nvCxnSpPr>
          <p:spPr>
            <a:xfrm>
              <a:off x="3265555" y="6034929"/>
              <a:ext cx="2300397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38EAA86-52FB-E5D3-3B44-F43D33B3C4BE}"/>
                </a:ext>
              </a:extLst>
            </p:cNvPr>
            <p:cNvCxnSpPr>
              <a:cxnSpLocks/>
            </p:cNvCxnSpPr>
            <p:nvPr/>
          </p:nvCxnSpPr>
          <p:spPr>
            <a:xfrm>
              <a:off x="5565952" y="6275984"/>
              <a:ext cx="1510840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B6FCD3-2945-F11A-F9E2-F49FA7541F94}"/>
              </a:ext>
            </a:extLst>
          </p:cNvPr>
          <p:cNvCxnSpPr>
            <a:cxnSpLocks/>
          </p:cNvCxnSpPr>
          <p:nvPr/>
        </p:nvCxnSpPr>
        <p:spPr>
          <a:xfrm>
            <a:off x="6058983" y="4110217"/>
            <a:ext cx="2807208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2B6FD5F-6CB1-A2AC-B13D-9501D63627C4}"/>
              </a:ext>
            </a:extLst>
          </p:cNvPr>
          <p:cNvGrpSpPr>
            <a:grpSpLocks noChangeAspect="1"/>
          </p:cNvGrpSpPr>
          <p:nvPr/>
        </p:nvGrpSpPr>
        <p:grpSpPr>
          <a:xfrm>
            <a:off x="6061670" y="4430995"/>
            <a:ext cx="2802339" cy="198450"/>
            <a:chOff x="2267882" y="5932797"/>
            <a:chExt cx="4808910" cy="34318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AFBF886-B776-687B-E326-B7BB9A70BC79}"/>
                </a:ext>
              </a:extLst>
            </p:cNvPr>
            <p:cNvCxnSpPr>
              <a:cxnSpLocks/>
            </p:cNvCxnSpPr>
            <p:nvPr/>
          </p:nvCxnSpPr>
          <p:spPr>
            <a:xfrm>
              <a:off x="2267882" y="5932797"/>
              <a:ext cx="998454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E10F46-6E0C-238E-F27D-E78DC56F8271}"/>
                </a:ext>
              </a:extLst>
            </p:cNvPr>
            <p:cNvCxnSpPr>
              <a:cxnSpLocks/>
            </p:cNvCxnSpPr>
            <p:nvPr/>
          </p:nvCxnSpPr>
          <p:spPr>
            <a:xfrm>
              <a:off x="3265555" y="6034929"/>
              <a:ext cx="2300397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0A5FB4-048D-AFB5-EE31-912D380C1CF7}"/>
                </a:ext>
              </a:extLst>
            </p:cNvPr>
            <p:cNvCxnSpPr>
              <a:cxnSpLocks/>
            </p:cNvCxnSpPr>
            <p:nvPr/>
          </p:nvCxnSpPr>
          <p:spPr>
            <a:xfrm>
              <a:off x="5565952" y="6275984"/>
              <a:ext cx="1510840" cy="0"/>
            </a:xfrm>
            <a:prstGeom prst="line">
              <a:avLst/>
            </a:prstGeom>
            <a:ln w="5715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51C5D267-DADF-E575-FBAB-6F936DF40646}"/>
              </a:ext>
            </a:extLst>
          </p:cNvPr>
          <p:cNvSpPr txBox="1"/>
          <p:nvPr/>
        </p:nvSpPr>
        <p:spPr>
          <a:xfrm>
            <a:off x="231339" y="5394441"/>
            <a:ext cx="882277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Time-weighted computations (such as average) consider the TimeROI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D6C48C0-64D2-4EDC-637C-420F25F27E8E}"/>
              </a:ext>
            </a:extLst>
          </p:cNvPr>
          <p:cNvCxnSpPr>
            <a:cxnSpLocks/>
          </p:cNvCxnSpPr>
          <p:nvPr/>
        </p:nvCxnSpPr>
        <p:spPr>
          <a:xfrm>
            <a:off x="6058390" y="4847166"/>
            <a:ext cx="296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3FB8F3-D430-B3F2-ACC3-B4F9B8EAD985}"/>
              </a:ext>
            </a:extLst>
          </p:cNvPr>
          <p:cNvCxnSpPr>
            <a:cxnSpLocks/>
          </p:cNvCxnSpPr>
          <p:nvPr/>
        </p:nvCxnSpPr>
        <p:spPr>
          <a:xfrm>
            <a:off x="6058390" y="3139796"/>
            <a:ext cx="2966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B32F96B-AEEF-BE4F-769D-E370E1A293B6}"/>
              </a:ext>
            </a:extLst>
          </p:cNvPr>
          <p:cNvCxnSpPr>
            <a:cxnSpLocks/>
          </p:cNvCxnSpPr>
          <p:nvPr/>
        </p:nvCxnSpPr>
        <p:spPr>
          <a:xfrm>
            <a:off x="322326" y="4735084"/>
            <a:ext cx="501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265C59-D33E-A304-203A-58CFAACE8080}"/>
              </a:ext>
            </a:extLst>
          </p:cNvPr>
          <p:cNvCxnSpPr>
            <a:cxnSpLocks/>
          </p:cNvCxnSpPr>
          <p:nvPr/>
        </p:nvCxnSpPr>
        <p:spPr>
          <a:xfrm>
            <a:off x="435070" y="4661216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D27F32-5C79-E116-EF7A-E290BC719232}"/>
              </a:ext>
            </a:extLst>
          </p:cNvPr>
          <p:cNvCxnSpPr>
            <a:cxnSpLocks/>
          </p:cNvCxnSpPr>
          <p:nvPr/>
        </p:nvCxnSpPr>
        <p:spPr>
          <a:xfrm>
            <a:off x="726570" y="4661216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D4C2EB5-1559-942C-5534-9B1A75AD5D49}"/>
              </a:ext>
            </a:extLst>
          </p:cNvPr>
          <p:cNvCxnSpPr>
            <a:cxnSpLocks/>
          </p:cNvCxnSpPr>
          <p:nvPr/>
        </p:nvCxnSpPr>
        <p:spPr>
          <a:xfrm>
            <a:off x="1031851" y="4661216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CEB8A66-1DE9-1672-1F17-E44F98DA7BC4}"/>
              </a:ext>
            </a:extLst>
          </p:cNvPr>
          <p:cNvCxnSpPr>
            <a:cxnSpLocks/>
          </p:cNvCxnSpPr>
          <p:nvPr/>
        </p:nvCxnSpPr>
        <p:spPr>
          <a:xfrm>
            <a:off x="1340819" y="4661216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21B3080-1117-2C46-0AB3-860ED79515B8}"/>
              </a:ext>
            </a:extLst>
          </p:cNvPr>
          <p:cNvCxnSpPr>
            <a:cxnSpLocks/>
          </p:cNvCxnSpPr>
          <p:nvPr/>
        </p:nvCxnSpPr>
        <p:spPr>
          <a:xfrm>
            <a:off x="1674977" y="4666004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2FA9A51-A214-FC8A-EB07-A25087F52646}"/>
              </a:ext>
            </a:extLst>
          </p:cNvPr>
          <p:cNvCxnSpPr>
            <a:cxnSpLocks/>
          </p:cNvCxnSpPr>
          <p:nvPr/>
        </p:nvCxnSpPr>
        <p:spPr>
          <a:xfrm>
            <a:off x="1966477" y="4666004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ED5C791-E3C1-A286-0BA7-3A3ED9F9F2C0}"/>
              </a:ext>
            </a:extLst>
          </p:cNvPr>
          <p:cNvCxnSpPr>
            <a:cxnSpLocks/>
          </p:cNvCxnSpPr>
          <p:nvPr/>
        </p:nvCxnSpPr>
        <p:spPr>
          <a:xfrm>
            <a:off x="2259054" y="4666004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21F9E02-5097-66D5-8DB8-DD54A1FDF854}"/>
              </a:ext>
            </a:extLst>
          </p:cNvPr>
          <p:cNvCxnSpPr>
            <a:cxnSpLocks/>
          </p:cNvCxnSpPr>
          <p:nvPr/>
        </p:nvCxnSpPr>
        <p:spPr>
          <a:xfrm>
            <a:off x="2565374" y="4666004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EF8158D-29C1-C952-FA61-CDC0D2274E30}"/>
              </a:ext>
            </a:extLst>
          </p:cNvPr>
          <p:cNvCxnSpPr>
            <a:cxnSpLocks/>
          </p:cNvCxnSpPr>
          <p:nvPr/>
        </p:nvCxnSpPr>
        <p:spPr>
          <a:xfrm>
            <a:off x="2869161" y="4670767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BEAE716-FE79-EE07-6EB7-49F8D60E266D}"/>
              </a:ext>
            </a:extLst>
          </p:cNvPr>
          <p:cNvCxnSpPr>
            <a:cxnSpLocks/>
          </p:cNvCxnSpPr>
          <p:nvPr/>
        </p:nvCxnSpPr>
        <p:spPr>
          <a:xfrm>
            <a:off x="3177597" y="4670767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F92D0E9-1946-A2A3-5B72-6F563DEA1CA4}"/>
              </a:ext>
            </a:extLst>
          </p:cNvPr>
          <p:cNvCxnSpPr>
            <a:cxnSpLocks/>
          </p:cNvCxnSpPr>
          <p:nvPr/>
        </p:nvCxnSpPr>
        <p:spPr>
          <a:xfrm>
            <a:off x="3472293" y="4670767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8479BE6-0469-9FA0-CAC3-8B66E37549F0}"/>
              </a:ext>
            </a:extLst>
          </p:cNvPr>
          <p:cNvCxnSpPr>
            <a:cxnSpLocks/>
          </p:cNvCxnSpPr>
          <p:nvPr/>
        </p:nvCxnSpPr>
        <p:spPr>
          <a:xfrm>
            <a:off x="3760091" y="4670767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D31D10-4685-3DAF-D823-6A1900CD767C}"/>
              </a:ext>
            </a:extLst>
          </p:cNvPr>
          <p:cNvCxnSpPr>
            <a:cxnSpLocks/>
          </p:cNvCxnSpPr>
          <p:nvPr/>
        </p:nvCxnSpPr>
        <p:spPr>
          <a:xfrm>
            <a:off x="4056148" y="4675555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E42CF15-774F-F285-C48C-77B2A1448244}"/>
              </a:ext>
            </a:extLst>
          </p:cNvPr>
          <p:cNvCxnSpPr>
            <a:cxnSpLocks/>
          </p:cNvCxnSpPr>
          <p:nvPr/>
        </p:nvCxnSpPr>
        <p:spPr>
          <a:xfrm>
            <a:off x="4381515" y="4675555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81235332-8DA5-F594-A409-554BCB6DEA1E}"/>
              </a:ext>
            </a:extLst>
          </p:cNvPr>
          <p:cNvCxnSpPr>
            <a:cxnSpLocks/>
          </p:cNvCxnSpPr>
          <p:nvPr/>
        </p:nvCxnSpPr>
        <p:spPr>
          <a:xfrm>
            <a:off x="4678326" y="4675555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D0B4411E-AF43-10C7-C94A-35E43997CE2E}"/>
              </a:ext>
            </a:extLst>
          </p:cNvPr>
          <p:cNvCxnSpPr>
            <a:cxnSpLocks/>
          </p:cNvCxnSpPr>
          <p:nvPr/>
        </p:nvCxnSpPr>
        <p:spPr>
          <a:xfrm>
            <a:off x="4978295" y="4675555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484" name="Group 483">
            <a:extLst>
              <a:ext uri="{FF2B5EF4-FFF2-40B4-BE49-F238E27FC236}">
                <a16:creationId xmlns:a16="http://schemas.microsoft.com/office/drawing/2014/main" id="{25B9A8C2-1B76-56F8-89A0-1688572162B8}"/>
              </a:ext>
            </a:extLst>
          </p:cNvPr>
          <p:cNvGrpSpPr>
            <a:grpSpLocks/>
          </p:cNvGrpSpPr>
          <p:nvPr/>
        </p:nvGrpSpPr>
        <p:grpSpPr>
          <a:xfrm>
            <a:off x="6114227" y="4798999"/>
            <a:ext cx="2743200" cy="7724"/>
            <a:chOff x="587470" y="4813616"/>
            <a:chExt cx="4583808" cy="14339"/>
          </a:xfrm>
        </p:grpSpPr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B59F318E-297E-9439-0730-01B894C61B03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0" y="4813616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78EEA2F-866C-DBB8-9A92-82AC6545CB7F}"/>
                </a:ext>
              </a:extLst>
            </p:cNvPr>
            <p:cNvCxnSpPr>
              <a:cxnSpLocks/>
            </p:cNvCxnSpPr>
            <p:nvPr/>
          </p:nvCxnSpPr>
          <p:spPr>
            <a:xfrm>
              <a:off x="878970" y="4813616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2A370D4C-BC76-E785-1B30-90D9F018A1E3}"/>
                </a:ext>
              </a:extLst>
            </p:cNvPr>
            <p:cNvCxnSpPr>
              <a:cxnSpLocks/>
            </p:cNvCxnSpPr>
            <p:nvPr/>
          </p:nvCxnSpPr>
          <p:spPr>
            <a:xfrm>
              <a:off x="1184251" y="4813616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A8AC95EC-11F7-A463-AF0F-D0F914588775}"/>
                </a:ext>
              </a:extLst>
            </p:cNvPr>
            <p:cNvCxnSpPr>
              <a:cxnSpLocks/>
            </p:cNvCxnSpPr>
            <p:nvPr/>
          </p:nvCxnSpPr>
          <p:spPr>
            <a:xfrm>
              <a:off x="1493219" y="4813616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7850A6FC-FCBE-0DDC-1926-F5D74189B208}"/>
                </a:ext>
              </a:extLst>
            </p:cNvPr>
            <p:cNvCxnSpPr>
              <a:cxnSpLocks/>
            </p:cNvCxnSpPr>
            <p:nvPr/>
          </p:nvCxnSpPr>
          <p:spPr>
            <a:xfrm>
              <a:off x="1827377" y="4818404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97A637BC-45C8-FF80-4E74-FF6032BF4CF8}"/>
                </a:ext>
              </a:extLst>
            </p:cNvPr>
            <p:cNvCxnSpPr>
              <a:cxnSpLocks/>
            </p:cNvCxnSpPr>
            <p:nvPr/>
          </p:nvCxnSpPr>
          <p:spPr>
            <a:xfrm>
              <a:off x="2118877" y="4818404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6107DB07-6ED1-3309-1A7B-D1CE6CD38407}"/>
                </a:ext>
              </a:extLst>
            </p:cNvPr>
            <p:cNvCxnSpPr>
              <a:cxnSpLocks/>
            </p:cNvCxnSpPr>
            <p:nvPr/>
          </p:nvCxnSpPr>
          <p:spPr>
            <a:xfrm>
              <a:off x="2411454" y="4818404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7AE7E1DF-8F1B-B6D6-9347-5AAEBF2F6BAA}"/>
                </a:ext>
              </a:extLst>
            </p:cNvPr>
            <p:cNvCxnSpPr>
              <a:cxnSpLocks/>
            </p:cNvCxnSpPr>
            <p:nvPr/>
          </p:nvCxnSpPr>
          <p:spPr>
            <a:xfrm>
              <a:off x="2717774" y="4818404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159FA155-2804-8BFD-C9F6-ED901E0E5F11}"/>
                </a:ext>
              </a:extLst>
            </p:cNvPr>
            <p:cNvCxnSpPr>
              <a:cxnSpLocks/>
            </p:cNvCxnSpPr>
            <p:nvPr/>
          </p:nvCxnSpPr>
          <p:spPr>
            <a:xfrm>
              <a:off x="3021561" y="4823167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349DE496-A8B1-8C55-520D-B14BAA5AF12E}"/>
                </a:ext>
              </a:extLst>
            </p:cNvPr>
            <p:cNvCxnSpPr>
              <a:cxnSpLocks/>
            </p:cNvCxnSpPr>
            <p:nvPr/>
          </p:nvCxnSpPr>
          <p:spPr>
            <a:xfrm>
              <a:off x="3329997" y="4823167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29B1C5FE-C736-BFAE-D5BD-E3F8B39114D3}"/>
                </a:ext>
              </a:extLst>
            </p:cNvPr>
            <p:cNvCxnSpPr>
              <a:cxnSpLocks/>
            </p:cNvCxnSpPr>
            <p:nvPr/>
          </p:nvCxnSpPr>
          <p:spPr>
            <a:xfrm>
              <a:off x="3624693" y="4823167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02D039BD-1C09-9F7A-0B5D-1CE36D258BA8}"/>
                </a:ext>
              </a:extLst>
            </p:cNvPr>
            <p:cNvCxnSpPr>
              <a:cxnSpLocks/>
            </p:cNvCxnSpPr>
            <p:nvPr/>
          </p:nvCxnSpPr>
          <p:spPr>
            <a:xfrm>
              <a:off x="3912491" y="4823167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F53C7018-5208-DB3C-4564-09180F56B536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48" y="4827955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4F70FE88-98BA-6652-5916-7637DF54E5B8}"/>
                </a:ext>
              </a:extLst>
            </p:cNvPr>
            <p:cNvCxnSpPr>
              <a:cxnSpLocks/>
            </p:cNvCxnSpPr>
            <p:nvPr/>
          </p:nvCxnSpPr>
          <p:spPr>
            <a:xfrm>
              <a:off x="4533915" y="4827955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0C381D2-0684-A660-59DA-FA567A3B434F}"/>
                </a:ext>
              </a:extLst>
            </p:cNvPr>
            <p:cNvCxnSpPr>
              <a:cxnSpLocks/>
            </p:cNvCxnSpPr>
            <p:nvPr/>
          </p:nvCxnSpPr>
          <p:spPr>
            <a:xfrm>
              <a:off x="4830726" y="4827955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78E65A97-0ED8-0339-B074-C520CC0E0758}"/>
                </a:ext>
              </a:extLst>
            </p:cNvPr>
            <p:cNvCxnSpPr>
              <a:cxnSpLocks/>
            </p:cNvCxnSpPr>
            <p:nvPr/>
          </p:nvCxnSpPr>
          <p:spPr>
            <a:xfrm>
              <a:off x="5130695" y="4827955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29B9F064-7E0A-9720-D1A9-14F9B42E1A64}"/>
              </a:ext>
            </a:extLst>
          </p:cNvPr>
          <p:cNvGrpSpPr>
            <a:grpSpLocks/>
          </p:cNvGrpSpPr>
          <p:nvPr/>
        </p:nvGrpSpPr>
        <p:grpSpPr>
          <a:xfrm>
            <a:off x="6106550" y="3090885"/>
            <a:ext cx="2743200" cy="7724"/>
            <a:chOff x="587470" y="4813616"/>
            <a:chExt cx="4583808" cy="14339"/>
          </a:xfrm>
        </p:grpSpPr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7B66EA4E-9617-FCA5-1FA9-AA11A85D77E0}"/>
                </a:ext>
              </a:extLst>
            </p:cNvPr>
            <p:cNvCxnSpPr>
              <a:cxnSpLocks/>
            </p:cNvCxnSpPr>
            <p:nvPr/>
          </p:nvCxnSpPr>
          <p:spPr>
            <a:xfrm>
              <a:off x="587470" y="4813616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B55C3353-D495-1F51-8EED-6023DBB78788}"/>
                </a:ext>
              </a:extLst>
            </p:cNvPr>
            <p:cNvCxnSpPr>
              <a:cxnSpLocks/>
            </p:cNvCxnSpPr>
            <p:nvPr/>
          </p:nvCxnSpPr>
          <p:spPr>
            <a:xfrm>
              <a:off x="878970" y="4813616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3532B5B-05FD-6ED6-C899-F49FBE7A1D0F}"/>
                </a:ext>
              </a:extLst>
            </p:cNvPr>
            <p:cNvCxnSpPr>
              <a:cxnSpLocks/>
            </p:cNvCxnSpPr>
            <p:nvPr/>
          </p:nvCxnSpPr>
          <p:spPr>
            <a:xfrm>
              <a:off x="1184251" y="4813616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C763EBBB-C2AF-5C2C-BB6B-A0D459DA2D38}"/>
                </a:ext>
              </a:extLst>
            </p:cNvPr>
            <p:cNvCxnSpPr>
              <a:cxnSpLocks/>
            </p:cNvCxnSpPr>
            <p:nvPr/>
          </p:nvCxnSpPr>
          <p:spPr>
            <a:xfrm>
              <a:off x="1493219" y="4813616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6858CE19-E1DD-2B6E-48A5-5EB9DC72BFB7}"/>
                </a:ext>
              </a:extLst>
            </p:cNvPr>
            <p:cNvCxnSpPr>
              <a:cxnSpLocks/>
            </p:cNvCxnSpPr>
            <p:nvPr/>
          </p:nvCxnSpPr>
          <p:spPr>
            <a:xfrm>
              <a:off x="1827377" y="4818404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4C81315F-E9D5-7F42-7BD0-E4EE34B47620}"/>
                </a:ext>
              </a:extLst>
            </p:cNvPr>
            <p:cNvCxnSpPr>
              <a:cxnSpLocks/>
            </p:cNvCxnSpPr>
            <p:nvPr/>
          </p:nvCxnSpPr>
          <p:spPr>
            <a:xfrm>
              <a:off x="2118877" y="4818404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9" name="Straight Connector 508">
              <a:extLst>
                <a:ext uri="{FF2B5EF4-FFF2-40B4-BE49-F238E27FC236}">
                  <a16:creationId xmlns:a16="http://schemas.microsoft.com/office/drawing/2014/main" id="{C662D377-C084-A14B-19C0-2C0CA7B49089}"/>
                </a:ext>
              </a:extLst>
            </p:cNvPr>
            <p:cNvCxnSpPr>
              <a:cxnSpLocks/>
            </p:cNvCxnSpPr>
            <p:nvPr/>
          </p:nvCxnSpPr>
          <p:spPr>
            <a:xfrm>
              <a:off x="2411454" y="4818404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824C4EF6-D416-930B-6605-0570255062C0}"/>
                </a:ext>
              </a:extLst>
            </p:cNvPr>
            <p:cNvCxnSpPr>
              <a:cxnSpLocks/>
            </p:cNvCxnSpPr>
            <p:nvPr/>
          </p:nvCxnSpPr>
          <p:spPr>
            <a:xfrm>
              <a:off x="2717774" y="4818404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47365798-B11E-BE9B-C868-A774C332FE36}"/>
                </a:ext>
              </a:extLst>
            </p:cNvPr>
            <p:cNvCxnSpPr>
              <a:cxnSpLocks/>
            </p:cNvCxnSpPr>
            <p:nvPr/>
          </p:nvCxnSpPr>
          <p:spPr>
            <a:xfrm>
              <a:off x="3021561" y="4823167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4242AA65-FD08-A0CC-28CD-94A6910145D1}"/>
                </a:ext>
              </a:extLst>
            </p:cNvPr>
            <p:cNvCxnSpPr>
              <a:cxnSpLocks/>
            </p:cNvCxnSpPr>
            <p:nvPr/>
          </p:nvCxnSpPr>
          <p:spPr>
            <a:xfrm>
              <a:off x="3329997" y="4823167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67CEA249-E451-22B7-0252-F95EDA81CBAB}"/>
                </a:ext>
              </a:extLst>
            </p:cNvPr>
            <p:cNvCxnSpPr>
              <a:cxnSpLocks/>
            </p:cNvCxnSpPr>
            <p:nvPr/>
          </p:nvCxnSpPr>
          <p:spPr>
            <a:xfrm>
              <a:off x="3624693" y="4823167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B3A8FD44-F312-9055-8163-D06A0E366D29}"/>
                </a:ext>
              </a:extLst>
            </p:cNvPr>
            <p:cNvCxnSpPr>
              <a:cxnSpLocks/>
            </p:cNvCxnSpPr>
            <p:nvPr/>
          </p:nvCxnSpPr>
          <p:spPr>
            <a:xfrm>
              <a:off x="3912491" y="4823167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F2B78374-FC59-F068-6FF7-517C675FBB60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48" y="4827955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521472CE-DAAB-3E2A-14B7-AE27C68ACA43}"/>
                </a:ext>
              </a:extLst>
            </p:cNvPr>
            <p:cNvCxnSpPr>
              <a:cxnSpLocks/>
            </p:cNvCxnSpPr>
            <p:nvPr/>
          </p:nvCxnSpPr>
          <p:spPr>
            <a:xfrm>
              <a:off x="4533915" y="4827955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08C381A8-2316-5DDE-A88A-66FA10E3DE56}"/>
                </a:ext>
              </a:extLst>
            </p:cNvPr>
            <p:cNvCxnSpPr>
              <a:cxnSpLocks/>
            </p:cNvCxnSpPr>
            <p:nvPr/>
          </p:nvCxnSpPr>
          <p:spPr>
            <a:xfrm>
              <a:off x="4830726" y="4827955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BF4E7AD5-7C5F-BE8F-390D-538D48ED34FC}"/>
                </a:ext>
              </a:extLst>
            </p:cNvPr>
            <p:cNvCxnSpPr>
              <a:cxnSpLocks/>
            </p:cNvCxnSpPr>
            <p:nvPr/>
          </p:nvCxnSpPr>
          <p:spPr>
            <a:xfrm>
              <a:off x="5130695" y="4827955"/>
              <a:ext cx="40583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520" name="TextBox 519">
            <a:extLst>
              <a:ext uri="{FF2B5EF4-FFF2-40B4-BE49-F238E27FC236}">
                <a16:creationId xmlns:a16="http://schemas.microsoft.com/office/drawing/2014/main" id="{908F9AF1-801D-0419-04A8-48F5A2639C10}"/>
              </a:ext>
            </a:extLst>
          </p:cNvPr>
          <p:cNvSpPr txBox="1"/>
          <p:nvPr/>
        </p:nvSpPr>
        <p:spPr>
          <a:xfrm>
            <a:off x="8025404" y="1923475"/>
            <a:ext cx="796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latin typeface="Comic Sans MS" panose="030F0702030302020204" pitchFamily="66" charset="0"/>
              </a:rPr>
              <a:t>m_roi</a:t>
            </a:r>
            <a:endParaRPr lang="en-US" sz="1600" b="1" i="1" dirty="0"/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4D886E0-15AA-17A2-F09A-31B851165B16}"/>
              </a:ext>
            </a:extLst>
          </p:cNvPr>
          <p:cNvSpPr txBox="1"/>
          <p:nvPr/>
        </p:nvSpPr>
        <p:spPr>
          <a:xfrm>
            <a:off x="8127263" y="3527994"/>
            <a:ext cx="796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1" dirty="0" err="1">
                <a:latin typeface="Comic Sans MS" panose="030F0702030302020204" pitchFamily="66" charset="0"/>
              </a:rPr>
              <a:t>m_roi</a:t>
            </a:r>
            <a:endParaRPr lang="en-US" sz="1600" b="1" i="1" dirty="0"/>
          </a:p>
        </p:txBody>
      </p:sp>
    </p:spTree>
    <p:extLst>
      <p:ext uri="{BB962C8B-B14F-4D97-AF65-F5344CB8AC3E}">
        <p14:creationId xmlns:p14="http://schemas.microsoft.com/office/powerpoint/2010/main" val="1839566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The Log Replication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2DE11-AED1-9A83-9C06-4D9394BDD252}"/>
              </a:ext>
            </a:extLst>
          </p:cNvPr>
          <p:cNvSpPr txBox="1"/>
          <p:nvPr/>
        </p:nvSpPr>
        <p:spPr>
          <a:xfrm>
            <a:off x="242625" y="962723"/>
            <a:ext cx="6214129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Non-period, fast changing logs are ideally split into </a:t>
            </a:r>
            <a:r>
              <a:rPr lang="en-US" b="1" dirty="0">
                <a:latin typeface="Comic Sans MS" panose="030F0702030302020204" pitchFamily="66" charset="0"/>
              </a:rPr>
              <a:t>very many </a:t>
            </a:r>
            <a:r>
              <a:rPr lang="en-US" dirty="0">
                <a:latin typeface="Comic Sans MS" panose="030F0702030302020204" pitchFamily="66" charset="0"/>
              </a:rPr>
              <a:t>chunks</a:t>
            </a:r>
          </a:p>
        </p:txBody>
      </p: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2049CDAD-6B02-A05A-D3A3-4012C095BFA3}"/>
              </a:ext>
            </a:extLst>
          </p:cNvPr>
          <p:cNvGrpSpPr/>
          <p:nvPr/>
        </p:nvGrpSpPr>
        <p:grpSpPr>
          <a:xfrm>
            <a:off x="449205" y="2674349"/>
            <a:ext cx="2598742" cy="1864196"/>
            <a:chOff x="322326" y="2098204"/>
            <a:chExt cx="2598742" cy="186419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B631D65D-BFC3-82D8-A06C-CC702B5CA3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2326" y="3106838"/>
              <a:ext cx="2470404" cy="170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35CE7F0-6481-424A-CB5C-017F14B856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81" y="2107829"/>
              <a:ext cx="27662" cy="1854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D1B5291-0967-F471-6A29-6EB5F4008C83}"/>
                </a:ext>
              </a:extLst>
            </p:cNvPr>
            <p:cNvCxnSpPr/>
            <p:nvPr/>
          </p:nvCxnSpPr>
          <p:spPr>
            <a:xfrm>
              <a:off x="376555" y="3106838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43CCA0F-86BC-08F7-0B2B-AA509395F0E3}"/>
                </a:ext>
              </a:extLst>
            </p:cNvPr>
            <p:cNvCxnSpPr/>
            <p:nvPr/>
          </p:nvCxnSpPr>
          <p:spPr>
            <a:xfrm>
              <a:off x="528190" y="3068599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79C7DE6-654F-6E9C-586E-3B743B4DE4BA}"/>
                </a:ext>
              </a:extLst>
            </p:cNvPr>
            <p:cNvCxnSpPr/>
            <p:nvPr/>
          </p:nvCxnSpPr>
          <p:spPr>
            <a:xfrm>
              <a:off x="678152" y="3028539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D4F896-4F99-417B-234D-9F8E1D66776C}"/>
                </a:ext>
              </a:extLst>
            </p:cNvPr>
            <p:cNvCxnSpPr/>
            <p:nvPr/>
          </p:nvCxnSpPr>
          <p:spPr>
            <a:xfrm>
              <a:off x="828161" y="2990636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B9E5636-1E09-52E1-2651-5FB239355AA0}"/>
                </a:ext>
              </a:extLst>
            </p:cNvPr>
            <p:cNvCxnSpPr/>
            <p:nvPr/>
          </p:nvCxnSpPr>
          <p:spPr>
            <a:xfrm>
              <a:off x="982907" y="2954094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6E50E82-7B11-02A2-ADDA-F6DDD823F0F1}"/>
                </a:ext>
              </a:extLst>
            </p:cNvPr>
            <p:cNvCxnSpPr/>
            <p:nvPr/>
          </p:nvCxnSpPr>
          <p:spPr>
            <a:xfrm>
              <a:off x="1134495" y="2915752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F1FD9FA-B36C-F115-977E-43D210A4E2CB}"/>
                </a:ext>
              </a:extLst>
            </p:cNvPr>
            <p:cNvSpPr txBox="1"/>
            <p:nvPr/>
          </p:nvSpPr>
          <p:spPr>
            <a:xfrm>
              <a:off x="383143" y="2098204"/>
              <a:ext cx="2537925" cy="535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dirty="0">
                  <a:latin typeface="Comic Sans MS" panose="030F0702030302020204" pitchFamily="66" charset="0"/>
                </a:rPr>
                <a:t>Filter by a fast-changing log (</a:t>
              </a:r>
              <a:r>
                <a:rPr lang="en-US" sz="1600" dirty="0" err="1">
                  <a:latin typeface="Comic Sans MS" panose="030F0702030302020204" pitchFamily="66" charset="0"/>
                </a:rPr>
                <a:t>e.g</a:t>
              </a:r>
              <a:r>
                <a:rPr lang="en-US" sz="1600" dirty="0">
                  <a:latin typeface="Comic Sans MS" panose="030F0702030302020204" pitchFamily="66" charset="0"/>
                </a:rPr>
                <a:t> ramping T)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05F85D8-7DE9-2494-3ADC-46A13FF7A114}"/>
                </a:ext>
              </a:extLst>
            </p:cNvPr>
            <p:cNvCxnSpPr>
              <a:cxnSpLocks/>
            </p:cNvCxnSpPr>
            <p:nvPr/>
          </p:nvCxnSpPr>
          <p:spPr>
            <a:xfrm rot="60000" flipV="1">
              <a:off x="368466" y="3455670"/>
              <a:ext cx="2424264" cy="397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222C14C-3F19-04E2-BA06-4521104508D1}"/>
                </a:ext>
              </a:extLst>
            </p:cNvPr>
            <p:cNvCxnSpPr>
              <a:cxnSpLocks/>
            </p:cNvCxnSpPr>
            <p:nvPr/>
          </p:nvCxnSpPr>
          <p:spPr>
            <a:xfrm>
              <a:off x="355481" y="3779513"/>
              <a:ext cx="23915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14EEBE-2D76-88AC-04E2-F883B68C9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361" y="3355269"/>
              <a:ext cx="2286000" cy="3404"/>
            </a:xfrm>
            <a:prstGeom prst="line">
              <a:avLst/>
            </a:prstGeom>
            <a:ln/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089" name="Group 1088">
              <a:extLst>
                <a:ext uri="{FF2B5EF4-FFF2-40B4-BE49-F238E27FC236}">
                  <a16:creationId xmlns:a16="http://schemas.microsoft.com/office/drawing/2014/main" id="{B93328A9-D785-49D8-E426-6A14D7A1DF7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966" y="3679089"/>
              <a:ext cx="2286000" cy="163138"/>
              <a:chOff x="358966" y="4414415"/>
              <a:chExt cx="4808910" cy="343187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82EDFA22-6A79-D00B-8965-CAB90B60A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8966" y="4414415"/>
                <a:ext cx="998454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7" name="Straight Connector 1026">
                <a:extLst>
                  <a:ext uri="{FF2B5EF4-FFF2-40B4-BE49-F238E27FC236}">
                    <a16:creationId xmlns:a16="http://schemas.microsoft.com/office/drawing/2014/main" id="{320ECDC8-DDD6-4893-2BF1-DD10B56102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6639" y="4516547"/>
                <a:ext cx="2300397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8" name="Straight Connector 1027">
                <a:extLst>
                  <a:ext uri="{FF2B5EF4-FFF2-40B4-BE49-F238E27FC236}">
                    <a16:creationId xmlns:a16="http://schemas.microsoft.com/office/drawing/2014/main" id="{3DA9424F-9F84-040F-8631-F2ADFABD4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57036" y="4757602"/>
                <a:ext cx="1510840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2254C750-DA54-CEC1-ABB6-E231A05CF43C}"/>
                </a:ext>
              </a:extLst>
            </p:cNvPr>
            <p:cNvCxnSpPr/>
            <p:nvPr/>
          </p:nvCxnSpPr>
          <p:spPr>
            <a:xfrm>
              <a:off x="1290955" y="2879825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F642B1A0-47B7-2D03-5D13-5700390F3478}"/>
                </a:ext>
              </a:extLst>
            </p:cNvPr>
            <p:cNvCxnSpPr/>
            <p:nvPr/>
          </p:nvCxnSpPr>
          <p:spPr>
            <a:xfrm>
              <a:off x="1442590" y="2841586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9" name="Straight Connector 1078">
              <a:extLst>
                <a:ext uri="{FF2B5EF4-FFF2-40B4-BE49-F238E27FC236}">
                  <a16:creationId xmlns:a16="http://schemas.microsoft.com/office/drawing/2014/main" id="{390A09DA-64BB-B48B-71CF-107ECC00650D}"/>
                </a:ext>
              </a:extLst>
            </p:cNvPr>
            <p:cNvCxnSpPr/>
            <p:nvPr/>
          </p:nvCxnSpPr>
          <p:spPr>
            <a:xfrm>
              <a:off x="1592552" y="2801526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0" name="Straight Connector 1079">
              <a:extLst>
                <a:ext uri="{FF2B5EF4-FFF2-40B4-BE49-F238E27FC236}">
                  <a16:creationId xmlns:a16="http://schemas.microsoft.com/office/drawing/2014/main" id="{15E7ABD0-4DE3-EB23-C381-0D5CEFD9432F}"/>
                </a:ext>
              </a:extLst>
            </p:cNvPr>
            <p:cNvCxnSpPr/>
            <p:nvPr/>
          </p:nvCxnSpPr>
          <p:spPr>
            <a:xfrm>
              <a:off x="1742561" y="2763623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F1C32225-63F7-3AEE-C928-3A8F2A3BD161}"/>
                </a:ext>
              </a:extLst>
            </p:cNvPr>
            <p:cNvCxnSpPr/>
            <p:nvPr/>
          </p:nvCxnSpPr>
          <p:spPr>
            <a:xfrm>
              <a:off x="1897307" y="2727081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2" name="Straight Connector 1081">
              <a:extLst>
                <a:ext uri="{FF2B5EF4-FFF2-40B4-BE49-F238E27FC236}">
                  <a16:creationId xmlns:a16="http://schemas.microsoft.com/office/drawing/2014/main" id="{01E99523-774D-B8E8-760B-6B0AFDB0D574}"/>
                </a:ext>
              </a:extLst>
            </p:cNvPr>
            <p:cNvCxnSpPr/>
            <p:nvPr/>
          </p:nvCxnSpPr>
          <p:spPr>
            <a:xfrm>
              <a:off x="2048895" y="2688739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3" name="Straight Connector 1082">
              <a:extLst>
                <a:ext uri="{FF2B5EF4-FFF2-40B4-BE49-F238E27FC236}">
                  <a16:creationId xmlns:a16="http://schemas.microsoft.com/office/drawing/2014/main" id="{0AB904A2-09EB-FE27-687C-6981F932E20C}"/>
                </a:ext>
              </a:extLst>
            </p:cNvPr>
            <p:cNvCxnSpPr/>
            <p:nvPr/>
          </p:nvCxnSpPr>
          <p:spPr>
            <a:xfrm>
              <a:off x="2203768" y="2654400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36EF91F2-C83D-3384-07B5-C46A90A828A5}"/>
                </a:ext>
              </a:extLst>
            </p:cNvPr>
            <p:cNvCxnSpPr/>
            <p:nvPr/>
          </p:nvCxnSpPr>
          <p:spPr>
            <a:xfrm>
              <a:off x="2355403" y="2616161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5" name="Straight Connector 1084">
              <a:extLst>
                <a:ext uri="{FF2B5EF4-FFF2-40B4-BE49-F238E27FC236}">
                  <a16:creationId xmlns:a16="http://schemas.microsoft.com/office/drawing/2014/main" id="{54D90487-A6B4-1C25-07F4-578C708C03B4}"/>
                </a:ext>
              </a:extLst>
            </p:cNvPr>
            <p:cNvCxnSpPr/>
            <p:nvPr/>
          </p:nvCxnSpPr>
          <p:spPr>
            <a:xfrm>
              <a:off x="2505365" y="2576101"/>
              <a:ext cx="154746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179" name="Group 1178">
            <a:extLst>
              <a:ext uri="{FF2B5EF4-FFF2-40B4-BE49-F238E27FC236}">
                <a16:creationId xmlns:a16="http://schemas.microsoft.com/office/drawing/2014/main" id="{EE0BD9BC-DA51-DF43-98F1-8BDD000360C1}"/>
              </a:ext>
            </a:extLst>
          </p:cNvPr>
          <p:cNvGrpSpPr/>
          <p:nvPr/>
        </p:nvGrpSpPr>
        <p:grpSpPr>
          <a:xfrm>
            <a:off x="5350187" y="1960762"/>
            <a:ext cx="3178268" cy="4444377"/>
            <a:chOff x="3336832" y="1924070"/>
            <a:chExt cx="3178268" cy="4444377"/>
          </a:xfrm>
        </p:grpSpPr>
        <p:sp>
          <p:nvSpPr>
            <p:cNvPr id="1096" name="Arrow: Down 1095">
              <a:extLst>
                <a:ext uri="{FF2B5EF4-FFF2-40B4-BE49-F238E27FC236}">
                  <a16:creationId xmlns:a16="http://schemas.microsoft.com/office/drawing/2014/main" id="{0B622DA6-F926-8A6A-98C1-EB3FD63CD58F}"/>
                </a:ext>
              </a:extLst>
            </p:cNvPr>
            <p:cNvSpPr/>
            <p:nvPr/>
          </p:nvSpPr>
          <p:spPr>
            <a:xfrm rot="14386633">
              <a:off x="3390127" y="2434878"/>
              <a:ext cx="305310" cy="411900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35" name="Group 1134">
              <a:extLst>
                <a:ext uri="{FF2B5EF4-FFF2-40B4-BE49-F238E27FC236}">
                  <a16:creationId xmlns:a16="http://schemas.microsoft.com/office/drawing/2014/main" id="{B67C3EF5-EA1D-7904-1E15-A0E5CA3552FF}"/>
                </a:ext>
              </a:extLst>
            </p:cNvPr>
            <p:cNvGrpSpPr/>
            <p:nvPr/>
          </p:nvGrpSpPr>
          <p:grpSpPr>
            <a:xfrm>
              <a:off x="4115061" y="1924070"/>
              <a:ext cx="278130" cy="768620"/>
              <a:chOff x="3871221" y="2689880"/>
              <a:chExt cx="278130" cy="768620"/>
            </a:xfrm>
          </p:grpSpPr>
          <p:cxnSp>
            <p:nvCxnSpPr>
              <p:cNvPr id="1126" name="Straight Arrow Connector 1125">
                <a:extLst>
                  <a:ext uri="{FF2B5EF4-FFF2-40B4-BE49-F238E27FC236}">
                    <a16:creationId xmlns:a16="http://schemas.microsoft.com/office/drawing/2014/main" id="{8BD36957-DBEB-F60C-36FE-0CCD5B241A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1221" y="3413100"/>
                <a:ext cx="274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5" name="Straight Arrow Connector 1124">
                <a:extLst>
                  <a:ext uri="{FF2B5EF4-FFF2-40B4-BE49-F238E27FC236}">
                    <a16:creationId xmlns:a16="http://schemas.microsoft.com/office/drawing/2014/main" id="{82677036-2E76-851B-E5BD-96F1F07D2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4888" y="3141030"/>
                <a:ext cx="274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8" name="Straight Arrow Connector 1097">
                <a:extLst>
                  <a:ext uri="{FF2B5EF4-FFF2-40B4-BE49-F238E27FC236}">
                    <a16:creationId xmlns:a16="http://schemas.microsoft.com/office/drawing/2014/main" id="{E821FCD7-8192-120F-D736-F6ED8914FF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5031" y="2890564"/>
                <a:ext cx="27432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99" name="Straight Arrow Connector 1098">
                <a:extLst>
                  <a:ext uri="{FF2B5EF4-FFF2-40B4-BE49-F238E27FC236}">
                    <a16:creationId xmlns:a16="http://schemas.microsoft.com/office/drawing/2014/main" id="{D6187726-5CDF-76E1-0DD2-49CF50606E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4888" y="2689880"/>
                <a:ext cx="0" cy="7686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E8E5E633-B77E-27C5-7363-D5BCD4762B48}"/>
                  </a:ext>
                </a:extLst>
              </p:cNvPr>
              <p:cNvCxnSpPr/>
              <p:nvPr/>
            </p:nvCxnSpPr>
            <p:spPr>
              <a:xfrm>
                <a:off x="3883540" y="2892599"/>
                <a:ext cx="154746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09" name="Straight Connector 1108">
                <a:extLst>
                  <a:ext uri="{FF2B5EF4-FFF2-40B4-BE49-F238E27FC236}">
                    <a16:creationId xmlns:a16="http://schemas.microsoft.com/office/drawing/2014/main" id="{6A85F910-A475-AEF6-7722-9CFBBF8C76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73346" y="3141030"/>
                <a:ext cx="155448" cy="340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20" name="Straight Connector 1119">
                <a:extLst>
                  <a:ext uri="{FF2B5EF4-FFF2-40B4-BE49-F238E27FC236}">
                    <a16:creationId xmlns:a16="http://schemas.microsoft.com/office/drawing/2014/main" id="{305D64A1-59D6-D8D5-B192-2B8D1FF77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3571" y="3350550"/>
                <a:ext cx="155448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7" name="Group 1136">
              <a:extLst>
                <a:ext uri="{FF2B5EF4-FFF2-40B4-BE49-F238E27FC236}">
                  <a16:creationId xmlns:a16="http://schemas.microsoft.com/office/drawing/2014/main" id="{7640F2B1-3276-2733-45E6-9BF546263F45}"/>
                </a:ext>
              </a:extLst>
            </p:cNvPr>
            <p:cNvGrpSpPr/>
            <p:nvPr/>
          </p:nvGrpSpPr>
          <p:grpSpPr>
            <a:xfrm>
              <a:off x="4102171" y="2839557"/>
              <a:ext cx="461010" cy="731520"/>
              <a:chOff x="3878616" y="3632638"/>
              <a:chExt cx="461010" cy="731520"/>
            </a:xfrm>
          </p:grpSpPr>
          <p:cxnSp>
            <p:nvCxnSpPr>
              <p:cNvPr id="1128" name="Straight Arrow Connector 1127">
                <a:extLst>
                  <a:ext uri="{FF2B5EF4-FFF2-40B4-BE49-F238E27FC236}">
                    <a16:creationId xmlns:a16="http://schemas.microsoft.com/office/drawing/2014/main" id="{6DC43E74-2B75-DB1F-230F-136A1FA1E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78616" y="4321568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9" name="Straight Arrow Connector 1128">
                <a:extLst>
                  <a:ext uri="{FF2B5EF4-FFF2-40B4-BE49-F238E27FC236}">
                    <a16:creationId xmlns:a16="http://schemas.microsoft.com/office/drawing/2014/main" id="{8219CED6-49F2-B89B-41C1-870BC47BCA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283" y="4083788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0" name="Straight Arrow Connector 1129">
                <a:extLst>
                  <a:ext uri="{FF2B5EF4-FFF2-40B4-BE49-F238E27FC236}">
                    <a16:creationId xmlns:a16="http://schemas.microsoft.com/office/drawing/2014/main" id="{0DBF74ED-DA93-7F24-334E-CEF521E89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2426" y="3833322"/>
                <a:ext cx="4572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1" name="Straight Arrow Connector 1130">
                <a:extLst>
                  <a:ext uri="{FF2B5EF4-FFF2-40B4-BE49-F238E27FC236}">
                    <a16:creationId xmlns:a16="http://schemas.microsoft.com/office/drawing/2014/main" id="{75768994-2367-99AC-E333-D9AB894AA2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83315" y="3632638"/>
                <a:ext cx="6588" cy="731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2" name="Straight Connector 1131">
                <a:extLst>
                  <a:ext uri="{FF2B5EF4-FFF2-40B4-BE49-F238E27FC236}">
                    <a16:creationId xmlns:a16="http://schemas.microsoft.com/office/drawing/2014/main" id="{29B9900A-6D60-2251-C067-DC7D34D941C1}"/>
                  </a:ext>
                </a:extLst>
              </p:cNvPr>
              <p:cNvCxnSpPr/>
              <p:nvPr/>
            </p:nvCxnSpPr>
            <p:spPr>
              <a:xfrm>
                <a:off x="4047145" y="3778207"/>
                <a:ext cx="154746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A0C0DDE8-E464-D5EE-99F8-5A2EA06067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0761" y="4083788"/>
                <a:ext cx="155448" cy="340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3E0C39C1-08B4-1CAA-998D-C8CDC3ACCA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40761" y="4259018"/>
                <a:ext cx="155448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38" name="Arrow: Down 1137">
              <a:extLst>
                <a:ext uri="{FF2B5EF4-FFF2-40B4-BE49-F238E27FC236}">
                  <a16:creationId xmlns:a16="http://schemas.microsoft.com/office/drawing/2014/main" id="{91353811-2F23-13D5-6F9D-46B0BB89A94C}"/>
                </a:ext>
              </a:extLst>
            </p:cNvPr>
            <p:cNvSpPr/>
            <p:nvPr/>
          </p:nvSpPr>
          <p:spPr>
            <a:xfrm rot="15369996">
              <a:off x="3390127" y="3120429"/>
              <a:ext cx="305310" cy="411900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47" name="Group 1146">
              <a:extLst>
                <a:ext uri="{FF2B5EF4-FFF2-40B4-BE49-F238E27FC236}">
                  <a16:creationId xmlns:a16="http://schemas.microsoft.com/office/drawing/2014/main" id="{3EB0B4C3-D93B-BD0F-53BA-2BFD59A47DBC}"/>
                </a:ext>
              </a:extLst>
            </p:cNvPr>
            <p:cNvGrpSpPr/>
            <p:nvPr/>
          </p:nvGrpSpPr>
          <p:grpSpPr>
            <a:xfrm>
              <a:off x="4103321" y="3777678"/>
              <a:ext cx="643890" cy="731520"/>
              <a:chOff x="4126181" y="3789108"/>
              <a:chExt cx="643890" cy="731520"/>
            </a:xfrm>
          </p:grpSpPr>
          <p:cxnSp>
            <p:nvCxnSpPr>
              <p:cNvPr id="1140" name="Straight Arrow Connector 1139">
                <a:extLst>
                  <a:ext uri="{FF2B5EF4-FFF2-40B4-BE49-F238E27FC236}">
                    <a16:creationId xmlns:a16="http://schemas.microsoft.com/office/drawing/2014/main" id="{71E78A67-E43A-C087-11F7-2C5DD32396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6181" y="4478038"/>
                <a:ext cx="640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Straight Arrow Connector 1140">
                <a:extLst>
                  <a:ext uri="{FF2B5EF4-FFF2-40B4-BE49-F238E27FC236}">
                    <a16:creationId xmlns:a16="http://schemas.microsoft.com/office/drawing/2014/main" id="{DDD8DDE3-D529-F02C-C232-F131C4678F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9848" y="4240258"/>
                <a:ext cx="640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2" name="Straight Arrow Connector 1141">
                <a:extLst>
                  <a:ext uri="{FF2B5EF4-FFF2-40B4-BE49-F238E27FC236}">
                    <a16:creationId xmlns:a16="http://schemas.microsoft.com/office/drawing/2014/main" id="{82CDD839-7F6A-E2CF-B054-2FE85ACFA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29991" y="3989792"/>
                <a:ext cx="64008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3" name="Straight Arrow Connector 1142">
                <a:extLst>
                  <a:ext uri="{FF2B5EF4-FFF2-40B4-BE49-F238E27FC236}">
                    <a16:creationId xmlns:a16="http://schemas.microsoft.com/office/drawing/2014/main" id="{7583738C-2FAB-4EBD-419B-7CBE3EB29F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30880" y="3789108"/>
                <a:ext cx="6588" cy="7315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4" name="Straight Connector 1143">
                <a:extLst>
                  <a:ext uri="{FF2B5EF4-FFF2-40B4-BE49-F238E27FC236}">
                    <a16:creationId xmlns:a16="http://schemas.microsoft.com/office/drawing/2014/main" id="{15A36CF1-3889-013A-8842-917915C6D7E2}"/>
                  </a:ext>
                </a:extLst>
              </p:cNvPr>
              <p:cNvCxnSpPr/>
              <p:nvPr/>
            </p:nvCxnSpPr>
            <p:spPr>
              <a:xfrm>
                <a:off x="4450920" y="3896577"/>
                <a:ext cx="154746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45" name="Straight Connector 1144">
                <a:extLst>
                  <a:ext uri="{FF2B5EF4-FFF2-40B4-BE49-F238E27FC236}">
                    <a16:creationId xmlns:a16="http://schemas.microsoft.com/office/drawing/2014/main" id="{05A215B9-95BB-DA1B-4D0D-9C6B7D97BB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59776" y="4240258"/>
                <a:ext cx="155448" cy="340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E0BAAD14-837A-0BC5-5954-9AA6E9B363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9776" y="4415488"/>
                <a:ext cx="155448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8" name="Arrow: Down 1147">
              <a:extLst>
                <a:ext uri="{FF2B5EF4-FFF2-40B4-BE49-F238E27FC236}">
                  <a16:creationId xmlns:a16="http://schemas.microsoft.com/office/drawing/2014/main" id="{5D684186-57D7-6DBC-ED37-AC0C748746F4}"/>
                </a:ext>
              </a:extLst>
            </p:cNvPr>
            <p:cNvSpPr/>
            <p:nvPr/>
          </p:nvSpPr>
          <p:spPr>
            <a:xfrm rot="16200000">
              <a:off x="3390127" y="3970226"/>
              <a:ext cx="305310" cy="411900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49" name="Arrow: Down 1148">
              <a:extLst>
                <a:ext uri="{FF2B5EF4-FFF2-40B4-BE49-F238E27FC236}">
                  <a16:creationId xmlns:a16="http://schemas.microsoft.com/office/drawing/2014/main" id="{357A21DA-2E2E-E9AE-426A-7ABCEEA95DBE}"/>
                </a:ext>
              </a:extLst>
            </p:cNvPr>
            <p:cNvSpPr/>
            <p:nvPr/>
          </p:nvSpPr>
          <p:spPr>
            <a:xfrm rot="17878086">
              <a:off x="3401641" y="4930869"/>
              <a:ext cx="305310" cy="411900"/>
            </a:xfrm>
            <a:prstGeom prst="downArrow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178" name="Group 1177">
              <a:extLst>
                <a:ext uri="{FF2B5EF4-FFF2-40B4-BE49-F238E27FC236}">
                  <a16:creationId xmlns:a16="http://schemas.microsoft.com/office/drawing/2014/main" id="{101F9E94-81CF-F1B9-BBBA-DF164C99FCBC}"/>
                </a:ext>
              </a:extLst>
            </p:cNvPr>
            <p:cNvGrpSpPr/>
            <p:nvPr/>
          </p:nvGrpSpPr>
          <p:grpSpPr>
            <a:xfrm>
              <a:off x="4044696" y="4905407"/>
              <a:ext cx="2470404" cy="1463040"/>
              <a:chOff x="4044696" y="4905407"/>
              <a:chExt cx="2470404" cy="1463040"/>
            </a:xfrm>
          </p:grpSpPr>
          <p:cxnSp>
            <p:nvCxnSpPr>
              <p:cNvPr id="1151" name="Straight Arrow Connector 1150">
                <a:extLst>
                  <a:ext uri="{FF2B5EF4-FFF2-40B4-BE49-F238E27FC236}">
                    <a16:creationId xmlns:a16="http://schemas.microsoft.com/office/drawing/2014/main" id="{35689263-B6B0-3698-C9E3-59E6D216AC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44696" y="5611046"/>
                <a:ext cx="2470404" cy="1701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2" name="Straight Arrow Connector 1151">
                <a:extLst>
                  <a:ext uri="{FF2B5EF4-FFF2-40B4-BE49-F238E27FC236}">
                    <a16:creationId xmlns:a16="http://schemas.microsoft.com/office/drawing/2014/main" id="{D25ECD87-0502-15CD-A125-8B88A0ACF6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077851" y="4905407"/>
                <a:ext cx="27662" cy="14630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0" name="Straight Arrow Connector 1159">
                <a:extLst>
                  <a:ext uri="{FF2B5EF4-FFF2-40B4-BE49-F238E27FC236}">
                    <a16:creationId xmlns:a16="http://schemas.microsoft.com/office/drawing/2014/main" id="{BF6E9B0F-6C37-CA2B-8B1D-D5E4E337EF79}"/>
                  </a:ext>
                </a:extLst>
              </p:cNvPr>
              <p:cNvCxnSpPr>
                <a:cxnSpLocks/>
              </p:cNvCxnSpPr>
              <p:nvPr/>
            </p:nvCxnSpPr>
            <p:spPr>
              <a:xfrm rot="60000" flipV="1">
                <a:off x="4090836" y="5959878"/>
                <a:ext cx="2424264" cy="397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61" name="Straight Arrow Connector 1160">
                <a:extLst>
                  <a:ext uri="{FF2B5EF4-FFF2-40B4-BE49-F238E27FC236}">
                    <a16:creationId xmlns:a16="http://schemas.microsoft.com/office/drawing/2014/main" id="{12D5F5ED-D75F-1C44-A81C-D961612FB7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77851" y="6283721"/>
                <a:ext cx="239152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72" name="Straight Connector 1171">
                <a:extLst>
                  <a:ext uri="{FF2B5EF4-FFF2-40B4-BE49-F238E27FC236}">
                    <a16:creationId xmlns:a16="http://schemas.microsoft.com/office/drawing/2014/main" id="{A99EE60E-B71D-B74D-E58D-8038D35F8921}"/>
                  </a:ext>
                </a:extLst>
              </p:cNvPr>
              <p:cNvCxnSpPr/>
              <p:nvPr/>
            </p:nvCxnSpPr>
            <p:spPr>
              <a:xfrm>
                <a:off x="6227735" y="5080309"/>
                <a:ext cx="154746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76" name="Straight Connector 1175">
                <a:extLst>
                  <a:ext uri="{FF2B5EF4-FFF2-40B4-BE49-F238E27FC236}">
                    <a16:creationId xmlns:a16="http://schemas.microsoft.com/office/drawing/2014/main" id="{1195E73B-4CE2-0EC8-4737-860AB2CD22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211888" y="5859815"/>
                <a:ext cx="155448" cy="3404"/>
              </a:xfrm>
              <a:prstGeom prst="line">
                <a:avLst/>
              </a:prstGeom>
              <a:ln/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177" name="Straight Connector 1176">
                <a:extLst>
                  <a:ext uri="{FF2B5EF4-FFF2-40B4-BE49-F238E27FC236}">
                    <a16:creationId xmlns:a16="http://schemas.microsoft.com/office/drawing/2014/main" id="{4A658ED4-59AD-8032-18E7-77C0482613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30984" y="6346435"/>
                <a:ext cx="155448" cy="0"/>
              </a:xfrm>
              <a:prstGeom prst="line">
                <a:avLst/>
              </a:prstGeom>
              <a:ln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81" name="TextBox 1180">
            <a:extLst>
              <a:ext uri="{FF2B5EF4-FFF2-40B4-BE49-F238E27FC236}">
                <a16:creationId xmlns:a16="http://schemas.microsoft.com/office/drawing/2014/main" id="{F005650B-0119-EC2F-7029-37D1E487F487}"/>
              </a:ext>
            </a:extLst>
          </p:cNvPr>
          <p:cNvSpPr txBox="1"/>
          <p:nvPr/>
        </p:nvSpPr>
        <p:spPr>
          <a:xfrm>
            <a:off x="3221377" y="3552736"/>
            <a:ext cx="189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(Mantid ≤ 6.6)</a:t>
            </a:r>
            <a:endParaRPr lang="en-US" b="1" dirty="0"/>
          </a:p>
        </p:txBody>
      </p:sp>
      <p:sp>
        <p:nvSpPr>
          <p:cNvPr id="1182" name="TextBox 1181">
            <a:extLst>
              <a:ext uri="{FF2B5EF4-FFF2-40B4-BE49-F238E27FC236}">
                <a16:creationId xmlns:a16="http://schemas.microsoft.com/office/drawing/2014/main" id="{FFDB00C3-B54A-8007-B65C-FC88CC01B15C}"/>
              </a:ext>
            </a:extLst>
          </p:cNvPr>
          <p:cNvSpPr txBox="1"/>
          <p:nvPr/>
        </p:nvSpPr>
        <p:spPr>
          <a:xfrm>
            <a:off x="1511326" y="5818452"/>
            <a:ext cx="3420102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roughly same memory as before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7725ED2-4B70-714B-AA30-619F12239770}"/>
              </a:ext>
            </a:extLst>
          </p:cNvPr>
          <p:cNvSpPr/>
          <p:nvPr/>
        </p:nvSpPr>
        <p:spPr>
          <a:xfrm>
            <a:off x="4680950" y="5761995"/>
            <a:ext cx="567266" cy="215900"/>
          </a:xfrm>
          <a:custGeom>
            <a:avLst/>
            <a:gdLst>
              <a:gd name="connsiteX0" fmla="*/ 0 w 567266"/>
              <a:gd name="connsiteY0" fmla="*/ 215900 h 215900"/>
              <a:gd name="connsiteX1" fmla="*/ 317500 w 567266"/>
              <a:gd name="connsiteY1" fmla="*/ 177800 h 215900"/>
              <a:gd name="connsiteX2" fmla="*/ 567266 w 567266"/>
              <a:gd name="connsiteY2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67266" h="215900">
                <a:moveTo>
                  <a:pt x="0" y="215900"/>
                </a:moveTo>
                <a:cubicBezTo>
                  <a:pt x="111478" y="214841"/>
                  <a:pt x="222956" y="213783"/>
                  <a:pt x="317500" y="177800"/>
                </a:cubicBezTo>
                <a:cubicBezTo>
                  <a:pt x="412044" y="141817"/>
                  <a:pt x="489655" y="70908"/>
                  <a:pt x="567266" y="0"/>
                </a:cubicBez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0FFD9-602C-B180-77EA-3BC4C3E766DF}"/>
              </a:ext>
            </a:extLst>
          </p:cNvPr>
          <p:cNvSpPr txBox="1"/>
          <p:nvPr/>
        </p:nvSpPr>
        <p:spPr>
          <a:xfrm>
            <a:off x="5113863" y="2626972"/>
            <a:ext cx="2888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2A41D1-B629-D8C9-8CED-EB2FE63134AC}"/>
              </a:ext>
            </a:extLst>
          </p:cNvPr>
          <p:cNvSpPr txBox="1"/>
          <p:nvPr/>
        </p:nvSpPr>
        <p:spPr>
          <a:xfrm>
            <a:off x="5066206" y="3295420"/>
            <a:ext cx="3257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F5322-BCB5-A9EC-7D18-8AE9449CF82C}"/>
              </a:ext>
            </a:extLst>
          </p:cNvPr>
          <p:cNvSpPr txBox="1"/>
          <p:nvPr/>
        </p:nvSpPr>
        <p:spPr>
          <a:xfrm>
            <a:off x="5085277" y="4072796"/>
            <a:ext cx="325731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ADBA6E-5814-8BBB-261F-1891633A4C66}"/>
              </a:ext>
            </a:extLst>
          </p:cNvPr>
          <p:cNvSpPr txBox="1"/>
          <p:nvPr/>
        </p:nvSpPr>
        <p:spPr>
          <a:xfrm>
            <a:off x="4937050" y="4889391"/>
            <a:ext cx="46679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b="1" dirty="0">
                <a:latin typeface="Comic Sans MS" panose="030F0702030302020204" pitchFamily="66" charset="0"/>
              </a:rPr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205785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The Log Replication Problem</a:t>
            </a:r>
          </a:p>
        </p:txBody>
      </p:sp>
      <p:pic>
        <p:nvPicPr>
          <p:cNvPr id="1026" name="Picture 2" descr="Tribbles Week Redux: Star Trek's “The Trouble with Tribbles” | Tor.com">
            <a:extLst>
              <a:ext uri="{FF2B5EF4-FFF2-40B4-BE49-F238E27FC236}">
                <a16:creationId xmlns:a16="http://schemas.microsoft.com/office/drawing/2014/main" id="{FAEB6554-1C72-D16D-3504-204CAE0A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51" y="0"/>
            <a:ext cx="2233749" cy="16459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8D2DE11-AED1-9A83-9C06-4D9394BDD252}"/>
              </a:ext>
            </a:extLst>
          </p:cNvPr>
          <p:cNvSpPr txBox="1"/>
          <p:nvPr/>
        </p:nvSpPr>
        <p:spPr>
          <a:xfrm>
            <a:off x="242625" y="962723"/>
            <a:ext cx="5615286" cy="108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Keeping full logs for each Workspace significantly increases the allocation of memory when splitting according to non-periodic, fast changing logs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31D65D-BFC3-82D8-A06C-CC702B5CA389}"/>
              </a:ext>
            </a:extLst>
          </p:cNvPr>
          <p:cNvCxnSpPr>
            <a:cxnSpLocks/>
          </p:cNvCxnSpPr>
          <p:nvPr/>
        </p:nvCxnSpPr>
        <p:spPr>
          <a:xfrm flipV="1">
            <a:off x="494925" y="3682983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5CE7F0-6481-424A-CB5C-017F14B856A0}"/>
              </a:ext>
            </a:extLst>
          </p:cNvPr>
          <p:cNvCxnSpPr>
            <a:cxnSpLocks/>
          </p:cNvCxnSpPr>
          <p:nvPr/>
        </p:nvCxnSpPr>
        <p:spPr>
          <a:xfrm flipV="1">
            <a:off x="482360" y="2683974"/>
            <a:ext cx="27662" cy="185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1B5291-0967-F471-6A29-6EB5F4008C83}"/>
              </a:ext>
            </a:extLst>
          </p:cNvPr>
          <p:cNvCxnSpPr/>
          <p:nvPr/>
        </p:nvCxnSpPr>
        <p:spPr>
          <a:xfrm>
            <a:off x="503434" y="368298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CCA0F-86BC-08F7-0B2B-AA509395F0E3}"/>
              </a:ext>
            </a:extLst>
          </p:cNvPr>
          <p:cNvCxnSpPr/>
          <p:nvPr/>
        </p:nvCxnSpPr>
        <p:spPr>
          <a:xfrm>
            <a:off x="655069" y="364474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9C7DE6-654F-6E9C-586E-3B743B4DE4BA}"/>
              </a:ext>
            </a:extLst>
          </p:cNvPr>
          <p:cNvCxnSpPr/>
          <p:nvPr/>
        </p:nvCxnSpPr>
        <p:spPr>
          <a:xfrm>
            <a:off x="805031" y="360468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4F896-4F99-417B-234D-9F8E1D66776C}"/>
              </a:ext>
            </a:extLst>
          </p:cNvPr>
          <p:cNvCxnSpPr/>
          <p:nvPr/>
        </p:nvCxnSpPr>
        <p:spPr>
          <a:xfrm>
            <a:off x="955040" y="356678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E5636-1E09-52E1-2651-5FB239355AA0}"/>
              </a:ext>
            </a:extLst>
          </p:cNvPr>
          <p:cNvCxnSpPr/>
          <p:nvPr/>
        </p:nvCxnSpPr>
        <p:spPr>
          <a:xfrm>
            <a:off x="1109786" y="3530239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E50E82-7B11-02A2-ADDA-F6DDD823F0F1}"/>
              </a:ext>
            </a:extLst>
          </p:cNvPr>
          <p:cNvCxnSpPr/>
          <p:nvPr/>
        </p:nvCxnSpPr>
        <p:spPr>
          <a:xfrm>
            <a:off x="1261374" y="3491897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1FD9FA-B36C-F115-977E-43D210A4E2CB}"/>
              </a:ext>
            </a:extLst>
          </p:cNvPr>
          <p:cNvSpPr txBox="1"/>
          <p:nvPr/>
        </p:nvSpPr>
        <p:spPr>
          <a:xfrm>
            <a:off x="510022" y="2674349"/>
            <a:ext cx="253792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Filter by a fast-changing log (</a:t>
            </a:r>
            <a:r>
              <a:rPr lang="en-US" sz="1600" dirty="0" err="1">
                <a:latin typeface="Comic Sans MS" panose="030F0702030302020204" pitchFamily="66" charset="0"/>
              </a:rPr>
              <a:t>e.g</a:t>
            </a:r>
            <a:r>
              <a:rPr lang="en-US" sz="1600" dirty="0">
                <a:latin typeface="Comic Sans MS" panose="030F0702030302020204" pitchFamily="66" charset="0"/>
              </a:rPr>
              <a:t> ramping 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5F85D8-7DE9-2494-3ADC-46A13FF7A114}"/>
              </a:ext>
            </a:extLst>
          </p:cNvPr>
          <p:cNvCxnSpPr>
            <a:cxnSpLocks/>
          </p:cNvCxnSpPr>
          <p:nvPr/>
        </p:nvCxnSpPr>
        <p:spPr>
          <a:xfrm rot="60000" flipV="1">
            <a:off x="495349" y="4031406"/>
            <a:ext cx="2377440" cy="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22C14C-3F19-04E2-BA06-4521104508D1}"/>
              </a:ext>
            </a:extLst>
          </p:cNvPr>
          <p:cNvCxnSpPr>
            <a:cxnSpLocks/>
          </p:cNvCxnSpPr>
          <p:nvPr/>
        </p:nvCxnSpPr>
        <p:spPr>
          <a:xfrm>
            <a:off x="482360" y="4355658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14EEBE-2D76-88AC-04E2-F883B68C9A66}"/>
              </a:ext>
            </a:extLst>
          </p:cNvPr>
          <p:cNvCxnSpPr>
            <a:cxnSpLocks/>
          </p:cNvCxnSpPr>
          <p:nvPr/>
        </p:nvCxnSpPr>
        <p:spPr>
          <a:xfrm flipV="1">
            <a:off x="493240" y="3931414"/>
            <a:ext cx="2286000" cy="340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B93328A9-D785-49D8-E426-6A14D7A1DF7A}"/>
              </a:ext>
            </a:extLst>
          </p:cNvPr>
          <p:cNvGrpSpPr>
            <a:grpSpLocks noChangeAspect="1"/>
          </p:cNvGrpSpPr>
          <p:nvPr/>
        </p:nvGrpSpPr>
        <p:grpSpPr>
          <a:xfrm>
            <a:off x="485845" y="4255234"/>
            <a:ext cx="2286000" cy="163138"/>
            <a:chOff x="358966" y="4414415"/>
            <a:chExt cx="4808910" cy="34318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EDFA22-6A79-D00B-8965-CAB90B60AD23}"/>
                </a:ext>
              </a:extLst>
            </p:cNvPr>
            <p:cNvCxnSpPr>
              <a:cxnSpLocks/>
            </p:cNvCxnSpPr>
            <p:nvPr/>
          </p:nvCxnSpPr>
          <p:spPr>
            <a:xfrm>
              <a:off x="358966" y="4414415"/>
              <a:ext cx="99845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320ECDC8-DDD6-4893-2BF1-DD10B56102C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639" y="4516547"/>
              <a:ext cx="2300397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DA9424F-9F84-040F-8631-F2ADFABD41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36" y="4757602"/>
              <a:ext cx="151084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2254C750-DA54-CEC1-ABB6-E231A05CF43C}"/>
              </a:ext>
            </a:extLst>
          </p:cNvPr>
          <p:cNvCxnSpPr/>
          <p:nvPr/>
        </p:nvCxnSpPr>
        <p:spPr>
          <a:xfrm>
            <a:off x="1417834" y="3455970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F642B1A0-47B7-2D03-5D13-5700390F3478}"/>
              </a:ext>
            </a:extLst>
          </p:cNvPr>
          <p:cNvCxnSpPr/>
          <p:nvPr/>
        </p:nvCxnSpPr>
        <p:spPr>
          <a:xfrm>
            <a:off x="1569469" y="341773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390A09DA-64BB-B48B-71CF-107ECC00650D}"/>
              </a:ext>
            </a:extLst>
          </p:cNvPr>
          <p:cNvCxnSpPr/>
          <p:nvPr/>
        </p:nvCxnSpPr>
        <p:spPr>
          <a:xfrm>
            <a:off x="1719431" y="337767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15E7ABD0-4DE3-EB23-C381-0D5CEFD9432F}"/>
              </a:ext>
            </a:extLst>
          </p:cNvPr>
          <p:cNvCxnSpPr/>
          <p:nvPr/>
        </p:nvCxnSpPr>
        <p:spPr>
          <a:xfrm>
            <a:off x="1869440" y="333976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F1C32225-63F7-3AEE-C928-3A8F2A3BD161}"/>
              </a:ext>
            </a:extLst>
          </p:cNvPr>
          <p:cNvCxnSpPr/>
          <p:nvPr/>
        </p:nvCxnSpPr>
        <p:spPr>
          <a:xfrm>
            <a:off x="2024186" y="330322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01E99523-774D-B8E8-760B-6B0AFDB0D574}"/>
              </a:ext>
            </a:extLst>
          </p:cNvPr>
          <p:cNvCxnSpPr/>
          <p:nvPr/>
        </p:nvCxnSpPr>
        <p:spPr>
          <a:xfrm>
            <a:off x="2175774" y="326488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0AB904A2-09EB-FE27-687C-6981F932E20C}"/>
              </a:ext>
            </a:extLst>
          </p:cNvPr>
          <p:cNvCxnSpPr/>
          <p:nvPr/>
        </p:nvCxnSpPr>
        <p:spPr>
          <a:xfrm>
            <a:off x="2330647" y="3230545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36EF91F2-C83D-3384-07B5-C46A90A828A5}"/>
              </a:ext>
            </a:extLst>
          </p:cNvPr>
          <p:cNvCxnSpPr/>
          <p:nvPr/>
        </p:nvCxnSpPr>
        <p:spPr>
          <a:xfrm>
            <a:off x="2482282" y="319230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54D90487-A6B4-1C25-07F4-578C708C03B4}"/>
              </a:ext>
            </a:extLst>
          </p:cNvPr>
          <p:cNvCxnSpPr/>
          <p:nvPr/>
        </p:nvCxnSpPr>
        <p:spPr>
          <a:xfrm>
            <a:off x="2632244" y="315224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6" name="Arrow: Down 1095">
            <a:extLst>
              <a:ext uri="{FF2B5EF4-FFF2-40B4-BE49-F238E27FC236}">
                <a16:creationId xmlns:a16="http://schemas.microsoft.com/office/drawing/2014/main" id="{0B622DA6-F926-8A6A-98C1-EB3FD63CD58F}"/>
              </a:ext>
            </a:extLst>
          </p:cNvPr>
          <p:cNvSpPr/>
          <p:nvPr/>
        </p:nvSpPr>
        <p:spPr>
          <a:xfrm rot="14386633">
            <a:off x="5526968" y="2150586"/>
            <a:ext cx="305310" cy="4119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F005650B-0119-EC2F-7029-37D1E487F487}"/>
              </a:ext>
            </a:extLst>
          </p:cNvPr>
          <p:cNvSpPr txBox="1"/>
          <p:nvPr/>
        </p:nvSpPr>
        <p:spPr>
          <a:xfrm>
            <a:off x="3221377" y="3552736"/>
            <a:ext cx="189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(Mantid &gt; 6.7)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DF17BF-7787-0214-3CF5-28BE19EB723F}"/>
              </a:ext>
            </a:extLst>
          </p:cNvPr>
          <p:cNvCxnSpPr>
            <a:cxnSpLocks/>
          </p:cNvCxnSpPr>
          <p:nvPr/>
        </p:nvCxnSpPr>
        <p:spPr>
          <a:xfrm flipV="1">
            <a:off x="6052497" y="1928107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B2DEC4-7DC2-A0CF-5882-1628B8FB7E5D}"/>
              </a:ext>
            </a:extLst>
          </p:cNvPr>
          <p:cNvCxnSpPr>
            <a:cxnSpLocks/>
          </p:cNvCxnSpPr>
          <p:nvPr/>
        </p:nvCxnSpPr>
        <p:spPr>
          <a:xfrm flipH="1" flipV="1">
            <a:off x="6033205" y="1692244"/>
            <a:ext cx="8755" cy="1547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8EE024-7448-B874-1FCD-24AF45AAB72B}"/>
              </a:ext>
            </a:extLst>
          </p:cNvPr>
          <p:cNvCxnSpPr/>
          <p:nvPr/>
        </p:nvCxnSpPr>
        <p:spPr>
          <a:xfrm>
            <a:off x="6064816" y="1928107"/>
            <a:ext cx="1547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0928DF-4422-81AC-E4F9-D9B111708FD4}"/>
              </a:ext>
            </a:extLst>
          </p:cNvPr>
          <p:cNvCxnSpPr>
            <a:cxnSpLocks/>
          </p:cNvCxnSpPr>
          <p:nvPr/>
        </p:nvCxnSpPr>
        <p:spPr>
          <a:xfrm rot="60000" flipV="1">
            <a:off x="6056731" y="2805698"/>
            <a:ext cx="2377440" cy="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6AFBE6-E2D8-A1CA-8603-848CDE84B83F}"/>
              </a:ext>
            </a:extLst>
          </p:cNvPr>
          <p:cNvCxnSpPr>
            <a:cxnSpLocks/>
          </p:cNvCxnSpPr>
          <p:nvPr/>
        </p:nvCxnSpPr>
        <p:spPr>
          <a:xfrm>
            <a:off x="6043742" y="3129950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4981AC-F1E8-AA55-4C93-125EA5F0C47E}"/>
              </a:ext>
            </a:extLst>
          </p:cNvPr>
          <p:cNvCxnSpPr>
            <a:cxnSpLocks/>
          </p:cNvCxnSpPr>
          <p:nvPr/>
        </p:nvCxnSpPr>
        <p:spPr>
          <a:xfrm flipV="1">
            <a:off x="6054622" y="2705706"/>
            <a:ext cx="2286000" cy="340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47FC614-A94E-EA68-813E-85399EC2C213}"/>
              </a:ext>
            </a:extLst>
          </p:cNvPr>
          <p:cNvGrpSpPr>
            <a:grpSpLocks noChangeAspect="1"/>
          </p:cNvGrpSpPr>
          <p:nvPr/>
        </p:nvGrpSpPr>
        <p:grpSpPr>
          <a:xfrm>
            <a:off x="6047227" y="3029526"/>
            <a:ext cx="2286000" cy="163138"/>
            <a:chOff x="358966" y="4414415"/>
            <a:chExt cx="4808910" cy="343187"/>
          </a:xfrm>
        </p:grpSpPr>
        <p:cxnSp>
          <p:nvCxnSpPr>
            <p:cNvPr id="1029" name="Straight Connector 1028">
              <a:extLst>
                <a:ext uri="{FF2B5EF4-FFF2-40B4-BE49-F238E27FC236}">
                  <a16:creationId xmlns:a16="http://schemas.microsoft.com/office/drawing/2014/main" id="{689BD6B9-E46D-3B19-903F-C39C315C5A2D}"/>
                </a:ext>
              </a:extLst>
            </p:cNvPr>
            <p:cNvCxnSpPr>
              <a:cxnSpLocks/>
            </p:cNvCxnSpPr>
            <p:nvPr/>
          </p:nvCxnSpPr>
          <p:spPr>
            <a:xfrm>
              <a:off x="358966" y="4414415"/>
              <a:ext cx="99845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0" name="Straight Connector 1029">
              <a:extLst>
                <a:ext uri="{FF2B5EF4-FFF2-40B4-BE49-F238E27FC236}">
                  <a16:creationId xmlns:a16="http://schemas.microsoft.com/office/drawing/2014/main" id="{0E2AC889-BFA3-C089-C04C-9874B43F2961}"/>
                </a:ext>
              </a:extLst>
            </p:cNvPr>
            <p:cNvCxnSpPr>
              <a:cxnSpLocks/>
            </p:cNvCxnSpPr>
            <p:nvPr/>
          </p:nvCxnSpPr>
          <p:spPr>
            <a:xfrm>
              <a:off x="1356639" y="4516547"/>
              <a:ext cx="2300397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Straight Connector 1030">
              <a:extLst>
                <a:ext uri="{FF2B5EF4-FFF2-40B4-BE49-F238E27FC236}">
                  <a16:creationId xmlns:a16="http://schemas.microsoft.com/office/drawing/2014/main" id="{08CDC2E0-ADEA-50AD-EA84-18DEC3D37868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36" y="4757602"/>
              <a:ext cx="151084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906EBA-1165-A039-A02E-1A5E1E5A9B44}"/>
              </a:ext>
            </a:extLst>
          </p:cNvPr>
          <p:cNvCxnSpPr>
            <a:cxnSpLocks/>
          </p:cNvCxnSpPr>
          <p:nvPr/>
        </p:nvCxnSpPr>
        <p:spPr>
          <a:xfrm flipV="1">
            <a:off x="6069692" y="3942541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F76C1-80F8-B451-15F9-25585604FBE7}"/>
              </a:ext>
            </a:extLst>
          </p:cNvPr>
          <p:cNvCxnSpPr>
            <a:cxnSpLocks/>
          </p:cNvCxnSpPr>
          <p:nvPr/>
        </p:nvCxnSpPr>
        <p:spPr>
          <a:xfrm flipV="1">
            <a:off x="6065593" y="3746176"/>
            <a:ext cx="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5EC73B-AAC8-25C8-9C6F-6A9972B28DC3}"/>
              </a:ext>
            </a:extLst>
          </p:cNvPr>
          <p:cNvCxnSpPr>
            <a:cxnSpLocks/>
          </p:cNvCxnSpPr>
          <p:nvPr/>
        </p:nvCxnSpPr>
        <p:spPr>
          <a:xfrm rot="60000" flipV="1">
            <a:off x="6078582" y="4862466"/>
            <a:ext cx="2377440" cy="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F94EB-183B-8125-6EDE-90D4342C9BB6}"/>
              </a:ext>
            </a:extLst>
          </p:cNvPr>
          <p:cNvCxnSpPr>
            <a:cxnSpLocks/>
          </p:cNvCxnSpPr>
          <p:nvPr/>
        </p:nvCxnSpPr>
        <p:spPr>
          <a:xfrm>
            <a:off x="6065593" y="5186718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A6391F-1500-FA3C-DB88-248A464E58B4}"/>
              </a:ext>
            </a:extLst>
          </p:cNvPr>
          <p:cNvCxnSpPr>
            <a:cxnSpLocks/>
          </p:cNvCxnSpPr>
          <p:nvPr/>
        </p:nvCxnSpPr>
        <p:spPr>
          <a:xfrm flipV="1">
            <a:off x="6076473" y="4762474"/>
            <a:ext cx="2286000" cy="340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3585CD1-D510-6070-4E6B-3346FF6EBB4C}"/>
              </a:ext>
            </a:extLst>
          </p:cNvPr>
          <p:cNvGrpSpPr>
            <a:grpSpLocks noChangeAspect="1"/>
          </p:cNvGrpSpPr>
          <p:nvPr/>
        </p:nvGrpSpPr>
        <p:grpSpPr>
          <a:xfrm>
            <a:off x="6069078" y="5086294"/>
            <a:ext cx="2286000" cy="163138"/>
            <a:chOff x="358966" y="4414415"/>
            <a:chExt cx="4808910" cy="34318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E8E0B93-0A37-3D4F-93C7-614ED2FC2B55}"/>
                </a:ext>
              </a:extLst>
            </p:cNvPr>
            <p:cNvCxnSpPr>
              <a:cxnSpLocks/>
            </p:cNvCxnSpPr>
            <p:nvPr/>
          </p:nvCxnSpPr>
          <p:spPr>
            <a:xfrm>
              <a:off x="358966" y="4414415"/>
              <a:ext cx="99845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F7D0AC7-67AE-B665-7675-0EF6B0374BB2}"/>
                </a:ext>
              </a:extLst>
            </p:cNvPr>
            <p:cNvCxnSpPr>
              <a:cxnSpLocks/>
            </p:cNvCxnSpPr>
            <p:nvPr/>
          </p:nvCxnSpPr>
          <p:spPr>
            <a:xfrm>
              <a:off x="1356639" y="4516547"/>
              <a:ext cx="2300397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90E08BE-E9D3-0BE6-9C51-290AF284B384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36" y="4757602"/>
              <a:ext cx="151084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C3457B-A690-BFAF-723E-7C9361F2A5DF}"/>
              </a:ext>
            </a:extLst>
          </p:cNvPr>
          <p:cNvCxnSpPr/>
          <p:nvPr/>
        </p:nvCxnSpPr>
        <p:spPr>
          <a:xfrm>
            <a:off x="8190079" y="3940964"/>
            <a:ext cx="154746" cy="0"/>
          </a:xfrm>
          <a:prstGeom prst="line">
            <a:avLst/>
          </a:prstGeom>
          <a:ln w="38100">
            <a:solidFill>
              <a:srgbClr val="E919B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4" name="Arrow: Down 1153">
            <a:extLst>
              <a:ext uri="{FF2B5EF4-FFF2-40B4-BE49-F238E27FC236}">
                <a16:creationId xmlns:a16="http://schemas.microsoft.com/office/drawing/2014/main" id="{E613A3A4-F728-CCF0-56BF-A572E261F38F}"/>
              </a:ext>
            </a:extLst>
          </p:cNvPr>
          <p:cNvSpPr/>
          <p:nvPr/>
        </p:nvSpPr>
        <p:spPr>
          <a:xfrm rot="17874066">
            <a:off x="5610293" y="4403869"/>
            <a:ext cx="305310" cy="4119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76BF6-9921-D91C-DC74-4AE75A67CDBD}"/>
              </a:ext>
            </a:extLst>
          </p:cNvPr>
          <p:cNvSpPr txBox="1"/>
          <p:nvPr/>
        </p:nvSpPr>
        <p:spPr>
          <a:xfrm>
            <a:off x="5225734" y="2311501"/>
            <a:ext cx="2888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27F1E-21E5-CDEE-9C53-9C99D3CD1F00}"/>
              </a:ext>
            </a:extLst>
          </p:cNvPr>
          <p:cNvSpPr txBox="1"/>
          <p:nvPr/>
        </p:nvSpPr>
        <p:spPr>
          <a:xfrm>
            <a:off x="5116592" y="4390922"/>
            <a:ext cx="46679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50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71DF3-19A8-69BA-279B-C69FBE25977C}"/>
              </a:ext>
            </a:extLst>
          </p:cNvPr>
          <p:cNvCxnSpPr>
            <a:cxnSpLocks/>
          </p:cNvCxnSpPr>
          <p:nvPr/>
        </p:nvCxnSpPr>
        <p:spPr>
          <a:xfrm flipV="1">
            <a:off x="6047227" y="2553401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9EAC674-5E1D-7F55-4DD3-D97D8A8D90C1}"/>
              </a:ext>
            </a:extLst>
          </p:cNvPr>
          <p:cNvCxnSpPr/>
          <p:nvPr/>
        </p:nvCxnSpPr>
        <p:spPr>
          <a:xfrm>
            <a:off x="6055736" y="255340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60594A-DDBA-F232-0550-33B9D4C81854}"/>
              </a:ext>
            </a:extLst>
          </p:cNvPr>
          <p:cNvCxnSpPr/>
          <p:nvPr/>
        </p:nvCxnSpPr>
        <p:spPr>
          <a:xfrm>
            <a:off x="6207371" y="2515162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18FBD3-A446-643D-DF65-4E989DFD88F7}"/>
              </a:ext>
            </a:extLst>
          </p:cNvPr>
          <p:cNvCxnSpPr/>
          <p:nvPr/>
        </p:nvCxnSpPr>
        <p:spPr>
          <a:xfrm>
            <a:off x="6357333" y="2475102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10850B-45AE-A8E3-7EEA-8AAD6DBEC47E}"/>
              </a:ext>
            </a:extLst>
          </p:cNvPr>
          <p:cNvCxnSpPr/>
          <p:nvPr/>
        </p:nvCxnSpPr>
        <p:spPr>
          <a:xfrm>
            <a:off x="6507342" y="2437199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00A79A0-81B1-9142-4549-606BE2CEE87D}"/>
              </a:ext>
            </a:extLst>
          </p:cNvPr>
          <p:cNvCxnSpPr/>
          <p:nvPr/>
        </p:nvCxnSpPr>
        <p:spPr>
          <a:xfrm>
            <a:off x="6662088" y="2400657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A3B261-4BA1-9459-74E4-F33F8AAE42FD}"/>
              </a:ext>
            </a:extLst>
          </p:cNvPr>
          <p:cNvCxnSpPr/>
          <p:nvPr/>
        </p:nvCxnSpPr>
        <p:spPr>
          <a:xfrm>
            <a:off x="6813676" y="2362315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B368B-CB60-1FBC-0296-92BD808820FA}"/>
              </a:ext>
            </a:extLst>
          </p:cNvPr>
          <p:cNvCxnSpPr/>
          <p:nvPr/>
        </p:nvCxnSpPr>
        <p:spPr>
          <a:xfrm>
            <a:off x="6970136" y="232638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34ABD09-AD45-DD91-4E1F-977545D42C3A}"/>
              </a:ext>
            </a:extLst>
          </p:cNvPr>
          <p:cNvCxnSpPr/>
          <p:nvPr/>
        </p:nvCxnSpPr>
        <p:spPr>
          <a:xfrm>
            <a:off x="7121771" y="2288149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8F9749-38BE-2A8E-0A1E-C5D890AFFFE8}"/>
              </a:ext>
            </a:extLst>
          </p:cNvPr>
          <p:cNvCxnSpPr/>
          <p:nvPr/>
        </p:nvCxnSpPr>
        <p:spPr>
          <a:xfrm>
            <a:off x="7271733" y="2248089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BADA82E-AE52-154A-5E78-42EBAA717C67}"/>
              </a:ext>
            </a:extLst>
          </p:cNvPr>
          <p:cNvCxnSpPr/>
          <p:nvPr/>
        </p:nvCxnSpPr>
        <p:spPr>
          <a:xfrm>
            <a:off x="7421742" y="221018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72589DD-72B0-311D-0C4B-765E8288094D}"/>
              </a:ext>
            </a:extLst>
          </p:cNvPr>
          <p:cNvCxnSpPr/>
          <p:nvPr/>
        </p:nvCxnSpPr>
        <p:spPr>
          <a:xfrm>
            <a:off x="7576488" y="217364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3CCCF76-2A2A-C62B-D097-1C423E469A47}"/>
              </a:ext>
            </a:extLst>
          </p:cNvPr>
          <p:cNvCxnSpPr/>
          <p:nvPr/>
        </p:nvCxnSpPr>
        <p:spPr>
          <a:xfrm>
            <a:off x="7728076" y="2135302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77F4483-2B5C-2E7C-BD25-850F349E5627}"/>
              </a:ext>
            </a:extLst>
          </p:cNvPr>
          <p:cNvCxnSpPr/>
          <p:nvPr/>
        </p:nvCxnSpPr>
        <p:spPr>
          <a:xfrm>
            <a:off x="7882949" y="210096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B6BB604-3F7A-8471-6988-0977CD811158}"/>
              </a:ext>
            </a:extLst>
          </p:cNvPr>
          <p:cNvCxnSpPr/>
          <p:nvPr/>
        </p:nvCxnSpPr>
        <p:spPr>
          <a:xfrm>
            <a:off x="8034584" y="206272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155611B-36FA-7084-7D7D-8FEB4E38BBF9}"/>
              </a:ext>
            </a:extLst>
          </p:cNvPr>
          <p:cNvCxnSpPr/>
          <p:nvPr/>
        </p:nvCxnSpPr>
        <p:spPr>
          <a:xfrm>
            <a:off x="8184546" y="202266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E50E25-67E7-F985-2865-21D6F15E2F5F}"/>
              </a:ext>
            </a:extLst>
          </p:cNvPr>
          <p:cNvCxnSpPr>
            <a:cxnSpLocks/>
          </p:cNvCxnSpPr>
          <p:nvPr/>
        </p:nvCxnSpPr>
        <p:spPr>
          <a:xfrm flipV="1">
            <a:off x="6078158" y="4569475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A92FD23-AAEE-D121-7E72-B41F274448F3}"/>
              </a:ext>
            </a:extLst>
          </p:cNvPr>
          <p:cNvCxnSpPr/>
          <p:nvPr/>
        </p:nvCxnSpPr>
        <p:spPr>
          <a:xfrm>
            <a:off x="6086667" y="4569475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5EE07FA-C2BC-B9BE-C2D4-A953C8829E1D}"/>
              </a:ext>
            </a:extLst>
          </p:cNvPr>
          <p:cNvCxnSpPr/>
          <p:nvPr/>
        </p:nvCxnSpPr>
        <p:spPr>
          <a:xfrm>
            <a:off x="6238302" y="453123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7B32CDF-7C11-7C62-6835-5B39310ECFCB}"/>
              </a:ext>
            </a:extLst>
          </p:cNvPr>
          <p:cNvCxnSpPr/>
          <p:nvPr/>
        </p:nvCxnSpPr>
        <p:spPr>
          <a:xfrm>
            <a:off x="6388264" y="449117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C4CAED-D650-1822-DD77-04AC25234752}"/>
              </a:ext>
            </a:extLst>
          </p:cNvPr>
          <p:cNvCxnSpPr/>
          <p:nvPr/>
        </p:nvCxnSpPr>
        <p:spPr>
          <a:xfrm>
            <a:off x="6538273" y="445327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95C90A6-AA1A-1646-EA17-10A4AE495DDE}"/>
              </a:ext>
            </a:extLst>
          </p:cNvPr>
          <p:cNvCxnSpPr/>
          <p:nvPr/>
        </p:nvCxnSpPr>
        <p:spPr>
          <a:xfrm>
            <a:off x="6693019" y="441673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526897-5FB4-AF52-8FFA-FA8CCF2A6092}"/>
              </a:ext>
            </a:extLst>
          </p:cNvPr>
          <p:cNvCxnSpPr/>
          <p:nvPr/>
        </p:nvCxnSpPr>
        <p:spPr>
          <a:xfrm>
            <a:off x="6844607" y="4378389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B426F50-08A8-3642-A32E-458C03C851F1}"/>
              </a:ext>
            </a:extLst>
          </p:cNvPr>
          <p:cNvCxnSpPr/>
          <p:nvPr/>
        </p:nvCxnSpPr>
        <p:spPr>
          <a:xfrm>
            <a:off x="7001067" y="4342462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D983A080-3CD9-78DD-0509-C16E491B1E93}"/>
              </a:ext>
            </a:extLst>
          </p:cNvPr>
          <p:cNvCxnSpPr/>
          <p:nvPr/>
        </p:nvCxnSpPr>
        <p:spPr>
          <a:xfrm>
            <a:off x="7152702" y="430422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B6B47493-812C-4066-40E2-ADC00FA8144F}"/>
              </a:ext>
            </a:extLst>
          </p:cNvPr>
          <p:cNvCxnSpPr/>
          <p:nvPr/>
        </p:nvCxnSpPr>
        <p:spPr>
          <a:xfrm>
            <a:off x="7302664" y="426416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986592-217E-2D10-F703-624B8A3502BF}"/>
              </a:ext>
            </a:extLst>
          </p:cNvPr>
          <p:cNvCxnSpPr/>
          <p:nvPr/>
        </p:nvCxnSpPr>
        <p:spPr>
          <a:xfrm>
            <a:off x="7452673" y="4226260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849BEE1E-2ACE-E59A-35BF-5BB89044E52D}"/>
              </a:ext>
            </a:extLst>
          </p:cNvPr>
          <p:cNvCxnSpPr/>
          <p:nvPr/>
        </p:nvCxnSpPr>
        <p:spPr>
          <a:xfrm>
            <a:off x="7607419" y="418971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AADA92B4-743B-21DC-BD26-429F004E2734}"/>
              </a:ext>
            </a:extLst>
          </p:cNvPr>
          <p:cNvCxnSpPr/>
          <p:nvPr/>
        </p:nvCxnSpPr>
        <p:spPr>
          <a:xfrm>
            <a:off x="7759007" y="415137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498755DA-889E-CE42-FB7F-284058FECA4A}"/>
              </a:ext>
            </a:extLst>
          </p:cNvPr>
          <p:cNvCxnSpPr/>
          <p:nvPr/>
        </p:nvCxnSpPr>
        <p:spPr>
          <a:xfrm>
            <a:off x="7913880" y="4117037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4628CE05-4D39-7F90-1908-292AA1205206}"/>
              </a:ext>
            </a:extLst>
          </p:cNvPr>
          <p:cNvCxnSpPr/>
          <p:nvPr/>
        </p:nvCxnSpPr>
        <p:spPr>
          <a:xfrm>
            <a:off x="8065515" y="407879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6452F87-CE2E-50D1-E6D5-F2BC84D7F14E}"/>
              </a:ext>
            </a:extLst>
          </p:cNvPr>
          <p:cNvCxnSpPr/>
          <p:nvPr/>
        </p:nvCxnSpPr>
        <p:spPr>
          <a:xfrm>
            <a:off x="8215477" y="403873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342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Log Capping</a:t>
            </a:r>
          </a:p>
        </p:txBody>
      </p:sp>
      <p:pic>
        <p:nvPicPr>
          <p:cNvPr id="1026" name="Picture 2" descr="Tribbles Week Redux: Star Trek's “The Trouble with Tribbles” | Tor.com">
            <a:extLst>
              <a:ext uri="{FF2B5EF4-FFF2-40B4-BE49-F238E27FC236}">
                <a16:creationId xmlns:a16="http://schemas.microsoft.com/office/drawing/2014/main" id="{FAEB6554-1C72-D16D-3504-204CAE0AA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0251" y="0"/>
            <a:ext cx="2233749" cy="164592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631D65D-BFC3-82D8-A06C-CC702B5CA389}"/>
              </a:ext>
            </a:extLst>
          </p:cNvPr>
          <p:cNvCxnSpPr>
            <a:cxnSpLocks/>
          </p:cNvCxnSpPr>
          <p:nvPr/>
        </p:nvCxnSpPr>
        <p:spPr>
          <a:xfrm flipV="1">
            <a:off x="494925" y="3682983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5CE7F0-6481-424A-CB5C-017F14B856A0}"/>
              </a:ext>
            </a:extLst>
          </p:cNvPr>
          <p:cNvCxnSpPr>
            <a:cxnSpLocks/>
          </p:cNvCxnSpPr>
          <p:nvPr/>
        </p:nvCxnSpPr>
        <p:spPr>
          <a:xfrm flipV="1">
            <a:off x="482360" y="2683974"/>
            <a:ext cx="27662" cy="185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D1B5291-0967-F471-6A29-6EB5F4008C83}"/>
              </a:ext>
            </a:extLst>
          </p:cNvPr>
          <p:cNvCxnSpPr/>
          <p:nvPr/>
        </p:nvCxnSpPr>
        <p:spPr>
          <a:xfrm>
            <a:off x="503434" y="368298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3CCA0F-86BC-08F7-0B2B-AA509395F0E3}"/>
              </a:ext>
            </a:extLst>
          </p:cNvPr>
          <p:cNvCxnSpPr/>
          <p:nvPr/>
        </p:nvCxnSpPr>
        <p:spPr>
          <a:xfrm>
            <a:off x="655069" y="364474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79C7DE6-654F-6E9C-586E-3B743B4DE4BA}"/>
              </a:ext>
            </a:extLst>
          </p:cNvPr>
          <p:cNvCxnSpPr/>
          <p:nvPr/>
        </p:nvCxnSpPr>
        <p:spPr>
          <a:xfrm>
            <a:off x="805031" y="360468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4F896-4F99-417B-234D-9F8E1D66776C}"/>
              </a:ext>
            </a:extLst>
          </p:cNvPr>
          <p:cNvCxnSpPr/>
          <p:nvPr/>
        </p:nvCxnSpPr>
        <p:spPr>
          <a:xfrm>
            <a:off x="955040" y="356678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E5636-1E09-52E1-2651-5FB239355AA0}"/>
              </a:ext>
            </a:extLst>
          </p:cNvPr>
          <p:cNvCxnSpPr/>
          <p:nvPr/>
        </p:nvCxnSpPr>
        <p:spPr>
          <a:xfrm>
            <a:off x="1109786" y="3530239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E50E82-7B11-02A2-ADDA-F6DDD823F0F1}"/>
              </a:ext>
            </a:extLst>
          </p:cNvPr>
          <p:cNvCxnSpPr/>
          <p:nvPr/>
        </p:nvCxnSpPr>
        <p:spPr>
          <a:xfrm>
            <a:off x="1261374" y="3491897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F1FD9FA-B36C-F115-977E-43D210A4E2CB}"/>
              </a:ext>
            </a:extLst>
          </p:cNvPr>
          <p:cNvSpPr txBox="1"/>
          <p:nvPr/>
        </p:nvSpPr>
        <p:spPr>
          <a:xfrm>
            <a:off x="510022" y="2674349"/>
            <a:ext cx="2537925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Filter by a fast-changing log (</a:t>
            </a:r>
            <a:r>
              <a:rPr lang="en-US" sz="1600" dirty="0" err="1">
                <a:latin typeface="Comic Sans MS" panose="030F0702030302020204" pitchFamily="66" charset="0"/>
              </a:rPr>
              <a:t>e.g</a:t>
            </a:r>
            <a:r>
              <a:rPr lang="en-US" sz="1600" dirty="0">
                <a:latin typeface="Comic Sans MS" panose="030F0702030302020204" pitchFamily="66" charset="0"/>
              </a:rPr>
              <a:t> ramping T)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5F85D8-7DE9-2494-3ADC-46A13FF7A114}"/>
              </a:ext>
            </a:extLst>
          </p:cNvPr>
          <p:cNvCxnSpPr>
            <a:cxnSpLocks/>
          </p:cNvCxnSpPr>
          <p:nvPr/>
        </p:nvCxnSpPr>
        <p:spPr>
          <a:xfrm rot="60000" flipV="1">
            <a:off x="495349" y="4031406"/>
            <a:ext cx="2377440" cy="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22C14C-3F19-04E2-BA06-4521104508D1}"/>
              </a:ext>
            </a:extLst>
          </p:cNvPr>
          <p:cNvCxnSpPr>
            <a:cxnSpLocks/>
          </p:cNvCxnSpPr>
          <p:nvPr/>
        </p:nvCxnSpPr>
        <p:spPr>
          <a:xfrm>
            <a:off x="482360" y="4355658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314EEBE-2D76-88AC-04E2-F883B68C9A66}"/>
              </a:ext>
            </a:extLst>
          </p:cNvPr>
          <p:cNvCxnSpPr>
            <a:cxnSpLocks/>
          </p:cNvCxnSpPr>
          <p:nvPr/>
        </p:nvCxnSpPr>
        <p:spPr>
          <a:xfrm flipV="1">
            <a:off x="493240" y="3931414"/>
            <a:ext cx="2286000" cy="340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089" name="Group 1088">
            <a:extLst>
              <a:ext uri="{FF2B5EF4-FFF2-40B4-BE49-F238E27FC236}">
                <a16:creationId xmlns:a16="http://schemas.microsoft.com/office/drawing/2014/main" id="{B93328A9-D785-49D8-E426-6A14D7A1DF7A}"/>
              </a:ext>
            </a:extLst>
          </p:cNvPr>
          <p:cNvGrpSpPr>
            <a:grpSpLocks noChangeAspect="1"/>
          </p:cNvGrpSpPr>
          <p:nvPr/>
        </p:nvGrpSpPr>
        <p:grpSpPr>
          <a:xfrm>
            <a:off x="485845" y="4255234"/>
            <a:ext cx="2286000" cy="163138"/>
            <a:chOff x="358966" y="4414415"/>
            <a:chExt cx="4808910" cy="34318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2EDFA22-6A79-D00B-8965-CAB90B60AD23}"/>
                </a:ext>
              </a:extLst>
            </p:cNvPr>
            <p:cNvCxnSpPr>
              <a:cxnSpLocks/>
            </p:cNvCxnSpPr>
            <p:nvPr/>
          </p:nvCxnSpPr>
          <p:spPr>
            <a:xfrm>
              <a:off x="358966" y="4414415"/>
              <a:ext cx="998454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Straight Connector 1026">
              <a:extLst>
                <a:ext uri="{FF2B5EF4-FFF2-40B4-BE49-F238E27FC236}">
                  <a16:creationId xmlns:a16="http://schemas.microsoft.com/office/drawing/2014/main" id="{320ECDC8-DDD6-4893-2BF1-DD10B56102C6}"/>
                </a:ext>
              </a:extLst>
            </p:cNvPr>
            <p:cNvCxnSpPr>
              <a:cxnSpLocks/>
            </p:cNvCxnSpPr>
            <p:nvPr/>
          </p:nvCxnSpPr>
          <p:spPr>
            <a:xfrm>
              <a:off x="1356639" y="4516547"/>
              <a:ext cx="2300397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8" name="Straight Connector 1027">
              <a:extLst>
                <a:ext uri="{FF2B5EF4-FFF2-40B4-BE49-F238E27FC236}">
                  <a16:creationId xmlns:a16="http://schemas.microsoft.com/office/drawing/2014/main" id="{3DA9424F-9F84-040F-8631-F2ADFABD412A}"/>
                </a:ext>
              </a:extLst>
            </p:cNvPr>
            <p:cNvCxnSpPr>
              <a:cxnSpLocks/>
            </p:cNvCxnSpPr>
            <p:nvPr/>
          </p:nvCxnSpPr>
          <p:spPr>
            <a:xfrm>
              <a:off x="3657036" y="4757602"/>
              <a:ext cx="1510840" cy="0"/>
            </a:xfrm>
            <a:prstGeom prst="line">
              <a:avLst/>
            </a:prstGeom>
            <a:ln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2254C750-DA54-CEC1-ABB6-E231A05CF43C}"/>
              </a:ext>
            </a:extLst>
          </p:cNvPr>
          <p:cNvCxnSpPr/>
          <p:nvPr/>
        </p:nvCxnSpPr>
        <p:spPr>
          <a:xfrm>
            <a:off x="1417834" y="3455970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F642B1A0-47B7-2D03-5D13-5700390F3478}"/>
              </a:ext>
            </a:extLst>
          </p:cNvPr>
          <p:cNvCxnSpPr/>
          <p:nvPr/>
        </p:nvCxnSpPr>
        <p:spPr>
          <a:xfrm>
            <a:off x="1569469" y="341773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390A09DA-64BB-B48B-71CF-107ECC00650D}"/>
              </a:ext>
            </a:extLst>
          </p:cNvPr>
          <p:cNvCxnSpPr/>
          <p:nvPr/>
        </p:nvCxnSpPr>
        <p:spPr>
          <a:xfrm>
            <a:off x="1719431" y="3377671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15E7ABD0-4DE3-EB23-C381-0D5CEFD9432F}"/>
              </a:ext>
            </a:extLst>
          </p:cNvPr>
          <p:cNvCxnSpPr/>
          <p:nvPr/>
        </p:nvCxnSpPr>
        <p:spPr>
          <a:xfrm>
            <a:off x="1869440" y="333976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F1C32225-63F7-3AEE-C928-3A8F2A3BD161}"/>
              </a:ext>
            </a:extLst>
          </p:cNvPr>
          <p:cNvCxnSpPr/>
          <p:nvPr/>
        </p:nvCxnSpPr>
        <p:spPr>
          <a:xfrm>
            <a:off x="2024186" y="330322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2" name="Straight Connector 1081">
            <a:extLst>
              <a:ext uri="{FF2B5EF4-FFF2-40B4-BE49-F238E27FC236}">
                <a16:creationId xmlns:a16="http://schemas.microsoft.com/office/drawing/2014/main" id="{01E99523-774D-B8E8-760B-6B0AFDB0D574}"/>
              </a:ext>
            </a:extLst>
          </p:cNvPr>
          <p:cNvCxnSpPr/>
          <p:nvPr/>
        </p:nvCxnSpPr>
        <p:spPr>
          <a:xfrm>
            <a:off x="2175774" y="3264884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3" name="Straight Connector 1082">
            <a:extLst>
              <a:ext uri="{FF2B5EF4-FFF2-40B4-BE49-F238E27FC236}">
                <a16:creationId xmlns:a16="http://schemas.microsoft.com/office/drawing/2014/main" id="{0AB904A2-09EB-FE27-687C-6981F932E20C}"/>
              </a:ext>
            </a:extLst>
          </p:cNvPr>
          <p:cNvCxnSpPr/>
          <p:nvPr/>
        </p:nvCxnSpPr>
        <p:spPr>
          <a:xfrm>
            <a:off x="2330647" y="3230545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36EF91F2-C83D-3384-07B5-C46A90A828A5}"/>
              </a:ext>
            </a:extLst>
          </p:cNvPr>
          <p:cNvCxnSpPr/>
          <p:nvPr/>
        </p:nvCxnSpPr>
        <p:spPr>
          <a:xfrm>
            <a:off x="2482282" y="319230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5" name="Straight Connector 1084">
            <a:extLst>
              <a:ext uri="{FF2B5EF4-FFF2-40B4-BE49-F238E27FC236}">
                <a16:creationId xmlns:a16="http://schemas.microsoft.com/office/drawing/2014/main" id="{54D90487-A6B4-1C25-07F4-578C708C03B4}"/>
              </a:ext>
            </a:extLst>
          </p:cNvPr>
          <p:cNvCxnSpPr/>
          <p:nvPr/>
        </p:nvCxnSpPr>
        <p:spPr>
          <a:xfrm>
            <a:off x="2632244" y="315224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96" name="Arrow: Down 1095">
            <a:extLst>
              <a:ext uri="{FF2B5EF4-FFF2-40B4-BE49-F238E27FC236}">
                <a16:creationId xmlns:a16="http://schemas.microsoft.com/office/drawing/2014/main" id="{0B622DA6-F926-8A6A-98C1-EB3FD63CD58F}"/>
              </a:ext>
            </a:extLst>
          </p:cNvPr>
          <p:cNvSpPr/>
          <p:nvPr/>
        </p:nvSpPr>
        <p:spPr>
          <a:xfrm rot="14386633">
            <a:off x="5456092" y="2624720"/>
            <a:ext cx="305310" cy="4119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81" name="TextBox 1180">
            <a:extLst>
              <a:ext uri="{FF2B5EF4-FFF2-40B4-BE49-F238E27FC236}">
                <a16:creationId xmlns:a16="http://schemas.microsoft.com/office/drawing/2014/main" id="{F005650B-0119-EC2F-7029-37D1E487F487}"/>
              </a:ext>
            </a:extLst>
          </p:cNvPr>
          <p:cNvSpPr txBox="1"/>
          <p:nvPr/>
        </p:nvSpPr>
        <p:spPr>
          <a:xfrm>
            <a:off x="3221377" y="3552736"/>
            <a:ext cx="18952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(Mantid &gt; 6.7)</a:t>
            </a:r>
            <a:endParaRPr lang="en-US" b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FDF17BF-7787-0214-3CF5-28BE19EB723F}"/>
              </a:ext>
            </a:extLst>
          </p:cNvPr>
          <p:cNvCxnSpPr>
            <a:cxnSpLocks/>
          </p:cNvCxnSpPr>
          <p:nvPr/>
        </p:nvCxnSpPr>
        <p:spPr>
          <a:xfrm flipV="1">
            <a:off x="5981621" y="2402241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6B2DEC4-7DC2-A0CF-5882-1628B8FB7E5D}"/>
              </a:ext>
            </a:extLst>
          </p:cNvPr>
          <p:cNvCxnSpPr>
            <a:cxnSpLocks/>
          </p:cNvCxnSpPr>
          <p:nvPr/>
        </p:nvCxnSpPr>
        <p:spPr>
          <a:xfrm flipH="1" flipV="1">
            <a:off x="5975028" y="2166378"/>
            <a:ext cx="8755" cy="1144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08EE024-7448-B874-1FCD-24AF45AAB72B}"/>
              </a:ext>
            </a:extLst>
          </p:cNvPr>
          <p:cNvCxnSpPr/>
          <p:nvPr/>
        </p:nvCxnSpPr>
        <p:spPr>
          <a:xfrm>
            <a:off x="5993940" y="2402241"/>
            <a:ext cx="15474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70928DF-4422-81AC-E4F9-D9B111708FD4}"/>
              </a:ext>
            </a:extLst>
          </p:cNvPr>
          <p:cNvCxnSpPr>
            <a:cxnSpLocks/>
          </p:cNvCxnSpPr>
          <p:nvPr/>
        </p:nvCxnSpPr>
        <p:spPr>
          <a:xfrm rot="60000" flipV="1">
            <a:off x="5985855" y="2839567"/>
            <a:ext cx="2377440" cy="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6AFBE6-E2D8-A1CA-8603-848CDE84B83F}"/>
              </a:ext>
            </a:extLst>
          </p:cNvPr>
          <p:cNvCxnSpPr>
            <a:cxnSpLocks/>
          </p:cNvCxnSpPr>
          <p:nvPr/>
        </p:nvCxnSpPr>
        <p:spPr>
          <a:xfrm>
            <a:off x="5972866" y="3163819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4981AC-F1E8-AA55-4C93-125EA5F0C47E}"/>
              </a:ext>
            </a:extLst>
          </p:cNvPr>
          <p:cNvCxnSpPr>
            <a:cxnSpLocks/>
          </p:cNvCxnSpPr>
          <p:nvPr/>
        </p:nvCxnSpPr>
        <p:spPr>
          <a:xfrm flipV="1">
            <a:off x="5977037" y="2735935"/>
            <a:ext cx="2232489" cy="704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906EBA-1165-A039-A02E-1A5E1E5A9B44}"/>
              </a:ext>
            </a:extLst>
          </p:cNvPr>
          <p:cNvCxnSpPr>
            <a:cxnSpLocks/>
          </p:cNvCxnSpPr>
          <p:nvPr/>
        </p:nvCxnSpPr>
        <p:spPr>
          <a:xfrm flipV="1">
            <a:off x="5993940" y="3768852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AF76C1-80F8-B451-15F9-25585604FBE7}"/>
              </a:ext>
            </a:extLst>
          </p:cNvPr>
          <p:cNvCxnSpPr>
            <a:cxnSpLocks/>
          </p:cNvCxnSpPr>
          <p:nvPr/>
        </p:nvCxnSpPr>
        <p:spPr>
          <a:xfrm flipV="1">
            <a:off x="5989841" y="3572487"/>
            <a:ext cx="0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65EC73B-AAC8-25C8-9C6F-6A9972B28DC3}"/>
              </a:ext>
            </a:extLst>
          </p:cNvPr>
          <p:cNvCxnSpPr>
            <a:cxnSpLocks/>
          </p:cNvCxnSpPr>
          <p:nvPr/>
        </p:nvCxnSpPr>
        <p:spPr>
          <a:xfrm rot="60000" flipV="1">
            <a:off x="6002830" y="4688777"/>
            <a:ext cx="2377440" cy="39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8F94EB-183B-8125-6EDE-90D4342C9BB6}"/>
              </a:ext>
            </a:extLst>
          </p:cNvPr>
          <p:cNvCxnSpPr>
            <a:cxnSpLocks/>
          </p:cNvCxnSpPr>
          <p:nvPr/>
        </p:nvCxnSpPr>
        <p:spPr>
          <a:xfrm>
            <a:off x="5989841" y="5013029"/>
            <a:ext cx="23774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5A6391F-1500-FA3C-DB88-248A464E58B4}"/>
              </a:ext>
            </a:extLst>
          </p:cNvPr>
          <p:cNvCxnSpPr>
            <a:cxnSpLocks/>
          </p:cNvCxnSpPr>
          <p:nvPr/>
        </p:nvCxnSpPr>
        <p:spPr>
          <a:xfrm flipV="1">
            <a:off x="6000721" y="4588785"/>
            <a:ext cx="2286000" cy="3404"/>
          </a:xfrm>
          <a:prstGeom prst="line">
            <a:avLst/>
          </a:prstGeom>
          <a:ln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0E08BE-E9D3-0BE6-9C51-290AF284B384}"/>
              </a:ext>
            </a:extLst>
          </p:cNvPr>
          <p:cNvCxnSpPr>
            <a:cxnSpLocks/>
          </p:cNvCxnSpPr>
          <p:nvPr/>
        </p:nvCxnSpPr>
        <p:spPr>
          <a:xfrm>
            <a:off x="7561122" y="5075743"/>
            <a:ext cx="718204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AC3457B-A690-BFAF-723E-7C9361F2A5DF}"/>
              </a:ext>
            </a:extLst>
          </p:cNvPr>
          <p:cNvCxnSpPr/>
          <p:nvPr/>
        </p:nvCxnSpPr>
        <p:spPr>
          <a:xfrm>
            <a:off x="8114327" y="3767275"/>
            <a:ext cx="154746" cy="0"/>
          </a:xfrm>
          <a:prstGeom prst="line">
            <a:avLst/>
          </a:prstGeom>
          <a:ln w="38100">
            <a:solidFill>
              <a:srgbClr val="E919B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54" name="Arrow: Down 1153">
            <a:extLst>
              <a:ext uri="{FF2B5EF4-FFF2-40B4-BE49-F238E27FC236}">
                <a16:creationId xmlns:a16="http://schemas.microsoft.com/office/drawing/2014/main" id="{E613A3A4-F728-CCF0-56BF-A572E261F38F}"/>
              </a:ext>
            </a:extLst>
          </p:cNvPr>
          <p:cNvSpPr/>
          <p:nvPr/>
        </p:nvSpPr>
        <p:spPr>
          <a:xfrm rot="17874066">
            <a:off x="5534541" y="4230180"/>
            <a:ext cx="305310" cy="411900"/>
          </a:xfrm>
          <a:prstGeom prst="down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776BF6-9921-D91C-DC74-4AE75A67CDBD}"/>
              </a:ext>
            </a:extLst>
          </p:cNvPr>
          <p:cNvSpPr txBox="1"/>
          <p:nvPr/>
        </p:nvSpPr>
        <p:spPr>
          <a:xfrm>
            <a:off x="5154858" y="2785635"/>
            <a:ext cx="288862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A27F1E-21E5-CDEE-9C53-9C99D3CD1F00}"/>
              </a:ext>
            </a:extLst>
          </p:cNvPr>
          <p:cNvSpPr txBox="1"/>
          <p:nvPr/>
        </p:nvSpPr>
        <p:spPr>
          <a:xfrm>
            <a:off x="5040840" y="4217233"/>
            <a:ext cx="466795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50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471DF3-19A8-69BA-279B-C69FBE25977C}"/>
              </a:ext>
            </a:extLst>
          </p:cNvPr>
          <p:cNvCxnSpPr>
            <a:cxnSpLocks/>
          </p:cNvCxnSpPr>
          <p:nvPr/>
        </p:nvCxnSpPr>
        <p:spPr>
          <a:xfrm flipV="1">
            <a:off x="5976351" y="2587270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1E50E25-67E7-F985-2865-21D6F15E2F5F}"/>
              </a:ext>
            </a:extLst>
          </p:cNvPr>
          <p:cNvCxnSpPr>
            <a:cxnSpLocks/>
          </p:cNvCxnSpPr>
          <p:nvPr/>
        </p:nvCxnSpPr>
        <p:spPr>
          <a:xfrm flipV="1">
            <a:off x="6002406" y="4395786"/>
            <a:ext cx="2377440" cy="17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66452F87-CE2E-50D1-E6D5-F2BC84D7F14E}"/>
              </a:ext>
            </a:extLst>
          </p:cNvPr>
          <p:cNvCxnSpPr/>
          <p:nvPr/>
        </p:nvCxnSpPr>
        <p:spPr>
          <a:xfrm>
            <a:off x="8114327" y="388341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4FF6DD80-52E6-D799-D28D-6AF28A01EE25}"/>
              </a:ext>
            </a:extLst>
          </p:cNvPr>
          <p:cNvCxnSpPr>
            <a:cxnSpLocks/>
          </p:cNvCxnSpPr>
          <p:nvPr/>
        </p:nvCxnSpPr>
        <p:spPr>
          <a:xfrm>
            <a:off x="5981621" y="3081005"/>
            <a:ext cx="474633" cy="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7611079F-C5B5-E8FA-B040-9D13AD4665D3}"/>
              </a:ext>
            </a:extLst>
          </p:cNvPr>
          <p:cNvCxnSpPr/>
          <p:nvPr/>
        </p:nvCxnSpPr>
        <p:spPr>
          <a:xfrm>
            <a:off x="5993940" y="2578786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11878A2-CB52-A325-E924-F59619E68140}"/>
              </a:ext>
            </a:extLst>
          </p:cNvPr>
          <p:cNvSpPr txBox="1"/>
          <p:nvPr/>
        </p:nvSpPr>
        <p:spPr>
          <a:xfrm>
            <a:off x="242624" y="962723"/>
            <a:ext cx="6551875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For each time series, copy only the values within the ROIs, plus the values immediately before and after each ROI</a:t>
            </a:r>
          </a:p>
        </p:txBody>
      </p:sp>
    </p:spTree>
    <p:extLst>
      <p:ext uri="{BB962C8B-B14F-4D97-AF65-F5344CB8AC3E}">
        <p14:creationId xmlns:p14="http://schemas.microsoft.com/office/powerpoint/2010/main" val="98264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..a work in progress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611878A2-CB52-A325-E924-F59619E68140}"/>
              </a:ext>
            </a:extLst>
          </p:cNvPr>
          <p:cNvSpPr txBox="1"/>
          <p:nvPr/>
        </p:nvSpPr>
        <p:spPr>
          <a:xfrm>
            <a:off x="242624" y="962723"/>
            <a:ext cx="8648629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Optimizations are underway to speed up the generation of </a:t>
            </a:r>
            <a:r>
              <a:rPr lang="en-US" dirty="0" err="1">
                <a:latin typeface="Comic Sans MS" panose="030F0702030302020204" pitchFamily="66" charset="0"/>
              </a:rPr>
              <a:t>TimeSplitter</a:t>
            </a:r>
            <a:r>
              <a:rPr lang="en-US" dirty="0">
                <a:latin typeface="Comic Sans MS" panose="030F0702030302020204" pitchFamily="66" charset="0"/>
              </a:rPr>
              <a:t> objects (</a:t>
            </a:r>
            <a:r>
              <a:rPr lang="en-US" b="1" dirty="0" err="1">
                <a:latin typeface="Comic Sans MS" panose="030F0702030302020204" pitchFamily="66" charset="0"/>
              </a:rPr>
              <a:t>GenerateEventsFilter</a:t>
            </a:r>
            <a:r>
              <a:rPr lang="en-US" dirty="0">
                <a:latin typeface="Comic Sans MS" panose="030F0702030302020204" pitchFamily="66" charset="0"/>
              </a:rPr>
              <a:t>) and the </a:t>
            </a:r>
            <a:r>
              <a:rPr lang="en-US" dirty="0" err="1">
                <a:latin typeface="Comic Sans MS" panose="030F0702030302020204" pitchFamily="66" charset="0"/>
              </a:rPr>
              <a:t>filtering+splitting</a:t>
            </a:r>
            <a:r>
              <a:rPr lang="en-US" dirty="0">
                <a:latin typeface="Comic Sans MS" panose="030F0702030302020204" pitchFamily="66" charset="0"/>
              </a:rPr>
              <a:t> of events (</a:t>
            </a:r>
            <a:r>
              <a:rPr lang="en-US" b="1" dirty="0" err="1">
                <a:latin typeface="Comic Sans MS" panose="030F0702030302020204" pitchFamily="66" charset="0"/>
              </a:rPr>
              <a:t>FilterEvents</a:t>
            </a:r>
            <a:r>
              <a:rPr lang="en-US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736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A Working Definition for Time Slicing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3C72F-8A30-33F9-73BC-80C2FEFF6598}"/>
              </a:ext>
            </a:extLst>
          </p:cNvPr>
          <p:cNvSpPr txBox="1"/>
          <p:nvPr/>
        </p:nvSpPr>
        <p:spPr>
          <a:xfrm>
            <a:off x="357636" y="1095337"/>
            <a:ext cx="84287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The </a:t>
            </a:r>
            <a:r>
              <a:rPr lang="en-US" i="1" dirty="0">
                <a:latin typeface="Comic Sans MS" panose="030F0702030302020204" pitchFamily="66" charset="0"/>
              </a:rPr>
              <a:t>partition</a:t>
            </a:r>
            <a:r>
              <a:rPr lang="en-US" dirty="0">
                <a:latin typeface="Comic Sans MS" panose="030F0702030302020204" pitchFamily="66" charset="0"/>
              </a:rPr>
              <a:t> of the time elapsed during one (or more) experiments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8D2F9-761A-5B38-72B3-FCB03264881A}"/>
              </a:ext>
            </a:extLst>
          </p:cNvPr>
          <p:cNvSpPr txBox="1"/>
          <p:nvPr/>
        </p:nvSpPr>
        <p:spPr>
          <a:xfrm>
            <a:off x="322326" y="1672489"/>
            <a:ext cx="84287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The partition is usually governed by measurable </a:t>
            </a:r>
            <a:r>
              <a:rPr lang="en-US" i="1" dirty="0">
                <a:latin typeface="Comic Sans MS" panose="030F0702030302020204" pitchFamily="66" charset="0"/>
              </a:rPr>
              <a:t>environmental</a:t>
            </a:r>
            <a:r>
              <a:rPr lang="en-US" dirty="0">
                <a:latin typeface="Comic Sans MS" panose="030F0702030302020204" pitchFamily="66" charset="0"/>
              </a:rPr>
              <a:t> quantities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     (temperature, electromagnetic fields, sample orientation)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37D92-DA3F-D701-3CBF-E97746045CD8}"/>
              </a:ext>
            </a:extLst>
          </p:cNvPr>
          <p:cNvSpPr txBox="1"/>
          <p:nvPr/>
        </p:nvSpPr>
        <p:spPr>
          <a:xfrm>
            <a:off x="544325" y="4584227"/>
            <a:ext cx="84287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Each partition element can be </a:t>
            </a:r>
            <a:r>
              <a:rPr lang="en-US" i="1" dirty="0">
                <a:latin typeface="Comic Sans MS" panose="030F0702030302020204" pitchFamily="66" charset="0"/>
              </a:rPr>
              <a:t>labeled</a:t>
            </a:r>
            <a:r>
              <a:rPr lang="en-US" dirty="0">
                <a:latin typeface="Comic Sans MS" panose="030F0702030302020204" pitchFamily="66" charset="0"/>
              </a:rPr>
              <a:t> by the values taken by the environmental quantities of interest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3F3820-FC71-3116-C6C6-A44A33658DEE}"/>
              </a:ext>
            </a:extLst>
          </p:cNvPr>
          <p:cNvCxnSpPr>
            <a:cxnSpLocks/>
          </p:cNvCxnSpPr>
          <p:nvPr/>
        </p:nvCxnSpPr>
        <p:spPr>
          <a:xfrm flipV="1">
            <a:off x="2805894" y="3925915"/>
            <a:ext cx="3288405" cy="2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D69047-BCA1-655C-D88C-681B7C263174}"/>
              </a:ext>
            </a:extLst>
          </p:cNvPr>
          <p:cNvCxnSpPr>
            <a:cxnSpLocks/>
          </p:cNvCxnSpPr>
          <p:nvPr/>
        </p:nvCxnSpPr>
        <p:spPr>
          <a:xfrm flipV="1">
            <a:off x="2850027" y="2838034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119078-6213-11C8-8F72-A2018D17F1D1}"/>
              </a:ext>
            </a:extLst>
          </p:cNvPr>
          <p:cNvCxnSpPr/>
          <p:nvPr/>
        </p:nvCxnSpPr>
        <p:spPr>
          <a:xfrm>
            <a:off x="2878079" y="3925915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E77112-A7E4-9EC3-FB10-E1C8B6CD7E9E}"/>
              </a:ext>
            </a:extLst>
          </p:cNvPr>
          <p:cNvCxnSpPr/>
          <p:nvPr/>
        </p:nvCxnSpPr>
        <p:spPr>
          <a:xfrm>
            <a:off x="3079924" y="3868060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228B344-F195-4DA3-FCBE-55732F939C44}"/>
              </a:ext>
            </a:extLst>
          </p:cNvPr>
          <p:cNvCxnSpPr/>
          <p:nvPr/>
        </p:nvCxnSpPr>
        <p:spPr>
          <a:xfrm>
            <a:off x="3279541" y="3807451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ABEC7E-7C32-CA35-2F04-3B6A430CDC3E}"/>
              </a:ext>
            </a:extLst>
          </p:cNvPr>
          <p:cNvCxnSpPr/>
          <p:nvPr/>
        </p:nvCxnSpPr>
        <p:spPr>
          <a:xfrm>
            <a:off x="3479221" y="3750105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699A1FB-338C-85A8-3B5E-CEEF34036660}"/>
              </a:ext>
            </a:extLst>
          </p:cNvPr>
          <p:cNvCxnSpPr/>
          <p:nvPr/>
        </p:nvCxnSpPr>
        <p:spPr>
          <a:xfrm>
            <a:off x="3685207" y="3694818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0E0800-6793-9E0C-5E96-00EE3ECD7C5B}"/>
              </a:ext>
            </a:extLst>
          </p:cNvPr>
          <p:cNvCxnSpPr/>
          <p:nvPr/>
        </p:nvCxnSpPr>
        <p:spPr>
          <a:xfrm>
            <a:off x="3886989" y="3636808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80321AC-EC5A-D098-C5C1-CE7B05CBDCDD}"/>
              </a:ext>
            </a:extLst>
          </p:cNvPr>
          <p:cNvCxnSpPr/>
          <p:nvPr/>
        </p:nvCxnSpPr>
        <p:spPr>
          <a:xfrm>
            <a:off x="4095256" y="3582452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D1C468-2E7C-0A2D-70F6-D9AA465F8A51}"/>
              </a:ext>
            </a:extLst>
          </p:cNvPr>
          <p:cNvCxnSpPr/>
          <p:nvPr/>
        </p:nvCxnSpPr>
        <p:spPr>
          <a:xfrm>
            <a:off x="4297100" y="3524597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1342C35-1D14-BB01-5E43-96AD75A76242}"/>
              </a:ext>
            </a:extLst>
          </p:cNvPr>
          <p:cNvCxnSpPr/>
          <p:nvPr/>
        </p:nvCxnSpPr>
        <p:spPr>
          <a:xfrm>
            <a:off x="4496718" y="3463988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C36961-8A58-9B4A-C0F3-1A9E658239E4}"/>
              </a:ext>
            </a:extLst>
          </p:cNvPr>
          <p:cNvCxnSpPr/>
          <p:nvPr/>
        </p:nvCxnSpPr>
        <p:spPr>
          <a:xfrm>
            <a:off x="4696398" y="3406642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2943DA3-8166-D468-B0B4-BFA85DAC0B6C}"/>
              </a:ext>
            </a:extLst>
          </p:cNvPr>
          <p:cNvCxnSpPr/>
          <p:nvPr/>
        </p:nvCxnSpPr>
        <p:spPr>
          <a:xfrm>
            <a:off x="4902383" y="3351355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DE2B2C4-376C-9A81-83C8-9656C0B06205}"/>
              </a:ext>
            </a:extLst>
          </p:cNvPr>
          <p:cNvCxnSpPr/>
          <p:nvPr/>
        </p:nvCxnSpPr>
        <p:spPr>
          <a:xfrm>
            <a:off x="5104165" y="3293345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4AB517-3B73-8995-67ED-C7210E1D2F14}"/>
              </a:ext>
            </a:extLst>
          </p:cNvPr>
          <p:cNvCxnSpPr/>
          <p:nvPr/>
        </p:nvCxnSpPr>
        <p:spPr>
          <a:xfrm>
            <a:off x="5310320" y="3241391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8F8E01-126E-43CF-4BD8-728B1C612B59}"/>
              </a:ext>
            </a:extLst>
          </p:cNvPr>
          <p:cNvCxnSpPr/>
          <p:nvPr/>
        </p:nvCxnSpPr>
        <p:spPr>
          <a:xfrm>
            <a:off x="5512164" y="3183537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84C7658-F701-208D-FA31-A968879E01F4}"/>
              </a:ext>
            </a:extLst>
          </p:cNvPr>
          <p:cNvCxnSpPr/>
          <p:nvPr/>
        </p:nvCxnSpPr>
        <p:spPr>
          <a:xfrm>
            <a:off x="5711782" y="3122927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CCAAD418-076A-EC39-03F8-0F63252B8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309" y="3949436"/>
            <a:ext cx="2016280" cy="4687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DateAndTime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98677D-9200-C0CA-1045-095589C10F6D}"/>
              </a:ext>
            </a:extLst>
          </p:cNvPr>
          <p:cNvSpPr txBox="1"/>
          <p:nvPr/>
        </p:nvSpPr>
        <p:spPr>
          <a:xfrm>
            <a:off x="2629028" y="2518982"/>
            <a:ext cx="35204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dirty="0">
                <a:latin typeface="Comic Sans MS" panose="030F0702030302020204" pitchFamily="66" charset="0"/>
              </a:rPr>
              <a:t>Ω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73984-A454-3FA8-CBD3-B2FDA36B5693}"/>
              </a:ext>
            </a:extLst>
          </p:cNvPr>
          <p:cNvCxnSpPr>
            <a:cxnSpLocks/>
          </p:cNvCxnSpPr>
          <p:nvPr/>
        </p:nvCxnSpPr>
        <p:spPr>
          <a:xfrm flipH="1">
            <a:off x="2850027" y="3122927"/>
            <a:ext cx="2861755" cy="2352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B3D5268A-B3B5-CB2E-C52D-C3D10D19EAD7}"/>
              </a:ext>
            </a:extLst>
          </p:cNvPr>
          <p:cNvSpPr txBox="1"/>
          <p:nvPr/>
        </p:nvSpPr>
        <p:spPr>
          <a:xfrm>
            <a:off x="2545208" y="3005368"/>
            <a:ext cx="388491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>
                <a:latin typeface="Comic Sans MS" panose="030F0702030302020204" pitchFamily="66" charset="0"/>
              </a:rPr>
              <a:t>2</a:t>
            </a:r>
            <a:r>
              <a:rPr lang="el-GR" sz="1200" dirty="0">
                <a:latin typeface="Comic Sans MS" panose="030F0702030302020204" pitchFamily="66" charset="0"/>
              </a:rPr>
              <a:t>π</a:t>
            </a:r>
            <a:endParaRPr lang="en-US" sz="1200" dirty="0">
              <a:latin typeface="Comic Sans MS" panose="030F0702030302020204" pitchFamily="66" charset="0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44D06A-9401-9FF1-88E0-0C164019B22F}"/>
              </a:ext>
            </a:extLst>
          </p:cNvPr>
          <p:cNvCxnSpPr>
            <a:cxnSpLocks/>
          </p:cNvCxnSpPr>
          <p:nvPr/>
        </p:nvCxnSpPr>
        <p:spPr>
          <a:xfrm>
            <a:off x="4902383" y="3351355"/>
            <a:ext cx="0" cy="57456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DCF687-BEA4-563F-2544-04F4E6FFBD7F}"/>
              </a:ext>
            </a:extLst>
          </p:cNvPr>
          <p:cNvCxnSpPr>
            <a:cxnSpLocks/>
          </p:cNvCxnSpPr>
          <p:nvPr/>
        </p:nvCxnSpPr>
        <p:spPr>
          <a:xfrm>
            <a:off x="5104165" y="3351355"/>
            <a:ext cx="0" cy="57456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277FE97-F098-391E-0502-B58B075F0DF5}"/>
              </a:ext>
            </a:extLst>
          </p:cNvPr>
          <p:cNvCxnSpPr/>
          <p:nvPr/>
        </p:nvCxnSpPr>
        <p:spPr>
          <a:xfrm>
            <a:off x="4902383" y="3931166"/>
            <a:ext cx="20598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20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Targets of Time Slicing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2C62C1-62CF-1554-F60B-280DA56075D8}"/>
              </a:ext>
            </a:extLst>
          </p:cNvPr>
          <p:cNvSpPr txBox="1">
            <a:spLocks/>
          </p:cNvSpPr>
          <p:nvPr/>
        </p:nvSpPr>
        <p:spPr bwMode="auto">
          <a:xfrm>
            <a:off x="207524" y="3115091"/>
            <a:ext cx="8568927" cy="50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2800" b="0" kern="1200">
                <a:solidFill>
                  <a:schemeClr val="tx1"/>
                </a:solidFill>
                <a:latin typeface="Century Gothic" panose="020B0502020202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eaLnBrk="1" fontAlgn="base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Algorithms involving Time Slicing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EF6621-4236-B994-9178-599B71F9C91D}"/>
              </a:ext>
            </a:extLst>
          </p:cNvPr>
          <p:cNvSpPr txBox="1"/>
          <p:nvPr/>
        </p:nvSpPr>
        <p:spPr>
          <a:xfrm>
            <a:off x="347723" y="931672"/>
            <a:ext cx="375691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Any set of time-stamped objects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F4162-E7AD-E1C1-D561-DF033F605CC9}"/>
              </a:ext>
            </a:extLst>
          </p:cNvPr>
          <p:cNvSpPr txBox="1"/>
          <p:nvPr/>
        </p:nvSpPr>
        <p:spPr>
          <a:xfrm>
            <a:off x="347724" y="1330840"/>
            <a:ext cx="8428727" cy="59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A list of events (EventList)</a:t>
            </a:r>
          </a:p>
          <a:p>
            <a:pPr marL="285750" indent="-285750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omic Sans MS" panose="030F0702030302020204" pitchFamily="66" charset="0"/>
              </a:rPr>
              <a:t>A time series log (TimeSeriesProperty)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FA7509-FF9B-A90F-6B23-44D20D99B10C}"/>
              </a:ext>
            </a:extLst>
          </p:cNvPr>
          <p:cNvSpPr txBox="1"/>
          <p:nvPr/>
        </p:nvSpPr>
        <p:spPr>
          <a:xfrm>
            <a:off x="2090791" y="3616767"/>
            <a:ext cx="35861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FilterBadPulses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FilterByLogValue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FilterByTime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FilterByXValue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FilterLogByTime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GetTimeSeriesLogInformation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ExportTimeSeriesLog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GenerateEventsFilter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FilterEvents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en-US" dirty="0" err="1">
                <a:solidFill>
                  <a:srgbClr val="009900"/>
                </a:solidFill>
                <a:latin typeface="Comic Sans MS" panose="030F0702030302020204" pitchFamily="66" charset="0"/>
              </a:rPr>
              <a:t>RebinByTimeAtSample</a:t>
            </a:r>
            <a:endParaRPr lang="en-US" dirty="0">
              <a:solidFill>
                <a:srgbClr val="0099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1A49A0-FAA7-FEE8-AE6A-2B30235D234A}"/>
              </a:ext>
            </a:extLst>
          </p:cNvPr>
          <p:cNvCxnSpPr>
            <a:cxnSpLocks/>
          </p:cNvCxnSpPr>
          <p:nvPr/>
        </p:nvCxnSpPr>
        <p:spPr>
          <a:xfrm flipV="1">
            <a:off x="5392884" y="2745637"/>
            <a:ext cx="3288405" cy="25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762CDB-E253-874D-080B-7CE95B514B97}"/>
              </a:ext>
            </a:extLst>
          </p:cNvPr>
          <p:cNvCxnSpPr>
            <a:cxnSpLocks/>
          </p:cNvCxnSpPr>
          <p:nvPr/>
        </p:nvCxnSpPr>
        <p:spPr>
          <a:xfrm flipV="1">
            <a:off x="5437017" y="1657756"/>
            <a:ext cx="0" cy="1188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7206B3B-4CBA-20F8-0352-DFF917DFB95D}"/>
              </a:ext>
            </a:extLst>
          </p:cNvPr>
          <p:cNvCxnSpPr/>
          <p:nvPr/>
        </p:nvCxnSpPr>
        <p:spPr>
          <a:xfrm>
            <a:off x="5465069" y="2745637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8AB00D-CE56-9401-149B-22596E3312FB}"/>
              </a:ext>
            </a:extLst>
          </p:cNvPr>
          <p:cNvCxnSpPr/>
          <p:nvPr/>
        </p:nvCxnSpPr>
        <p:spPr>
          <a:xfrm>
            <a:off x="5666914" y="2687782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DC7D415-A32D-545E-B11D-BE47F8D33644}"/>
              </a:ext>
            </a:extLst>
          </p:cNvPr>
          <p:cNvCxnSpPr/>
          <p:nvPr/>
        </p:nvCxnSpPr>
        <p:spPr>
          <a:xfrm>
            <a:off x="5866531" y="2627173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8D5148-44B6-873C-CC6A-18DDD0FCEDD4}"/>
              </a:ext>
            </a:extLst>
          </p:cNvPr>
          <p:cNvCxnSpPr/>
          <p:nvPr/>
        </p:nvCxnSpPr>
        <p:spPr>
          <a:xfrm>
            <a:off x="6066211" y="2569827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38DED6-013F-1F2E-ED9B-1F7FB73EBBF2}"/>
              </a:ext>
            </a:extLst>
          </p:cNvPr>
          <p:cNvCxnSpPr/>
          <p:nvPr/>
        </p:nvCxnSpPr>
        <p:spPr>
          <a:xfrm>
            <a:off x="6272197" y="2514540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965CC6-FC9C-8B61-6771-096CABCC880B}"/>
              </a:ext>
            </a:extLst>
          </p:cNvPr>
          <p:cNvCxnSpPr/>
          <p:nvPr/>
        </p:nvCxnSpPr>
        <p:spPr>
          <a:xfrm>
            <a:off x="6473979" y="2456530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B282B91-6F0C-8044-7F23-F3BC99666B26}"/>
              </a:ext>
            </a:extLst>
          </p:cNvPr>
          <p:cNvCxnSpPr/>
          <p:nvPr/>
        </p:nvCxnSpPr>
        <p:spPr>
          <a:xfrm>
            <a:off x="6682246" y="2402174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27388C9-E795-3AB0-B6A1-C2455A2AD0EA}"/>
              </a:ext>
            </a:extLst>
          </p:cNvPr>
          <p:cNvCxnSpPr/>
          <p:nvPr/>
        </p:nvCxnSpPr>
        <p:spPr>
          <a:xfrm>
            <a:off x="6884090" y="2344319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D8BCBD9-07D5-FF7D-E160-D0CBA35E9277}"/>
              </a:ext>
            </a:extLst>
          </p:cNvPr>
          <p:cNvCxnSpPr/>
          <p:nvPr/>
        </p:nvCxnSpPr>
        <p:spPr>
          <a:xfrm>
            <a:off x="7083708" y="2283710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4C7D8E-5132-A7FF-8A39-DCEC68E6ADB3}"/>
              </a:ext>
            </a:extLst>
          </p:cNvPr>
          <p:cNvCxnSpPr/>
          <p:nvPr/>
        </p:nvCxnSpPr>
        <p:spPr>
          <a:xfrm>
            <a:off x="7283388" y="2226364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A7578F6-E957-00E2-77CD-D122A08482ED}"/>
              </a:ext>
            </a:extLst>
          </p:cNvPr>
          <p:cNvCxnSpPr/>
          <p:nvPr/>
        </p:nvCxnSpPr>
        <p:spPr>
          <a:xfrm>
            <a:off x="7489373" y="2171077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47C28E-352D-7715-745B-26E2AD81FD59}"/>
              </a:ext>
            </a:extLst>
          </p:cNvPr>
          <p:cNvCxnSpPr/>
          <p:nvPr/>
        </p:nvCxnSpPr>
        <p:spPr>
          <a:xfrm>
            <a:off x="7691155" y="2113067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2421D3-EC4C-0F6A-66E1-9C6448667A24}"/>
              </a:ext>
            </a:extLst>
          </p:cNvPr>
          <p:cNvCxnSpPr/>
          <p:nvPr/>
        </p:nvCxnSpPr>
        <p:spPr>
          <a:xfrm>
            <a:off x="7897310" y="2061113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371CFE-6141-4513-C651-9A3B5B82FA7E}"/>
              </a:ext>
            </a:extLst>
          </p:cNvPr>
          <p:cNvCxnSpPr/>
          <p:nvPr/>
        </p:nvCxnSpPr>
        <p:spPr>
          <a:xfrm>
            <a:off x="8099154" y="2003259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8705A0-EDFD-0FAD-C68E-2465CC23A09B}"/>
              </a:ext>
            </a:extLst>
          </p:cNvPr>
          <p:cNvCxnSpPr/>
          <p:nvPr/>
        </p:nvCxnSpPr>
        <p:spPr>
          <a:xfrm>
            <a:off x="8298772" y="1942649"/>
            <a:ext cx="20598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AE54FD5E-5B2A-4B33-51AB-4DD0FAE1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859" y="2698797"/>
            <a:ext cx="586473" cy="323425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time</a:t>
            </a:r>
            <a:endParaRPr lang="en-US" sz="1600" i="1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4C013C-3200-871A-1786-5BEBA05789A0}"/>
              </a:ext>
            </a:extLst>
          </p:cNvPr>
          <p:cNvSpPr txBox="1"/>
          <p:nvPr/>
        </p:nvSpPr>
        <p:spPr>
          <a:xfrm>
            <a:off x="5216018" y="1338704"/>
            <a:ext cx="352044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l-GR" dirty="0">
                <a:latin typeface="Comic Sans MS" panose="030F0702030302020204" pitchFamily="66" charset="0"/>
              </a:rPr>
              <a:t>Ω</a:t>
            </a:r>
            <a:endParaRPr lang="en-US" dirty="0">
              <a:latin typeface="Comic Sans MS" panose="030F0702030302020204" pitchFamily="66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B27325-84BB-6015-02C3-7851BAEFFD1F}"/>
              </a:ext>
            </a:extLst>
          </p:cNvPr>
          <p:cNvCxnSpPr>
            <a:cxnSpLocks/>
          </p:cNvCxnSpPr>
          <p:nvPr/>
        </p:nvCxnSpPr>
        <p:spPr>
          <a:xfrm flipH="1">
            <a:off x="5431591" y="2176365"/>
            <a:ext cx="2103120" cy="2352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BFD00C6-22F1-A30C-073C-8ED10DDD1943}"/>
              </a:ext>
            </a:extLst>
          </p:cNvPr>
          <p:cNvSpPr txBox="1"/>
          <p:nvPr/>
        </p:nvSpPr>
        <p:spPr>
          <a:xfrm>
            <a:off x="4939413" y="2058860"/>
            <a:ext cx="628649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i="1" dirty="0">
                <a:latin typeface="Comic Sans MS" panose="030F0702030302020204" pitchFamily="66" charset="0"/>
              </a:rPr>
              <a:t>value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6B8239-4BAF-6BF4-28C1-128179EC904C}"/>
              </a:ext>
            </a:extLst>
          </p:cNvPr>
          <p:cNvCxnSpPr>
            <a:cxnSpLocks/>
          </p:cNvCxnSpPr>
          <p:nvPr/>
        </p:nvCxnSpPr>
        <p:spPr>
          <a:xfrm>
            <a:off x="5465069" y="2745637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6167CCC-AED8-B612-C724-4ED1C4B08BF4}"/>
              </a:ext>
            </a:extLst>
          </p:cNvPr>
          <p:cNvCxnSpPr>
            <a:cxnSpLocks/>
          </p:cNvCxnSpPr>
          <p:nvPr/>
        </p:nvCxnSpPr>
        <p:spPr>
          <a:xfrm>
            <a:off x="5666914" y="2690219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9F681B-2234-FC41-FFD2-7B289631CD43}"/>
              </a:ext>
            </a:extLst>
          </p:cNvPr>
          <p:cNvCxnSpPr>
            <a:cxnSpLocks/>
          </p:cNvCxnSpPr>
          <p:nvPr/>
        </p:nvCxnSpPr>
        <p:spPr>
          <a:xfrm>
            <a:off x="5864943" y="2629754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B495072-C392-FA0E-AC25-146EA7768223}"/>
              </a:ext>
            </a:extLst>
          </p:cNvPr>
          <p:cNvCxnSpPr>
            <a:cxnSpLocks/>
          </p:cNvCxnSpPr>
          <p:nvPr/>
        </p:nvCxnSpPr>
        <p:spPr>
          <a:xfrm>
            <a:off x="6066211" y="2569827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8247F8-8619-F884-BB74-579859EB9849}"/>
              </a:ext>
            </a:extLst>
          </p:cNvPr>
          <p:cNvCxnSpPr>
            <a:cxnSpLocks/>
          </p:cNvCxnSpPr>
          <p:nvPr/>
        </p:nvCxnSpPr>
        <p:spPr>
          <a:xfrm>
            <a:off x="6272197" y="2514540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03F9853-D8D4-9A04-5FF8-9A09FFCE9959}"/>
              </a:ext>
            </a:extLst>
          </p:cNvPr>
          <p:cNvCxnSpPr>
            <a:cxnSpLocks/>
          </p:cNvCxnSpPr>
          <p:nvPr/>
        </p:nvCxnSpPr>
        <p:spPr>
          <a:xfrm>
            <a:off x="6473979" y="2456530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BABC7A9-452B-A29C-B8ED-3B09DB483C44}"/>
              </a:ext>
            </a:extLst>
          </p:cNvPr>
          <p:cNvCxnSpPr>
            <a:cxnSpLocks/>
          </p:cNvCxnSpPr>
          <p:nvPr/>
        </p:nvCxnSpPr>
        <p:spPr>
          <a:xfrm>
            <a:off x="6679965" y="2402174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3EEEA59-0717-421E-3813-7E2359342C91}"/>
              </a:ext>
            </a:extLst>
          </p:cNvPr>
          <p:cNvCxnSpPr>
            <a:cxnSpLocks/>
          </p:cNvCxnSpPr>
          <p:nvPr/>
        </p:nvCxnSpPr>
        <p:spPr>
          <a:xfrm>
            <a:off x="6882502" y="2344605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B37FA36-201C-4060-3421-D6C8D3EFE272}"/>
              </a:ext>
            </a:extLst>
          </p:cNvPr>
          <p:cNvCxnSpPr>
            <a:cxnSpLocks/>
          </p:cNvCxnSpPr>
          <p:nvPr/>
        </p:nvCxnSpPr>
        <p:spPr>
          <a:xfrm>
            <a:off x="7083708" y="2283710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406DF3A-EF2E-C723-6B51-DCE14E0BC53F}"/>
              </a:ext>
            </a:extLst>
          </p:cNvPr>
          <p:cNvCxnSpPr>
            <a:cxnSpLocks/>
          </p:cNvCxnSpPr>
          <p:nvPr/>
        </p:nvCxnSpPr>
        <p:spPr>
          <a:xfrm>
            <a:off x="7283388" y="2230424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2BEA04E-6B4A-83A2-E117-AFCFD0A63313}"/>
              </a:ext>
            </a:extLst>
          </p:cNvPr>
          <p:cNvCxnSpPr>
            <a:cxnSpLocks/>
          </p:cNvCxnSpPr>
          <p:nvPr/>
        </p:nvCxnSpPr>
        <p:spPr>
          <a:xfrm>
            <a:off x="7489373" y="2171077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F69D444-C6F2-9609-991B-3C48845031AF}"/>
              </a:ext>
            </a:extLst>
          </p:cNvPr>
          <p:cNvCxnSpPr>
            <a:cxnSpLocks/>
          </p:cNvCxnSpPr>
          <p:nvPr/>
        </p:nvCxnSpPr>
        <p:spPr>
          <a:xfrm>
            <a:off x="7691155" y="2113067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B6248E-9324-8136-C249-792726420616}"/>
              </a:ext>
            </a:extLst>
          </p:cNvPr>
          <p:cNvCxnSpPr>
            <a:cxnSpLocks/>
          </p:cNvCxnSpPr>
          <p:nvPr/>
        </p:nvCxnSpPr>
        <p:spPr>
          <a:xfrm>
            <a:off x="7897141" y="2072330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79FFEA1-0ED3-A629-AB0C-5E7CBA224178}"/>
              </a:ext>
            </a:extLst>
          </p:cNvPr>
          <p:cNvCxnSpPr>
            <a:cxnSpLocks/>
          </p:cNvCxnSpPr>
          <p:nvPr/>
        </p:nvCxnSpPr>
        <p:spPr>
          <a:xfrm>
            <a:off x="8099154" y="2003259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307950B-C4FF-19A9-DFC1-C35A9708FB41}"/>
              </a:ext>
            </a:extLst>
          </p:cNvPr>
          <p:cNvCxnSpPr>
            <a:cxnSpLocks/>
          </p:cNvCxnSpPr>
          <p:nvPr/>
        </p:nvCxnSpPr>
        <p:spPr>
          <a:xfrm>
            <a:off x="8298772" y="1942649"/>
            <a:ext cx="5562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9D9D7-64E8-F380-51BB-D2C5140846F0}"/>
              </a:ext>
            </a:extLst>
          </p:cNvPr>
          <p:cNvCxnSpPr>
            <a:cxnSpLocks/>
          </p:cNvCxnSpPr>
          <p:nvPr/>
        </p:nvCxnSpPr>
        <p:spPr>
          <a:xfrm>
            <a:off x="7509693" y="2179047"/>
            <a:ext cx="0" cy="57456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C04B048-2116-6BDC-5896-A074BFF5E8EA}"/>
              </a:ext>
            </a:extLst>
          </p:cNvPr>
          <p:cNvSpPr txBox="1"/>
          <p:nvPr/>
        </p:nvSpPr>
        <p:spPr>
          <a:xfrm>
            <a:off x="989226" y="1870816"/>
            <a:ext cx="2761560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(</a:t>
            </a:r>
            <a:r>
              <a:rPr lang="en-US" i="1" dirty="0"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,</a:t>
            </a:r>
            <a:r>
              <a:rPr lang="en-US" i="1" dirty="0">
                <a:latin typeface="Comic Sans MS" panose="030F0702030302020204" pitchFamily="66" charset="0"/>
              </a:rPr>
              <a:t>v</a:t>
            </a:r>
            <a:r>
              <a:rPr lang="en-US" i="1" baseline="-25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), (</a:t>
            </a:r>
            <a:r>
              <a:rPr lang="en-US" i="1" dirty="0"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,</a:t>
            </a:r>
            <a:r>
              <a:rPr lang="en-US" i="1" dirty="0">
                <a:latin typeface="Comic Sans MS" panose="030F0702030302020204" pitchFamily="66" charset="0"/>
              </a:rPr>
              <a:t>v</a:t>
            </a:r>
            <a:r>
              <a:rPr lang="en-US" i="1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), (</a:t>
            </a:r>
            <a:r>
              <a:rPr lang="en-US" i="1" dirty="0"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,</a:t>
            </a:r>
            <a:r>
              <a:rPr lang="en-US" i="1" dirty="0">
                <a:latin typeface="Comic Sans MS" panose="030F0702030302020204" pitchFamily="66" charset="0"/>
              </a:rPr>
              <a:t>v</a:t>
            </a:r>
            <a:r>
              <a:rPr lang="en-US" i="1" baseline="-25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), 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55FA439-B502-B2A6-8EEF-9E9674887557}"/>
              </a:ext>
            </a:extLst>
          </p:cNvPr>
          <p:cNvSpPr txBox="1"/>
          <p:nvPr/>
        </p:nvSpPr>
        <p:spPr>
          <a:xfrm>
            <a:off x="5769125" y="1067864"/>
            <a:ext cx="2806263" cy="840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Convention: the value of the log extends in time until the next entry</a:t>
            </a:r>
          </a:p>
        </p:txBody>
      </p:sp>
    </p:spTree>
    <p:extLst>
      <p:ext uri="{BB962C8B-B14F-4D97-AF65-F5344CB8AC3E}">
        <p14:creationId xmlns:p14="http://schemas.microsoft.com/office/powerpoint/2010/main" val="3659436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Types of Time Slicing?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F498-FBF7-AC6B-CE82-6DEC0B8B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211" y="940982"/>
            <a:ext cx="8529578" cy="4687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Filtering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9D6A63A-F8C0-97C7-F261-0832B0B82641}"/>
              </a:ext>
            </a:extLst>
          </p:cNvPr>
          <p:cNvSpPr/>
          <p:nvPr/>
        </p:nvSpPr>
        <p:spPr>
          <a:xfrm>
            <a:off x="1924594" y="1117418"/>
            <a:ext cx="1001486" cy="92909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C47A53-C01E-BE7A-DE54-7A933215B41F}"/>
              </a:ext>
            </a:extLst>
          </p:cNvPr>
          <p:cNvSpPr/>
          <p:nvPr/>
        </p:nvSpPr>
        <p:spPr>
          <a:xfrm>
            <a:off x="3922744" y="1369455"/>
            <a:ext cx="496388" cy="468718"/>
          </a:xfrm>
          <a:prstGeom prst="ellipse">
            <a:avLst/>
          </a:prstGeom>
          <a:solidFill>
            <a:srgbClr val="7030A0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4BEBBF-AA00-858C-6DE1-F90671EE30AF}"/>
              </a:ext>
            </a:extLst>
          </p:cNvPr>
          <p:cNvCxnSpPr>
            <a:cxnSpLocks/>
          </p:cNvCxnSpPr>
          <p:nvPr/>
        </p:nvCxnSpPr>
        <p:spPr>
          <a:xfrm>
            <a:off x="3049477" y="1608857"/>
            <a:ext cx="782294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F7C09CB-D771-48BE-0C18-5450CAE9AFE9}"/>
              </a:ext>
            </a:extLst>
          </p:cNvPr>
          <p:cNvSpPr txBox="1">
            <a:spLocks/>
          </p:cNvSpPr>
          <p:nvPr/>
        </p:nvSpPr>
        <p:spPr bwMode="auto">
          <a:xfrm>
            <a:off x="342000" y="3314068"/>
            <a:ext cx="8529578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Splitting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21B58E-E022-0C29-F418-051687C1D1A0}"/>
              </a:ext>
            </a:extLst>
          </p:cNvPr>
          <p:cNvSpPr/>
          <p:nvPr/>
        </p:nvSpPr>
        <p:spPr>
          <a:xfrm>
            <a:off x="1888554" y="4139749"/>
            <a:ext cx="1001486" cy="929096"/>
          </a:xfrm>
          <a:prstGeom prst="ellipse">
            <a:avLst/>
          </a:prstGeom>
          <a:solidFill>
            <a:schemeClr val="accent2"/>
          </a:solidFill>
          <a:ln w="19050">
            <a:solidFill>
              <a:schemeClr val="accent1">
                <a:lumMod val="50000"/>
              </a:schemeClr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25FAE2-E83D-70FB-0124-D6777FF2653F}"/>
              </a:ext>
            </a:extLst>
          </p:cNvPr>
          <p:cNvCxnSpPr>
            <a:cxnSpLocks/>
          </p:cNvCxnSpPr>
          <p:nvPr/>
        </p:nvCxnSpPr>
        <p:spPr>
          <a:xfrm flipV="1">
            <a:off x="2926080" y="3849189"/>
            <a:ext cx="609600" cy="327888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CC6E47A-0E71-F7DC-13C6-A6A6F91BCA84}"/>
              </a:ext>
            </a:extLst>
          </p:cNvPr>
          <p:cNvSpPr/>
          <p:nvPr/>
        </p:nvSpPr>
        <p:spPr>
          <a:xfrm>
            <a:off x="3570045" y="3238716"/>
            <a:ext cx="712626" cy="713232"/>
          </a:xfrm>
          <a:prstGeom prst="ellipse">
            <a:avLst/>
          </a:prstGeom>
          <a:solidFill>
            <a:srgbClr val="7030A0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90C8167-502C-ED28-DE1F-B8A2A0E8619B}"/>
              </a:ext>
            </a:extLst>
          </p:cNvPr>
          <p:cNvSpPr/>
          <p:nvPr/>
        </p:nvSpPr>
        <p:spPr>
          <a:xfrm>
            <a:off x="4012239" y="4056823"/>
            <a:ext cx="496388" cy="468718"/>
          </a:xfrm>
          <a:prstGeom prst="ellipse">
            <a:avLst/>
          </a:prstGeom>
          <a:solidFill>
            <a:srgbClr val="FF0000"/>
          </a:solidFill>
          <a:ln w="19050">
            <a:noFill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5A966DF-3712-E09E-98FE-9A16E5C17DC3}"/>
              </a:ext>
            </a:extLst>
          </p:cNvPr>
          <p:cNvSpPr/>
          <p:nvPr/>
        </p:nvSpPr>
        <p:spPr>
          <a:xfrm>
            <a:off x="4084320" y="4676503"/>
            <a:ext cx="480914" cy="483322"/>
          </a:xfrm>
          <a:prstGeom prst="ellipse">
            <a:avLst/>
          </a:prstGeom>
          <a:solidFill>
            <a:srgbClr val="FFFF00"/>
          </a:solidFill>
          <a:ln w="19050">
            <a:solidFill>
              <a:srgbClr val="FFFF0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6BAF06-5585-B562-5EC6-A3D91EA70238}"/>
              </a:ext>
            </a:extLst>
          </p:cNvPr>
          <p:cNvSpPr>
            <a:spLocks noChangeAspect="1"/>
          </p:cNvSpPr>
          <p:nvPr/>
        </p:nvSpPr>
        <p:spPr>
          <a:xfrm>
            <a:off x="3674550" y="5225629"/>
            <a:ext cx="640080" cy="604400"/>
          </a:xfrm>
          <a:prstGeom prst="ellipse">
            <a:avLst/>
          </a:prstGeom>
          <a:solidFill>
            <a:srgbClr val="00B0F0"/>
          </a:solidFill>
          <a:ln w="19050">
            <a:solidFill>
              <a:srgbClr val="00B0F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E516C32-F80B-8635-A3EC-5479D31F64DE}"/>
              </a:ext>
            </a:extLst>
          </p:cNvPr>
          <p:cNvCxnSpPr>
            <a:cxnSpLocks/>
          </p:cNvCxnSpPr>
          <p:nvPr/>
        </p:nvCxnSpPr>
        <p:spPr>
          <a:xfrm>
            <a:off x="2939143" y="4925466"/>
            <a:ext cx="596537" cy="447723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7D6018-BD96-AAD2-EE32-2098226930EA}"/>
              </a:ext>
            </a:extLst>
          </p:cNvPr>
          <p:cNvCxnSpPr>
            <a:cxnSpLocks/>
          </p:cNvCxnSpPr>
          <p:nvPr/>
        </p:nvCxnSpPr>
        <p:spPr>
          <a:xfrm flipV="1">
            <a:off x="3049477" y="4327410"/>
            <a:ext cx="712626" cy="115985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F01A40-B150-C197-4CFF-759608998C5D}"/>
              </a:ext>
            </a:extLst>
          </p:cNvPr>
          <p:cNvCxnSpPr>
            <a:cxnSpLocks/>
          </p:cNvCxnSpPr>
          <p:nvPr/>
        </p:nvCxnSpPr>
        <p:spPr>
          <a:xfrm>
            <a:off x="3087732" y="4719679"/>
            <a:ext cx="674371" cy="114806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172AD0-0CB9-B8C7-B083-4C665EFC611D}"/>
              </a:ext>
            </a:extLst>
          </p:cNvPr>
          <p:cNvGrpSpPr/>
          <p:nvPr/>
        </p:nvGrpSpPr>
        <p:grpSpPr>
          <a:xfrm>
            <a:off x="4572000" y="1608857"/>
            <a:ext cx="4803754" cy="570713"/>
            <a:chOff x="4572000" y="1608857"/>
            <a:chExt cx="4803754" cy="570713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7B34DE-F601-D2E3-2C79-F85924B67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1608857"/>
              <a:ext cx="4450550" cy="158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588F6C0-5DAC-2262-4C31-4D5DBB8226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74348" y="1621818"/>
              <a:ext cx="3657600" cy="15880"/>
            </a:xfrm>
            <a:prstGeom prst="straightConnector1">
              <a:avLst/>
            </a:prstGeom>
            <a:ln>
              <a:tailEnd type="non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884BB9C0-FF70-AF40-616D-7ECEC575FF4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359474" y="1710852"/>
              <a:ext cx="201628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DateAndTime</a:t>
              </a:r>
              <a:endParaRPr lang="en-US" sz="20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43264E-31D8-10B7-E004-A174595F882E}"/>
                </a:ext>
              </a:extLst>
            </p:cNvPr>
            <p:cNvCxnSpPr/>
            <p:nvPr/>
          </p:nvCxnSpPr>
          <p:spPr>
            <a:xfrm>
              <a:off x="5172893" y="1628510"/>
              <a:ext cx="670560" cy="0"/>
            </a:xfrm>
            <a:prstGeom prst="line">
              <a:avLst/>
            </a:prstGeom>
            <a:ln w="571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7E63DAA-D51D-96F1-1250-E7C8260D7AEA}"/>
                </a:ext>
              </a:extLst>
            </p:cNvPr>
            <p:cNvCxnSpPr/>
            <p:nvPr/>
          </p:nvCxnSpPr>
          <p:spPr>
            <a:xfrm>
              <a:off x="6431515" y="1640106"/>
              <a:ext cx="365760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5CDE060-AE8A-7731-8161-1B1959893C2D}"/>
              </a:ext>
            </a:extLst>
          </p:cNvPr>
          <p:cNvCxnSpPr>
            <a:cxnSpLocks/>
          </p:cNvCxnSpPr>
          <p:nvPr/>
        </p:nvCxnSpPr>
        <p:spPr>
          <a:xfrm flipV="1">
            <a:off x="4637504" y="4526280"/>
            <a:ext cx="4450550" cy="1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75DB55-D965-1CF3-6C27-D31A89524087}"/>
              </a:ext>
            </a:extLst>
          </p:cNvPr>
          <p:cNvCxnSpPr>
            <a:cxnSpLocks/>
          </p:cNvCxnSpPr>
          <p:nvPr/>
        </p:nvCxnSpPr>
        <p:spPr>
          <a:xfrm flipV="1">
            <a:off x="4939852" y="4539241"/>
            <a:ext cx="3657600" cy="15880"/>
          </a:xfrm>
          <a:prstGeom prst="straightConnector1">
            <a:avLst/>
          </a:prstGeom>
          <a:ln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DE70452C-A9CD-01E0-C6CC-123D2AF5E96B}"/>
              </a:ext>
            </a:extLst>
          </p:cNvPr>
          <p:cNvSpPr txBox="1">
            <a:spLocks/>
          </p:cNvSpPr>
          <p:nvPr/>
        </p:nvSpPr>
        <p:spPr bwMode="auto">
          <a:xfrm>
            <a:off x="7424978" y="4009966"/>
            <a:ext cx="2016280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DateAndTime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0237281-7157-5974-A4D3-AAE64CC0F464}"/>
              </a:ext>
            </a:extLst>
          </p:cNvPr>
          <p:cNvCxnSpPr/>
          <p:nvPr/>
        </p:nvCxnSpPr>
        <p:spPr>
          <a:xfrm>
            <a:off x="5238397" y="4545933"/>
            <a:ext cx="67056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6581F9-B01A-729C-E848-9D5E70AB5D9E}"/>
              </a:ext>
            </a:extLst>
          </p:cNvPr>
          <p:cNvCxnSpPr/>
          <p:nvPr/>
        </p:nvCxnSpPr>
        <p:spPr>
          <a:xfrm>
            <a:off x="6497019" y="4557529"/>
            <a:ext cx="36576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A4D704A-1D2E-0753-DB75-9CBA1333955B}"/>
              </a:ext>
            </a:extLst>
          </p:cNvPr>
          <p:cNvCxnSpPr/>
          <p:nvPr/>
        </p:nvCxnSpPr>
        <p:spPr>
          <a:xfrm>
            <a:off x="7059218" y="4555121"/>
            <a:ext cx="18288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DD78262-4EB7-3347-8163-859BF16D78D9}"/>
              </a:ext>
            </a:extLst>
          </p:cNvPr>
          <p:cNvCxnSpPr>
            <a:cxnSpLocks/>
          </p:cNvCxnSpPr>
          <p:nvPr/>
        </p:nvCxnSpPr>
        <p:spPr>
          <a:xfrm flipV="1">
            <a:off x="7525127" y="4545933"/>
            <a:ext cx="521593" cy="9188"/>
          </a:xfrm>
          <a:prstGeom prst="line">
            <a:avLst/>
          </a:prstGeom>
          <a:ln w="508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24C6C7-D819-2ED2-0B68-D36C57C8B527}"/>
              </a:ext>
            </a:extLst>
          </p:cNvPr>
          <p:cNvCxnSpPr/>
          <p:nvPr/>
        </p:nvCxnSpPr>
        <p:spPr>
          <a:xfrm>
            <a:off x="8256646" y="4555121"/>
            <a:ext cx="182880" cy="0"/>
          </a:xfrm>
          <a:prstGeom prst="line">
            <a:avLst/>
          </a:prstGeom>
          <a:ln w="508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50DC9C-06BA-C156-12C8-EE2B719DC59D}"/>
              </a:ext>
            </a:extLst>
          </p:cNvPr>
          <p:cNvGrpSpPr/>
          <p:nvPr/>
        </p:nvGrpSpPr>
        <p:grpSpPr>
          <a:xfrm>
            <a:off x="2939143" y="1945211"/>
            <a:ext cx="1145177" cy="620466"/>
            <a:chOff x="2939143" y="1945211"/>
            <a:chExt cx="1145177" cy="620466"/>
          </a:xfrm>
        </p:grpSpPr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8AA5B0B-077C-5232-173C-226356B63DD0}"/>
                </a:ext>
              </a:extLst>
            </p:cNvPr>
            <p:cNvCxnSpPr>
              <a:cxnSpLocks/>
            </p:cNvCxnSpPr>
            <p:nvPr/>
          </p:nvCxnSpPr>
          <p:spPr>
            <a:xfrm>
              <a:off x="3040766" y="2016227"/>
              <a:ext cx="555405" cy="208402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C18C2673-7CB1-D2E9-17C3-D5CB066943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92" t="3717"/>
            <a:stretch/>
          </p:blipFill>
          <p:spPr>
            <a:xfrm>
              <a:off x="3570045" y="1996506"/>
              <a:ext cx="409711" cy="549679"/>
            </a:xfrm>
            <a:prstGeom prst="rect">
              <a:avLst/>
            </a:prstGeom>
          </p:spPr>
        </p:pic>
        <p:sp>
          <p:nvSpPr>
            <p:cNvPr id="57" name="Double Bracket 56">
              <a:extLst>
                <a:ext uri="{FF2B5EF4-FFF2-40B4-BE49-F238E27FC236}">
                  <a16:creationId xmlns:a16="http://schemas.microsoft.com/office/drawing/2014/main" id="{9A355138-D647-E9E4-B93E-8610AAC1EA72}"/>
                </a:ext>
              </a:extLst>
            </p:cNvPr>
            <p:cNvSpPr/>
            <p:nvPr/>
          </p:nvSpPr>
          <p:spPr>
            <a:xfrm>
              <a:off x="2939143" y="1945211"/>
              <a:ext cx="1145177" cy="620466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28167B1-65E4-8AD5-3D65-A125DE31AE6E}"/>
              </a:ext>
            </a:extLst>
          </p:cNvPr>
          <p:cNvGrpSpPr/>
          <p:nvPr/>
        </p:nvGrpSpPr>
        <p:grpSpPr>
          <a:xfrm>
            <a:off x="2311908" y="5232129"/>
            <a:ext cx="1145177" cy="1016906"/>
            <a:chOff x="3091543" y="1701171"/>
            <a:chExt cx="1145177" cy="1016906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BE5FD912-F7D5-B9E6-6F70-EF6A019950EB}"/>
                </a:ext>
              </a:extLst>
            </p:cNvPr>
            <p:cNvCxnSpPr>
              <a:cxnSpLocks/>
            </p:cNvCxnSpPr>
            <p:nvPr/>
          </p:nvCxnSpPr>
          <p:spPr>
            <a:xfrm>
              <a:off x="3432142" y="1701171"/>
              <a:ext cx="238048" cy="675858"/>
            </a:xfrm>
            <a:prstGeom prst="straightConnector1">
              <a:avLst/>
            </a:prstGeom>
            <a:ln w="381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1A62627-1FF8-28CD-AAC4-0BA0F106ED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0292" t="3717"/>
            <a:stretch/>
          </p:blipFill>
          <p:spPr>
            <a:xfrm>
              <a:off x="3722445" y="2148906"/>
              <a:ext cx="409711" cy="549679"/>
            </a:xfrm>
            <a:prstGeom prst="rect">
              <a:avLst/>
            </a:prstGeom>
          </p:spPr>
        </p:pic>
        <p:sp>
          <p:nvSpPr>
            <p:cNvPr id="61" name="Double Bracket 60">
              <a:extLst>
                <a:ext uri="{FF2B5EF4-FFF2-40B4-BE49-F238E27FC236}">
                  <a16:creationId xmlns:a16="http://schemas.microsoft.com/office/drawing/2014/main" id="{ECA764D6-5B29-EFE3-905F-46B851899F20}"/>
                </a:ext>
              </a:extLst>
            </p:cNvPr>
            <p:cNvSpPr/>
            <p:nvPr/>
          </p:nvSpPr>
          <p:spPr>
            <a:xfrm>
              <a:off x="3091543" y="2097611"/>
              <a:ext cx="1145177" cy="620466"/>
            </a:xfrm>
            <a:prstGeom prst="bracketPair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9749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26" y="274321"/>
            <a:ext cx="8568927" cy="501676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Status of the time-series Log class (≤ v6.6)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8F9863-BBCF-3509-72A0-791A9C2C2B36}"/>
              </a:ext>
            </a:extLst>
          </p:cNvPr>
          <p:cNvSpPr/>
          <p:nvPr/>
        </p:nvSpPr>
        <p:spPr>
          <a:xfrm>
            <a:off x="322326" y="939826"/>
            <a:ext cx="6070854" cy="1704314"/>
          </a:xfrm>
          <a:prstGeom prst="rect">
            <a:avLst/>
          </a:prstGeom>
          <a:solidFill>
            <a:srgbClr val="3C3F41"/>
          </a:solidFill>
          <a:ln w="19050">
            <a:solidFill>
              <a:schemeClr val="bg1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ADCA1-3DDB-146F-A658-3B30CD55C2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7" t="6458" r="41473" b="74694"/>
          <a:stretch/>
        </p:blipFill>
        <p:spPr>
          <a:xfrm>
            <a:off x="366269" y="969438"/>
            <a:ext cx="2761630" cy="223732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5E5E33-0C2C-5CDE-8E88-D999ACFE76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487" y="1193170"/>
            <a:ext cx="5688045" cy="142315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3720754-6EB1-21CD-32CE-F02125A2F77F}"/>
              </a:ext>
            </a:extLst>
          </p:cNvPr>
          <p:cNvSpPr/>
          <p:nvPr/>
        </p:nvSpPr>
        <p:spPr>
          <a:xfrm>
            <a:off x="635838" y="1889760"/>
            <a:ext cx="5665901" cy="72656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9DE2D00-3504-BF2E-2D46-3DA4C781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903" y="3015287"/>
            <a:ext cx="2016280" cy="468718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DateAndTime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6ABB0-CC4C-5954-CAF8-8509C5D9EAF8}"/>
              </a:ext>
            </a:extLst>
          </p:cNvPr>
          <p:cNvSpPr txBox="1">
            <a:spLocks/>
          </p:cNvSpPr>
          <p:nvPr/>
        </p:nvSpPr>
        <p:spPr bwMode="auto">
          <a:xfrm>
            <a:off x="322326" y="3652568"/>
            <a:ext cx="2429584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m_filterQuickRef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ace with Spiral Eyes I. Identification II. Images III. Sort ...">
            <a:extLst>
              <a:ext uri="{FF2B5EF4-FFF2-40B4-BE49-F238E27FC236}">
                <a16:creationId xmlns:a16="http://schemas.microsoft.com/office/drawing/2014/main" id="{7E88F6D4-96A3-01F0-ACE5-E180B6D656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578" y="3624748"/>
            <a:ext cx="430495" cy="43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83AF4C-65C6-C4E8-C4E7-B529B61B76EC}"/>
              </a:ext>
            </a:extLst>
          </p:cNvPr>
          <p:cNvSpPr txBox="1"/>
          <p:nvPr/>
        </p:nvSpPr>
        <p:spPr>
          <a:xfrm>
            <a:off x="280416" y="4922969"/>
            <a:ext cx="842872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Allows for </a:t>
            </a:r>
            <a:r>
              <a:rPr lang="en-US" i="1" dirty="0">
                <a:latin typeface="Comic Sans MS" panose="030F0702030302020204" pitchFamily="66" charset="0"/>
              </a:rPr>
              <a:t>each log </a:t>
            </a:r>
            <a:r>
              <a:rPr lang="en-US" dirty="0">
                <a:latin typeface="Comic Sans MS" panose="030F0702030302020204" pitchFamily="66" charset="0"/>
              </a:rPr>
              <a:t>in a workspace to have its own filter (rare case)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756755-CE4A-3FF7-F5E8-D58CC2B60453}"/>
              </a:ext>
            </a:extLst>
          </p:cNvPr>
          <p:cNvSpPr txBox="1">
            <a:spLocks/>
          </p:cNvSpPr>
          <p:nvPr/>
        </p:nvSpPr>
        <p:spPr bwMode="auto">
          <a:xfrm>
            <a:off x="322326" y="4187981"/>
            <a:ext cx="2429584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m_filterApplied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3C2862-7916-0D6B-AB95-F2050947E383}"/>
              </a:ext>
            </a:extLst>
          </p:cNvPr>
          <p:cNvGrpSpPr/>
          <p:nvPr/>
        </p:nvGrpSpPr>
        <p:grpSpPr>
          <a:xfrm>
            <a:off x="322327" y="2781953"/>
            <a:ext cx="6036206" cy="679476"/>
            <a:chOff x="322327" y="2781953"/>
            <a:chExt cx="6036206" cy="67947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7B35509-EAC7-3A66-3A6C-4E207B758F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8761" y="3206426"/>
              <a:ext cx="4849772" cy="2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Content Placeholder 2">
              <a:extLst>
                <a:ext uri="{FF2B5EF4-FFF2-40B4-BE49-F238E27FC236}">
                  <a16:creationId xmlns:a16="http://schemas.microsoft.com/office/drawing/2014/main" id="{47C3EB38-BBDB-FEE6-5A52-5FE84A059B9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22327" y="2992711"/>
              <a:ext cx="132588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m_filter</a:t>
              </a:r>
              <a:endParaRPr lang="en-US" sz="20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Content Placeholder 2">
              <a:extLst>
                <a:ext uri="{FF2B5EF4-FFF2-40B4-BE49-F238E27FC236}">
                  <a16:creationId xmlns:a16="http://schemas.microsoft.com/office/drawing/2014/main" id="{A5275679-F0F6-905F-EDE5-EBA899AC357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09751" y="2992711"/>
              <a:ext cx="162306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2000" b="1" dirty="0">
                  <a:solidFill>
                    <a:srgbClr val="00B05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[</a:t>
              </a:r>
              <a:r>
                <a: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>
                  <a:solidFill>
                    <a:srgbClr val="FF000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)</a:t>
              </a:r>
              <a:endPara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ontent Placeholder 2">
              <a:extLst>
                <a:ext uri="{FF2B5EF4-FFF2-40B4-BE49-F238E27FC236}">
                  <a16:creationId xmlns:a16="http://schemas.microsoft.com/office/drawing/2014/main" id="{09D7FCBB-1AC4-AD93-F2D0-B6C8F6D342A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32811" y="2992711"/>
              <a:ext cx="234696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2000" b="1" dirty="0">
                  <a:solidFill>
                    <a:srgbClr val="00B05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[</a:t>
              </a:r>
              <a:r>
                <a: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                        </a:t>
              </a:r>
              <a:r>
                <a:rPr lang="en-US" sz="2000" b="1" dirty="0">
                  <a:solidFill>
                    <a:srgbClr val="FF000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)</a:t>
              </a:r>
              <a:endPara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3EFAB3A-587E-9876-4DA9-039CEAC418C2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1" y="3222306"/>
              <a:ext cx="72072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1FA972F-0306-9CAC-1BA8-1B0A39C31352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97" y="3206426"/>
              <a:ext cx="2011680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746FDDC-38B7-1F90-079D-A88884DCCC6E}"/>
                </a:ext>
              </a:extLst>
            </p:cNvPr>
            <p:cNvSpPr txBox="1"/>
            <p:nvPr/>
          </p:nvSpPr>
          <p:spPr>
            <a:xfrm>
              <a:off x="1624905" y="2781953"/>
              <a:ext cx="664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true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F5F097-A355-4454-F601-BCDDFD1802F4}"/>
                </a:ext>
              </a:extLst>
            </p:cNvPr>
            <p:cNvSpPr txBox="1"/>
            <p:nvPr/>
          </p:nvSpPr>
          <p:spPr>
            <a:xfrm>
              <a:off x="3286818" y="2781953"/>
              <a:ext cx="6642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omic Sans MS" panose="030F0702030302020204" pitchFamily="66" charset="0"/>
                </a:rPr>
                <a:t>true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1EADAD-EFE1-FC0D-BE25-F64D71872F0E}"/>
                </a:ext>
              </a:extLst>
            </p:cNvPr>
            <p:cNvSpPr txBox="1"/>
            <p:nvPr/>
          </p:nvSpPr>
          <p:spPr>
            <a:xfrm>
              <a:off x="2289156" y="2781953"/>
              <a:ext cx="7296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false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48599C-5196-7E51-B424-98141EAEF988}"/>
                </a:ext>
              </a:extLst>
            </p:cNvPr>
            <p:cNvSpPr txBox="1"/>
            <p:nvPr/>
          </p:nvSpPr>
          <p:spPr>
            <a:xfrm>
              <a:off x="5133579" y="2781953"/>
              <a:ext cx="72965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omic Sans MS" panose="030F0702030302020204" pitchFamily="66" charset="0"/>
                </a:rPr>
                <a:t>false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21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ED011F6B-BC22-C142-EBC0-A7D59B901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6" y="1908792"/>
            <a:ext cx="8669274" cy="1329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FilteredTimeSeriesProperty (≤ v6.6)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CBC3EE-DD60-B038-2E64-4B05E8A84820}"/>
              </a:ext>
            </a:extLst>
          </p:cNvPr>
          <p:cNvGrpSpPr/>
          <p:nvPr/>
        </p:nvGrpSpPr>
        <p:grpSpPr>
          <a:xfrm>
            <a:off x="408686" y="882027"/>
            <a:ext cx="7878384" cy="763893"/>
            <a:chOff x="307086" y="927747"/>
            <a:chExt cx="7878384" cy="76389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7B84157-7024-BBEE-419D-EB375F0A1C45}"/>
                </a:ext>
              </a:extLst>
            </p:cNvPr>
            <p:cNvSpPr/>
            <p:nvPr/>
          </p:nvSpPr>
          <p:spPr>
            <a:xfrm>
              <a:off x="307086" y="927747"/>
              <a:ext cx="7878384" cy="763893"/>
            </a:xfrm>
            <a:prstGeom prst="rect">
              <a:avLst/>
            </a:prstGeom>
            <a:solidFill>
              <a:srgbClr val="3C3F41"/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92C75BE-BEFB-A05B-14C5-4B4111F33A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775" y="953147"/>
              <a:ext cx="7772400" cy="702005"/>
              <a:chOff x="358775" y="953135"/>
              <a:chExt cx="9887585" cy="893052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012467F7-E3E5-3A44-D447-551A0C522B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8775" y="953135"/>
                <a:ext cx="4362450" cy="438150"/>
              </a:xfrm>
              <a:prstGeom prst="rect">
                <a:avLst/>
              </a:prstGeom>
              <a:effectLst>
                <a:softEdge rad="31750"/>
              </a:effectLst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DC7B20F-70E8-3FD2-7E27-4B30CD80BF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1225" y="953135"/>
                <a:ext cx="4324350" cy="457200"/>
              </a:xfrm>
              <a:prstGeom prst="rect">
                <a:avLst/>
              </a:prstGeom>
              <a:effectLst>
                <a:softEdge rad="31750"/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7DC04F5-5C1E-908F-260E-16F8E5439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2360" y="1410335"/>
                <a:ext cx="9144000" cy="435852"/>
              </a:xfrm>
              <a:prstGeom prst="rect">
                <a:avLst/>
              </a:prstGeom>
              <a:effectLst>
                <a:softEdge rad="31750"/>
              </a:effectLst>
            </p:spPr>
          </p:pic>
        </p:grpSp>
      </p:grp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515282-81D9-663C-A656-D3811599D26E}"/>
              </a:ext>
            </a:extLst>
          </p:cNvPr>
          <p:cNvSpPr/>
          <p:nvPr/>
        </p:nvSpPr>
        <p:spPr>
          <a:xfrm>
            <a:off x="6081598" y="2582444"/>
            <a:ext cx="1507921" cy="32004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93CBEE-3DE2-899F-220A-246BE186DB4B}"/>
              </a:ext>
            </a:extLst>
          </p:cNvPr>
          <p:cNvSpPr/>
          <p:nvPr/>
        </p:nvSpPr>
        <p:spPr>
          <a:xfrm>
            <a:off x="899999" y="2636104"/>
            <a:ext cx="1091362" cy="212248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B35E3DC-A27F-2CC0-9CDA-63D939D16E3D}"/>
              </a:ext>
            </a:extLst>
          </p:cNvPr>
          <p:cNvSpPr/>
          <p:nvPr/>
        </p:nvSpPr>
        <p:spPr>
          <a:xfrm>
            <a:off x="595198" y="2978684"/>
            <a:ext cx="2323262" cy="224071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sysDash"/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0883256-B945-2B0A-BFD5-B63524140F74}"/>
              </a:ext>
            </a:extLst>
          </p:cNvPr>
          <p:cNvSpPr txBox="1"/>
          <p:nvPr/>
        </p:nvSpPr>
        <p:spPr>
          <a:xfrm>
            <a:off x="322326" y="3541348"/>
            <a:ext cx="5413448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Duplicates the (</a:t>
            </a:r>
            <a:r>
              <a:rPr lang="en-US" i="1" dirty="0"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,</a:t>
            </a:r>
            <a:r>
              <a:rPr lang="en-US" i="1" dirty="0">
                <a:latin typeface="Comic Sans MS" panose="030F0702030302020204" pitchFamily="66" charset="0"/>
              </a:rPr>
              <a:t>v</a:t>
            </a:r>
            <a:r>
              <a:rPr lang="en-US" i="1" baseline="-25000" dirty="0">
                <a:latin typeface="Comic Sans MS" panose="030F0702030302020204" pitchFamily="66" charset="0"/>
              </a:rPr>
              <a:t>1</a:t>
            </a:r>
            <a:r>
              <a:rPr lang="en-US" dirty="0">
                <a:latin typeface="Comic Sans MS" panose="030F0702030302020204" pitchFamily="66" charset="0"/>
              </a:rPr>
              <a:t>), (</a:t>
            </a:r>
            <a:r>
              <a:rPr lang="en-US" i="1" dirty="0"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,</a:t>
            </a:r>
            <a:r>
              <a:rPr lang="en-US" i="1" dirty="0">
                <a:latin typeface="Comic Sans MS" panose="030F0702030302020204" pitchFamily="66" charset="0"/>
              </a:rPr>
              <a:t>v</a:t>
            </a:r>
            <a:r>
              <a:rPr lang="en-US" i="1" baseline="-25000" dirty="0">
                <a:latin typeface="Comic Sans MS" panose="030F0702030302020204" pitchFamily="66" charset="0"/>
              </a:rPr>
              <a:t>2</a:t>
            </a:r>
            <a:r>
              <a:rPr lang="en-US" dirty="0">
                <a:latin typeface="Comic Sans MS" panose="030F0702030302020204" pitchFamily="66" charset="0"/>
              </a:rPr>
              <a:t>), (</a:t>
            </a:r>
            <a:r>
              <a:rPr lang="en-US" i="1" dirty="0">
                <a:latin typeface="Comic Sans MS" panose="030F0702030302020204" pitchFamily="66" charset="0"/>
              </a:rPr>
              <a:t>t</a:t>
            </a:r>
            <a:r>
              <a:rPr lang="en-US" i="1" baseline="-25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,</a:t>
            </a:r>
            <a:r>
              <a:rPr lang="en-US" i="1" dirty="0">
                <a:latin typeface="Comic Sans MS" panose="030F0702030302020204" pitchFamily="66" charset="0"/>
              </a:rPr>
              <a:t>v</a:t>
            </a:r>
            <a:r>
              <a:rPr lang="en-US" i="1" baseline="-25000" dirty="0">
                <a:latin typeface="Comic Sans MS" panose="030F0702030302020204" pitchFamily="66" charset="0"/>
              </a:rPr>
              <a:t>3</a:t>
            </a:r>
            <a:r>
              <a:rPr lang="en-US" dirty="0">
                <a:latin typeface="Comic Sans MS" panose="030F0702030302020204" pitchFamily="66" charset="0"/>
              </a:rPr>
              <a:t>), … sequence</a:t>
            </a:r>
          </a:p>
        </p:txBody>
      </p:sp>
    </p:spTree>
    <p:extLst>
      <p:ext uri="{BB962C8B-B14F-4D97-AF65-F5344CB8AC3E}">
        <p14:creationId xmlns:p14="http://schemas.microsoft.com/office/powerpoint/2010/main" val="171360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714" y="274321"/>
            <a:ext cx="9039497" cy="501676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EventList Responsible for Splitting itself (≤ v6.6)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7318006-8E16-0B8A-B77A-ADDF99A7FC5A}"/>
              </a:ext>
            </a:extLst>
          </p:cNvPr>
          <p:cNvGrpSpPr/>
          <p:nvPr/>
        </p:nvGrpSpPr>
        <p:grpSpPr>
          <a:xfrm>
            <a:off x="270503" y="1072587"/>
            <a:ext cx="8602993" cy="3852376"/>
            <a:chOff x="401669" y="885087"/>
            <a:chExt cx="8602993" cy="385237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0970032-B501-070E-0C1A-27DCA722BED5}"/>
                </a:ext>
              </a:extLst>
            </p:cNvPr>
            <p:cNvSpPr/>
            <p:nvPr/>
          </p:nvSpPr>
          <p:spPr>
            <a:xfrm>
              <a:off x="401669" y="885087"/>
              <a:ext cx="8602993" cy="3852376"/>
            </a:xfrm>
            <a:prstGeom prst="rect">
              <a:avLst/>
            </a:prstGeom>
            <a:solidFill>
              <a:srgbClr val="3C3F41"/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AFCC25-8E91-A99D-E558-6506B6B01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670" y="970718"/>
              <a:ext cx="1428750" cy="361950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67CF44-0DFF-3FF2-3533-44A2088A1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48322"/>
            <a:stretch/>
          </p:blipFill>
          <p:spPr>
            <a:xfrm>
              <a:off x="697035" y="1332668"/>
              <a:ext cx="8202775" cy="3306423"/>
            </a:xfrm>
            <a:prstGeom prst="rect">
              <a:avLst/>
            </a:prstGeom>
            <a:effectLst>
              <a:softEdge rad="31750"/>
            </a:effectLst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977B981-BAC4-1AC7-58A3-46EA037FB408}"/>
              </a:ext>
            </a:extLst>
          </p:cNvPr>
          <p:cNvSpPr txBox="1"/>
          <p:nvPr/>
        </p:nvSpPr>
        <p:spPr>
          <a:xfrm>
            <a:off x="361398" y="5153166"/>
            <a:ext cx="5577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mic Sans MS" panose="030F0702030302020204" pitchFamily="66" charset="0"/>
                <a:cs typeface="Arial" panose="020B0604020202020204" pitchFamily="34" charset="0"/>
              </a:rPr>
              <a:t>5 public and 6 private helper methods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96457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Splitting a TimeSeriesProperty (≤ 6.6)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FDB19D62-8A8F-F654-FF81-9361497B1C75}"/>
              </a:ext>
            </a:extLst>
          </p:cNvPr>
          <p:cNvSpPr/>
          <p:nvPr/>
        </p:nvSpPr>
        <p:spPr>
          <a:xfrm rot="14386633">
            <a:off x="5570699" y="2118648"/>
            <a:ext cx="305310" cy="411900"/>
          </a:xfrm>
          <a:prstGeom prst="downArrow">
            <a:avLst/>
          </a:prstGeom>
          <a:solidFill>
            <a:schemeClr val="bg1"/>
          </a:solidFill>
          <a:ln w="19050">
            <a:solidFill>
              <a:schemeClr val="accent4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11074C-B020-C28A-383B-E8254799BA45}"/>
              </a:ext>
            </a:extLst>
          </p:cNvPr>
          <p:cNvCxnSpPr>
            <a:cxnSpLocks/>
          </p:cNvCxnSpPr>
          <p:nvPr/>
        </p:nvCxnSpPr>
        <p:spPr>
          <a:xfrm>
            <a:off x="342420" y="2312323"/>
            <a:ext cx="501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44DD873-9DF6-BE10-FDA4-10EDD01E71E5}"/>
              </a:ext>
            </a:extLst>
          </p:cNvPr>
          <p:cNvCxnSpPr>
            <a:cxnSpLocks/>
          </p:cNvCxnSpPr>
          <p:nvPr/>
        </p:nvCxnSpPr>
        <p:spPr>
          <a:xfrm flipV="1">
            <a:off x="377352" y="1296299"/>
            <a:ext cx="25885" cy="3224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7762B8-9F74-EE0A-BEC7-7FD46CD3F5EE}"/>
              </a:ext>
            </a:extLst>
          </p:cNvPr>
          <p:cNvCxnSpPr/>
          <p:nvPr/>
        </p:nvCxnSpPr>
        <p:spPr>
          <a:xfrm>
            <a:off x="396649" y="229530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7FF437-C9B3-739F-D68A-2B4B8D5B6210}"/>
              </a:ext>
            </a:extLst>
          </p:cNvPr>
          <p:cNvCxnSpPr/>
          <p:nvPr/>
        </p:nvCxnSpPr>
        <p:spPr>
          <a:xfrm>
            <a:off x="551395" y="2200020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5E4FB7-5A6F-8C6A-0CCA-78089CA4DDE0}"/>
              </a:ext>
            </a:extLst>
          </p:cNvPr>
          <p:cNvCxnSpPr/>
          <p:nvPr/>
        </p:nvCxnSpPr>
        <p:spPr>
          <a:xfrm>
            <a:off x="698246" y="2121748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A5650A-74A4-57D8-D259-001055D86FDD}"/>
              </a:ext>
            </a:extLst>
          </p:cNvPr>
          <p:cNvCxnSpPr/>
          <p:nvPr/>
        </p:nvCxnSpPr>
        <p:spPr>
          <a:xfrm>
            <a:off x="848255" y="2053685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38A981-01F5-9AE2-7E0F-45F21689F703}"/>
              </a:ext>
            </a:extLst>
          </p:cNvPr>
          <p:cNvCxnSpPr/>
          <p:nvPr/>
        </p:nvCxnSpPr>
        <p:spPr>
          <a:xfrm>
            <a:off x="1003001" y="1982220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1110C4-7093-EF0E-23A8-7A6350FFFB14}"/>
              </a:ext>
            </a:extLst>
          </p:cNvPr>
          <p:cNvCxnSpPr>
            <a:cxnSpLocks/>
          </p:cNvCxnSpPr>
          <p:nvPr/>
        </p:nvCxnSpPr>
        <p:spPr>
          <a:xfrm>
            <a:off x="1154589" y="1931173"/>
            <a:ext cx="154746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5617BA9-1E04-F049-67CE-FFDB427079D9}"/>
              </a:ext>
            </a:extLst>
          </p:cNvPr>
          <p:cNvGrpSpPr/>
          <p:nvPr/>
        </p:nvGrpSpPr>
        <p:grpSpPr>
          <a:xfrm flipH="1">
            <a:off x="1312492" y="1982220"/>
            <a:ext cx="761098" cy="313088"/>
            <a:chOff x="1325880" y="1832610"/>
            <a:chExt cx="918210" cy="35052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19695D8-3754-ABCB-1DEC-DFA09DAB3F4E}"/>
                </a:ext>
              </a:extLst>
            </p:cNvPr>
            <p:cNvCxnSpPr/>
            <p:nvPr/>
          </p:nvCxnSpPr>
          <p:spPr>
            <a:xfrm>
              <a:off x="1325880" y="218313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C72407D-37A2-AE45-79A6-F1D1EA439134}"/>
                </a:ext>
              </a:extLst>
            </p:cNvPr>
            <p:cNvCxnSpPr/>
            <p:nvPr/>
          </p:nvCxnSpPr>
          <p:spPr>
            <a:xfrm>
              <a:off x="1512570" y="207645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38950B-8113-D26A-DFD2-D0648DEE5FC1}"/>
                </a:ext>
              </a:extLst>
            </p:cNvPr>
            <p:cNvCxnSpPr/>
            <p:nvPr/>
          </p:nvCxnSpPr>
          <p:spPr>
            <a:xfrm>
              <a:off x="1689735" y="19888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CDFB72A-269D-076B-C075-2D5E26240A9A}"/>
                </a:ext>
              </a:extLst>
            </p:cNvPr>
            <p:cNvCxnSpPr/>
            <p:nvPr/>
          </p:nvCxnSpPr>
          <p:spPr>
            <a:xfrm>
              <a:off x="1870710" y="19126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7CE6DDC-7B19-E7F4-AAF9-E44F4AD40869}"/>
                </a:ext>
              </a:extLst>
            </p:cNvPr>
            <p:cNvCxnSpPr/>
            <p:nvPr/>
          </p:nvCxnSpPr>
          <p:spPr>
            <a:xfrm>
              <a:off x="2057400" y="183261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049A7E-5D6D-4EA6-6ABC-AC30461F2B1E}"/>
              </a:ext>
            </a:extLst>
          </p:cNvPr>
          <p:cNvGrpSpPr/>
          <p:nvPr/>
        </p:nvGrpSpPr>
        <p:grpSpPr>
          <a:xfrm>
            <a:off x="2073590" y="1929471"/>
            <a:ext cx="1522195" cy="364135"/>
            <a:chOff x="1512570" y="1775460"/>
            <a:chExt cx="1836419" cy="40767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48C92B9-227D-BCF1-7F25-6B64072E6352}"/>
                </a:ext>
              </a:extLst>
            </p:cNvPr>
            <p:cNvCxnSpPr/>
            <p:nvPr/>
          </p:nvCxnSpPr>
          <p:spPr>
            <a:xfrm>
              <a:off x="1512570" y="207645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77C8B68-CD1C-B9C5-C7AF-82D068F60070}"/>
                </a:ext>
              </a:extLst>
            </p:cNvPr>
            <p:cNvCxnSpPr/>
            <p:nvPr/>
          </p:nvCxnSpPr>
          <p:spPr>
            <a:xfrm>
              <a:off x="1689735" y="19888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2D4B86B-63B8-FC8A-2CAE-7EEBCD293767}"/>
                </a:ext>
              </a:extLst>
            </p:cNvPr>
            <p:cNvCxnSpPr/>
            <p:nvPr/>
          </p:nvCxnSpPr>
          <p:spPr>
            <a:xfrm>
              <a:off x="1870710" y="19126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F58DE4B-3EF3-92F9-45A9-AF06F482CD21}"/>
                </a:ext>
              </a:extLst>
            </p:cNvPr>
            <p:cNvCxnSpPr/>
            <p:nvPr/>
          </p:nvCxnSpPr>
          <p:spPr>
            <a:xfrm>
              <a:off x="2057400" y="183261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9CD35B9-0F0E-0219-BCAA-67BEB0856AB9}"/>
                </a:ext>
              </a:extLst>
            </p:cNvPr>
            <p:cNvCxnSpPr/>
            <p:nvPr/>
          </p:nvCxnSpPr>
          <p:spPr>
            <a:xfrm>
              <a:off x="2240280" y="177546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923CE77-4898-023A-EA4A-020E245428EB}"/>
                </a:ext>
              </a:extLst>
            </p:cNvPr>
            <p:cNvGrpSpPr/>
            <p:nvPr/>
          </p:nvGrpSpPr>
          <p:grpSpPr>
            <a:xfrm flipH="1">
              <a:off x="2430779" y="1832610"/>
              <a:ext cx="918210" cy="350520"/>
              <a:chOff x="1325880" y="1832610"/>
              <a:chExt cx="918210" cy="350520"/>
            </a:xfrm>
          </p:grpSpPr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FD38EF1-E43D-342C-8B61-5D434C7F137B}"/>
                  </a:ext>
                </a:extLst>
              </p:cNvPr>
              <p:cNvCxnSpPr/>
              <p:nvPr/>
            </p:nvCxnSpPr>
            <p:spPr>
              <a:xfrm>
                <a:off x="1325880" y="218313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B34FB03-730B-F768-AD76-D9CB9BF3184E}"/>
                  </a:ext>
                </a:extLst>
              </p:cNvPr>
              <p:cNvCxnSpPr/>
              <p:nvPr/>
            </p:nvCxnSpPr>
            <p:spPr>
              <a:xfrm>
                <a:off x="1512570" y="207645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86EFACD-7933-9395-31B7-9EECDD83B5E7}"/>
                  </a:ext>
                </a:extLst>
              </p:cNvPr>
              <p:cNvCxnSpPr/>
              <p:nvPr/>
            </p:nvCxnSpPr>
            <p:spPr>
              <a:xfrm>
                <a:off x="1689735" y="198882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328517B7-321E-2F83-E207-C45D7E13E877}"/>
                  </a:ext>
                </a:extLst>
              </p:cNvPr>
              <p:cNvCxnSpPr/>
              <p:nvPr/>
            </p:nvCxnSpPr>
            <p:spPr>
              <a:xfrm>
                <a:off x="1870710" y="191262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1A356EC1-AE47-F20B-7D85-89F9A7C4987A}"/>
                  </a:ext>
                </a:extLst>
              </p:cNvPr>
              <p:cNvCxnSpPr/>
              <p:nvPr/>
            </p:nvCxnSpPr>
            <p:spPr>
              <a:xfrm>
                <a:off x="2057400" y="183261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3E5DF7E-6F60-E5B4-28B6-E9302E2D934F}"/>
              </a:ext>
            </a:extLst>
          </p:cNvPr>
          <p:cNvGrpSpPr/>
          <p:nvPr/>
        </p:nvGrpSpPr>
        <p:grpSpPr>
          <a:xfrm>
            <a:off x="3576835" y="1931173"/>
            <a:ext cx="1522195" cy="364135"/>
            <a:chOff x="1512570" y="1775460"/>
            <a:chExt cx="1836419" cy="40767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F59A9FE-A087-0D41-2179-05BC3D78412E}"/>
                </a:ext>
              </a:extLst>
            </p:cNvPr>
            <p:cNvCxnSpPr/>
            <p:nvPr/>
          </p:nvCxnSpPr>
          <p:spPr>
            <a:xfrm>
              <a:off x="1512570" y="207645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3C4595B-4028-2FDE-002E-4AC5D685D8ED}"/>
                </a:ext>
              </a:extLst>
            </p:cNvPr>
            <p:cNvCxnSpPr/>
            <p:nvPr/>
          </p:nvCxnSpPr>
          <p:spPr>
            <a:xfrm>
              <a:off x="1689735" y="19888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2B07046-CEE4-1A82-51DA-7BEDDF7F953D}"/>
                </a:ext>
              </a:extLst>
            </p:cNvPr>
            <p:cNvCxnSpPr/>
            <p:nvPr/>
          </p:nvCxnSpPr>
          <p:spPr>
            <a:xfrm>
              <a:off x="1870710" y="191262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D792E2D-AEBF-E186-EA32-BD7C2CD383E3}"/>
                </a:ext>
              </a:extLst>
            </p:cNvPr>
            <p:cNvCxnSpPr/>
            <p:nvPr/>
          </p:nvCxnSpPr>
          <p:spPr>
            <a:xfrm>
              <a:off x="2057400" y="183261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73A9580-3CBC-4E3E-8165-0EF70058746B}"/>
                </a:ext>
              </a:extLst>
            </p:cNvPr>
            <p:cNvCxnSpPr/>
            <p:nvPr/>
          </p:nvCxnSpPr>
          <p:spPr>
            <a:xfrm>
              <a:off x="2240280" y="1775460"/>
              <a:ext cx="186690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38C439D3-F663-EB06-7158-77F0EF777F4B}"/>
                </a:ext>
              </a:extLst>
            </p:cNvPr>
            <p:cNvGrpSpPr/>
            <p:nvPr/>
          </p:nvGrpSpPr>
          <p:grpSpPr>
            <a:xfrm flipH="1">
              <a:off x="2430779" y="1832610"/>
              <a:ext cx="918210" cy="350520"/>
              <a:chOff x="1325880" y="1832610"/>
              <a:chExt cx="918210" cy="350520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DB3B303-2B25-14B8-AFA6-48019BEF2346}"/>
                  </a:ext>
                </a:extLst>
              </p:cNvPr>
              <p:cNvCxnSpPr/>
              <p:nvPr/>
            </p:nvCxnSpPr>
            <p:spPr>
              <a:xfrm>
                <a:off x="1325880" y="218313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4655A7F4-26E9-C7AC-0017-C9C17C65DCB7}"/>
                  </a:ext>
                </a:extLst>
              </p:cNvPr>
              <p:cNvCxnSpPr/>
              <p:nvPr/>
            </p:nvCxnSpPr>
            <p:spPr>
              <a:xfrm>
                <a:off x="1512570" y="207645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889C60E-5A4C-7262-D0E6-5EA6C1F387B9}"/>
                  </a:ext>
                </a:extLst>
              </p:cNvPr>
              <p:cNvCxnSpPr/>
              <p:nvPr/>
            </p:nvCxnSpPr>
            <p:spPr>
              <a:xfrm>
                <a:off x="1689735" y="198882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C2AE2AA-83D5-8675-AB38-3970F1676A7C}"/>
                  </a:ext>
                </a:extLst>
              </p:cNvPr>
              <p:cNvCxnSpPr/>
              <p:nvPr/>
            </p:nvCxnSpPr>
            <p:spPr>
              <a:xfrm>
                <a:off x="1870710" y="191262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AC826E0F-746A-4598-B890-ED6F4E67D3EB}"/>
                  </a:ext>
                </a:extLst>
              </p:cNvPr>
              <p:cNvCxnSpPr/>
              <p:nvPr/>
            </p:nvCxnSpPr>
            <p:spPr>
              <a:xfrm>
                <a:off x="2057400" y="1832610"/>
                <a:ext cx="186690" cy="0"/>
              </a:xfrm>
              <a:prstGeom prst="line">
                <a:avLst/>
              </a:prstGeom>
              <a:ln w="38100"/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F588EF61-69EB-A9A7-75CF-F2D2E79F4B25}"/>
              </a:ext>
            </a:extLst>
          </p:cNvPr>
          <p:cNvCxnSpPr/>
          <p:nvPr/>
        </p:nvCxnSpPr>
        <p:spPr>
          <a:xfrm>
            <a:off x="548237" y="2198318"/>
            <a:ext cx="0" cy="1140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F79313C-39EB-D5D9-DDD2-1754F983627F}"/>
              </a:ext>
            </a:extLst>
          </p:cNvPr>
          <p:cNvCxnSpPr>
            <a:cxnSpLocks/>
          </p:cNvCxnSpPr>
          <p:nvPr/>
        </p:nvCxnSpPr>
        <p:spPr>
          <a:xfrm flipH="1">
            <a:off x="694737" y="2120046"/>
            <a:ext cx="8282" cy="19227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4C76C7C-6495-07E1-83B2-1CD54749E3C0}"/>
              </a:ext>
            </a:extLst>
          </p:cNvPr>
          <p:cNvCxnSpPr>
            <a:cxnSpLocks/>
          </p:cNvCxnSpPr>
          <p:nvPr/>
        </p:nvCxnSpPr>
        <p:spPr>
          <a:xfrm flipH="1">
            <a:off x="844746" y="2051984"/>
            <a:ext cx="7894" cy="26034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F0A6DD7A-EB8C-1B39-961C-BC03D9C276C2}"/>
              </a:ext>
            </a:extLst>
          </p:cNvPr>
          <p:cNvCxnSpPr>
            <a:cxnSpLocks/>
          </p:cNvCxnSpPr>
          <p:nvPr/>
        </p:nvCxnSpPr>
        <p:spPr>
          <a:xfrm flipH="1">
            <a:off x="1003000" y="1980518"/>
            <a:ext cx="2192" cy="3318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783E566-C8B8-D103-CE4D-C2CCDE040F88}"/>
              </a:ext>
            </a:extLst>
          </p:cNvPr>
          <p:cNvCxnSpPr>
            <a:cxnSpLocks/>
          </p:cNvCxnSpPr>
          <p:nvPr/>
        </p:nvCxnSpPr>
        <p:spPr>
          <a:xfrm>
            <a:off x="1150712" y="1929471"/>
            <a:ext cx="0" cy="38285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5AAC5B5E-BDED-D8CD-EB43-24EF4841AEBD}"/>
              </a:ext>
            </a:extLst>
          </p:cNvPr>
          <p:cNvCxnSpPr>
            <a:cxnSpLocks/>
          </p:cNvCxnSpPr>
          <p:nvPr/>
        </p:nvCxnSpPr>
        <p:spPr>
          <a:xfrm>
            <a:off x="1307914" y="1929471"/>
            <a:ext cx="0" cy="382852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675E432-CA98-A5F5-76DC-D8F614F44648}"/>
              </a:ext>
            </a:extLst>
          </p:cNvPr>
          <p:cNvCxnSpPr>
            <a:cxnSpLocks/>
          </p:cNvCxnSpPr>
          <p:nvPr/>
        </p:nvCxnSpPr>
        <p:spPr>
          <a:xfrm flipH="1">
            <a:off x="1461245" y="1980517"/>
            <a:ext cx="2192" cy="3318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1ADA6E4-D838-6AA7-7F86-07D394F6AC83}"/>
              </a:ext>
            </a:extLst>
          </p:cNvPr>
          <p:cNvCxnSpPr>
            <a:cxnSpLocks/>
          </p:cNvCxnSpPr>
          <p:nvPr/>
        </p:nvCxnSpPr>
        <p:spPr>
          <a:xfrm flipH="1">
            <a:off x="1613300" y="2051984"/>
            <a:ext cx="7894" cy="260340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12DAAE35-630E-794E-BC78-58A867E3953E}"/>
              </a:ext>
            </a:extLst>
          </p:cNvPr>
          <p:cNvCxnSpPr>
            <a:cxnSpLocks/>
          </p:cNvCxnSpPr>
          <p:nvPr/>
        </p:nvCxnSpPr>
        <p:spPr>
          <a:xfrm flipH="1">
            <a:off x="1767070" y="2120046"/>
            <a:ext cx="8282" cy="192277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040B491-4967-498D-C510-FB98803FD7AF}"/>
              </a:ext>
            </a:extLst>
          </p:cNvPr>
          <p:cNvCxnSpPr/>
          <p:nvPr/>
        </p:nvCxnSpPr>
        <p:spPr>
          <a:xfrm>
            <a:off x="1918844" y="2198318"/>
            <a:ext cx="0" cy="1140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6FD68704-09BD-256A-CF52-B931AA53BCF0}"/>
              </a:ext>
            </a:extLst>
          </p:cNvPr>
          <p:cNvGrpSpPr/>
          <p:nvPr/>
        </p:nvGrpSpPr>
        <p:grpSpPr>
          <a:xfrm>
            <a:off x="2066032" y="1931362"/>
            <a:ext cx="1227115" cy="382852"/>
            <a:chOff x="1508760" y="1773555"/>
            <a:chExt cx="1480427" cy="428625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9E2E211-06A0-715A-9CC1-AB2895689A64}"/>
                </a:ext>
              </a:extLst>
            </p:cNvPr>
            <p:cNvCxnSpPr/>
            <p:nvPr/>
          </p:nvCxnSpPr>
          <p:spPr>
            <a:xfrm>
              <a:off x="1508760" y="2074545"/>
              <a:ext cx="0" cy="12763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58ABDE2E-2502-4A4E-D6D7-C3D0B4AD2D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501" y="1986915"/>
              <a:ext cx="9992" cy="2152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9C5DBDF-BA27-0249-FE63-61AABCCEE3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6476" y="1910715"/>
              <a:ext cx="9524" cy="2914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781645D-7F99-7253-F8A7-31765BAA78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399" y="1830705"/>
              <a:ext cx="2645" cy="371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EE0716E-2F50-DA90-FA21-C695D3E9B0DE}"/>
                </a:ext>
              </a:extLst>
            </p:cNvPr>
            <p:cNvCxnSpPr>
              <a:cxnSpLocks/>
            </p:cNvCxnSpPr>
            <p:nvPr/>
          </p:nvCxnSpPr>
          <p:spPr>
            <a:xfrm>
              <a:off x="2235603" y="1773555"/>
              <a:ext cx="0" cy="4286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D056425-09FA-D09E-625F-DA8327804E46}"/>
                </a:ext>
              </a:extLst>
            </p:cNvPr>
            <p:cNvCxnSpPr>
              <a:cxnSpLocks/>
            </p:cNvCxnSpPr>
            <p:nvPr/>
          </p:nvCxnSpPr>
          <p:spPr>
            <a:xfrm>
              <a:off x="2425256" y="1773555"/>
              <a:ext cx="0" cy="4286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B452BCD-ED74-A2E0-78E1-1D0F7EA5F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239" y="1830704"/>
              <a:ext cx="2645" cy="371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65D11FC-C4F3-AE63-0114-EFE7F6CA88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3682" y="1910715"/>
              <a:ext cx="9524" cy="2914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6DC0E3D-AB6E-E9D0-8166-7EFC90887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195" y="1986915"/>
              <a:ext cx="9992" cy="2152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B5550E5-22A1-92A6-576F-685E63E39325}"/>
              </a:ext>
            </a:extLst>
          </p:cNvPr>
          <p:cNvGrpSpPr/>
          <p:nvPr/>
        </p:nvGrpSpPr>
        <p:grpSpPr>
          <a:xfrm>
            <a:off x="3575504" y="1929471"/>
            <a:ext cx="1227115" cy="382852"/>
            <a:chOff x="1508760" y="1773555"/>
            <a:chExt cx="1480427" cy="428625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2CCF915-1E09-FE6A-6348-C6294EFE38FD}"/>
                </a:ext>
              </a:extLst>
            </p:cNvPr>
            <p:cNvCxnSpPr/>
            <p:nvPr/>
          </p:nvCxnSpPr>
          <p:spPr>
            <a:xfrm>
              <a:off x="1508760" y="2074545"/>
              <a:ext cx="0" cy="12763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43C8922-25C0-5484-158F-D53C039698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5501" y="1986915"/>
              <a:ext cx="9992" cy="2152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4BBD7F7-6E5F-2233-3459-8A3EF3391C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6476" y="1910715"/>
              <a:ext cx="9524" cy="2914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87CB4F6-1E16-05EE-EAB6-79438C105E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57399" y="1830705"/>
              <a:ext cx="2645" cy="371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1ABA44B-4430-3F12-D4E2-CC7CA114674A}"/>
                </a:ext>
              </a:extLst>
            </p:cNvPr>
            <p:cNvCxnSpPr>
              <a:cxnSpLocks/>
            </p:cNvCxnSpPr>
            <p:nvPr/>
          </p:nvCxnSpPr>
          <p:spPr>
            <a:xfrm>
              <a:off x="2235603" y="1773555"/>
              <a:ext cx="0" cy="4286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DE65099-86B1-8EA7-84E2-4A14D9C98890}"/>
                </a:ext>
              </a:extLst>
            </p:cNvPr>
            <p:cNvCxnSpPr>
              <a:cxnSpLocks/>
            </p:cNvCxnSpPr>
            <p:nvPr/>
          </p:nvCxnSpPr>
          <p:spPr>
            <a:xfrm>
              <a:off x="2425256" y="1773555"/>
              <a:ext cx="0" cy="42862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0E51753-685E-A397-5054-6242EC9866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10239" y="1830704"/>
              <a:ext cx="2645" cy="37147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DFE87AA2-C72C-DD43-52FD-8ED568C73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93682" y="1910715"/>
              <a:ext cx="9524" cy="2914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539EC5A-1809-A9FA-973F-2C8001FE59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79195" y="1986915"/>
              <a:ext cx="9992" cy="21526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85FB7BE-0EE3-78E9-6B43-49E7F58342A5}"/>
              </a:ext>
            </a:extLst>
          </p:cNvPr>
          <p:cNvCxnSpPr/>
          <p:nvPr/>
        </p:nvCxnSpPr>
        <p:spPr>
          <a:xfrm>
            <a:off x="3441039" y="2198318"/>
            <a:ext cx="0" cy="1140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A0DCC6D-6DDA-E925-D4B9-965B845E68DE}"/>
              </a:ext>
            </a:extLst>
          </p:cNvPr>
          <p:cNvCxnSpPr/>
          <p:nvPr/>
        </p:nvCxnSpPr>
        <p:spPr>
          <a:xfrm>
            <a:off x="4941826" y="2198791"/>
            <a:ext cx="0" cy="114005"/>
          </a:xfrm>
          <a:prstGeom prst="line">
            <a:avLst/>
          </a:prstGeom>
          <a:ln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EB8A919-FF78-D55D-AE90-34388C0C3E26}"/>
                  </a:ext>
                </a:extLst>
              </p:cNvPr>
              <p:cNvSpPr txBox="1"/>
              <p:nvPr/>
            </p:nvSpPr>
            <p:spPr>
              <a:xfrm>
                <a:off x="362444" y="1464574"/>
                <a:ext cx="5028164" cy="340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600" dirty="0">
                    <a:latin typeface="Comic Sans MS" panose="030F0702030302020204" pitchFamily="66" charset="0"/>
                  </a:rPr>
                  <a:t>Filter by a high-frequency periodic log (</a:t>
                </a:r>
                <a:r>
                  <a:rPr lang="en-US" sz="1600" dirty="0" err="1">
                    <a:latin typeface="Comic Sans MS" panose="030F0702030302020204" pitchFamily="66" charset="0"/>
                  </a:rPr>
                  <a:t>e.g</a:t>
                </a:r>
                <a:r>
                  <a:rPr lang="en-US" sz="1600" dirty="0">
                    <a:latin typeface="Comic Sans MS" panose="030F0702030302020204" pitchFamily="66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600" dirty="0">
                    <a:latin typeface="Comic Sans MS" panose="030F0702030302020204" pitchFamily="66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3EB8A919-FF78-D55D-AE90-34388C0C3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44" y="1464574"/>
                <a:ext cx="5028164" cy="340863"/>
              </a:xfrm>
              <a:prstGeom prst="rect">
                <a:avLst/>
              </a:prstGeom>
              <a:blipFill>
                <a:blip r:embed="rId2"/>
                <a:stretch>
                  <a:fillRect l="-606" t="-3571" b="-232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45574D7-E6B8-27E7-97AB-8B9A03C7D723}"/>
              </a:ext>
            </a:extLst>
          </p:cNvPr>
          <p:cNvCxnSpPr/>
          <p:nvPr/>
        </p:nvCxnSpPr>
        <p:spPr>
          <a:xfrm>
            <a:off x="394895" y="2312323"/>
            <a:ext cx="154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C3F66C3-36BF-C675-9C7E-39E177796079}"/>
              </a:ext>
            </a:extLst>
          </p:cNvPr>
          <p:cNvCxnSpPr>
            <a:cxnSpLocks/>
          </p:cNvCxnSpPr>
          <p:nvPr/>
        </p:nvCxnSpPr>
        <p:spPr>
          <a:xfrm>
            <a:off x="551747" y="2312323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A29EE0-5EAF-B4DB-CAF3-954AFB8A7864}"/>
              </a:ext>
            </a:extLst>
          </p:cNvPr>
          <p:cNvCxnSpPr/>
          <p:nvPr/>
        </p:nvCxnSpPr>
        <p:spPr>
          <a:xfrm>
            <a:off x="700177" y="2312323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A6654B-BEC1-DA6D-D218-7FB983E6DD30}"/>
              </a:ext>
            </a:extLst>
          </p:cNvPr>
          <p:cNvCxnSpPr>
            <a:cxnSpLocks/>
          </p:cNvCxnSpPr>
          <p:nvPr/>
        </p:nvCxnSpPr>
        <p:spPr>
          <a:xfrm>
            <a:off x="853519" y="2312323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A6C35B3-213A-F523-E410-5536DA417BC1}"/>
              </a:ext>
            </a:extLst>
          </p:cNvPr>
          <p:cNvCxnSpPr/>
          <p:nvPr/>
        </p:nvCxnSpPr>
        <p:spPr>
          <a:xfrm>
            <a:off x="1006130" y="2311186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D4A9123A-25CD-4FAD-88CB-1C8B238FDFBC}"/>
              </a:ext>
            </a:extLst>
          </p:cNvPr>
          <p:cNvCxnSpPr>
            <a:cxnSpLocks/>
          </p:cNvCxnSpPr>
          <p:nvPr/>
        </p:nvCxnSpPr>
        <p:spPr>
          <a:xfrm>
            <a:off x="1159473" y="2311186"/>
            <a:ext cx="146499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DD68806C-B219-4519-4422-2F2C37ABB740}"/>
              </a:ext>
            </a:extLst>
          </p:cNvPr>
          <p:cNvCxnSpPr>
            <a:cxnSpLocks/>
          </p:cNvCxnSpPr>
          <p:nvPr/>
        </p:nvCxnSpPr>
        <p:spPr>
          <a:xfrm>
            <a:off x="388560" y="3049670"/>
            <a:ext cx="501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6C205CE9-BC4F-5BF7-BD31-CC1AC41798DA}"/>
              </a:ext>
            </a:extLst>
          </p:cNvPr>
          <p:cNvCxnSpPr>
            <a:cxnSpLocks/>
          </p:cNvCxnSpPr>
          <p:nvPr/>
        </p:nvCxnSpPr>
        <p:spPr>
          <a:xfrm>
            <a:off x="375575" y="3771893"/>
            <a:ext cx="501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2BF627A9-95A6-0115-F16B-97265ED5B090}"/>
              </a:ext>
            </a:extLst>
          </p:cNvPr>
          <p:cNvCxnSpPr>
            <a:cxnSpLocks/>
          </p:cNvCxnSpPr>
          <p:nvPr/>
        </p:nvCxnSpPr>
        <p:spPr>
          <a:xfrm flipV="1">
            <a:off x="386455" y="2894259"/>
            <a:ext cx="4801515" cy="3404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69E3F34-2B08-CD39-D88A-4069F0BB0CAC}"/>
              </a:ext>
            </a:extLst>
          </p:cNvPr>
          <p:cNvCxnSpPr>
            <a:cxnSpLocks/>
          </p:cNvCxnSpPr>
          <p:nvPr/>
        </p:nvCxnSpPr>
        <p:spPr>
          <a:xfrm>
            <a:off x="379060" y="3602885"/>
            <a:ext cx="998454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4FF6DB74-A396-29AE-8098-3FF0F56132B6}"/>
              </a:ext>
            </a:extLst>
          </p:cNvPr>
          <p:cNvCxnSpPr/>
          <p:nvPr/>
        </p:nvCxnSpPr>
        <p:spPr>
          <a:xfrm flipH="1">
            <a:off x="1919081" y="2312136"/>
            <a:ext cx="154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56977F80-E670-0E3E-FFCE-B1B3E9CC15F2}"/>
              </a:ext>
            </a:extLst>
          </p:cNvPr>
          <p:cNvCxnSpPr>
            <a:cxnSpLocks/>
          </p:cNvCxnSpPr>
          <p:nvPr/>
        </p:nvCxnSpPr>
        <p:spPr>
          <a:xfrm flipH="1">
            <a:off x="1770476" y="2312136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0AB48C0E-EF65-41CF-896D-9607EC91FBA5}"/>
              </a:ext>
            </a:extLst>
          </p:cNvPr>
          <p:cNvCxnSpPr/>
          <p:nvPr/>
        </p:nvCxnSpPr>
        <p:spPr>
          <a:xfrm flipH="1">
            <a:off x="1613799" y="2312136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A034716-627B-8852-FC4B-2AB5D2D179C1}"/>
              </a:ext>
            </a:extLst>
          </p:cNvPr>
          <p:cNvCxnSpPr>
            <a:cxnSpLocks/>
          </p:cNvCxnSpPr>
          <p:nvPr/>
        </p:nvCxnSpPr>
        <p:spPr>
          <a:xfrm flipH="1">
            <a:off x="1468703" y="2312136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06498683-AD80-C9EC-54A5-611AAC7DBEDC}"/>
              </a:ext>
            </a:extLst>
          </p:cNvPr>
          <p:cNvCxnSpPr/>
          <p:nvPr/>
        </p:nvCxnSpPr>
        <p:spPr>
          <a:xfrm flipH="1">
            <a:off x="1307846" y="2311000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D91158C-1677-252A-004C-5ABA281C63E1}"/>
              </a:ext>
            </a:extLst>
          </p:cNvPr>
          <p:cNvCxnSpPr>
            <a:cxnSpLocks/>
          </p:cNvCxnSpPr>
          <p:nvPr/>
        </p:nvCxnSpPr>
        <p:spPr>
          <a:xfrm>
            <a:off x="2074028" y="2315536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6852CB62-5420-7621-3FBA-EB4821C5253F}"/>
              </a:ext>
            </a:extLst>
          </p:cNvPr>
          <p:cNvCxnSpPr/>
          <p:nvPr/>
        </p:nvCxnSpPr>
        <p:spPr>
          <a:xfrm>
            <a:off x="2222458" y="2315536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92BCD78-6933-4B8D-1B5F-3C2A36C753F6}"/>
              </a:ext>
            </a:extLst>
          </p:cNvPr>
          <p:cNvCxnSpPr>
            <a:cxnSpLocks/>
          </p:cNvCxnSpPr>
          <p:nvPr/>
        </p:nvCxnSpPr>
        <p:spPr>
          <a:xfrm>
            <a:off x="2375800" y="2315536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C855160-0772-56AE-2FB8-9566EF866D36}"/>
              </a:ext>
            </a:extLst>
          </p:cNvPr>
          <p:cNvCxnSpPr/>
          <p:nvPr/>
        </p:nvCxnSpPr>
        <p:spPr>
          <a:xfrm>
            <a:off x="2528411" y="2314400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DDF851EA-D2BD-AACE-2B7D-6643E5294252}"/>
              </a:ext>
            </a:extLst>
          </p:cNvPr>
          <p:cNvCxnSpPr>
            <a:cxnSpLocks/>
          </p:cNvCxnSpPr>
          <p:nvPr/>
        </p:nvCxnSpPr>
        <p:spPr>
          <a:xfrm>
            <a:off x="2681754" y="2314400"/>
            <a:ext cx="146499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1135FABF-450F-0718-31C1-ADEFF6F56DD5}"/>
              </a:ext>
            </a:extLst>
          </p:cNvPr>
          <p:cNvCxnSpPr/>
          <p:nvPr/>
        </p:nvCxnSpPr>
        <p:spPr>
          <a:xfrm flipH="1">
            <a:off x="3441362" y="2315350"/>
            <a:ext cx="154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9E245EDB-1E9C-B051-F54D-05F739966D26}"/>
              </a:ext>
            </a:extLst>
          </p:cNvPr>
          <p:cNvCxnSpPr>
            <a:cxnSpLocks/>
          </p:cNvCxnSpPr>
          <p:nvPr/>
        </p:nvCxnSpPr>
        <p:spPr>
          <a:xfrm flipH="1">
            <a:off x="3292756" y="2315350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60099077-5266-BDCC-DBC9-1BA3E04BCC0E}"/>
              </a:ext>
            </a:extLst>
          </p:cNvPr>
          <p:cNvCxnSpPr/>
          <p:nvPr/>
        </p:nvCxnSpPr>
        <p:spPr>
          <a:xfrm flipH="1">
            <a:off x="3136080" y="2315350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73DBEC13-6515-4522-9082-E4D101B6E0A8}"/>
              </a:ext>
            </a:extLst>
          </p:cNvPr>
          <p:cNvCxnSpPr>
            <a:cxnSpLocks/>
          </p:cNvCxnSpPr>
          <p:nvPr/>
        </p:nvCxnSpPr>
        <p:spPr>
          <a:xfrm flipH="1">
            <a:off x="2990984" y="2315350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2307D9A2-4186-BD7B-7C4E-842BF6312A5E}"/>
              </a:ext>
            </a:extLst>
          </p:cNvPr>
          <p:cNvCxnSpPr/>
          <p:nvPr/>
        </p:nvCxnSpPr>
        <p:spPr>
          <a:xfrm flipH="1">
            <a:off x="2830126" y="2314213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3A79423-55E7-0EF1-4CAC-6D66C638701E}"/>
              </a:ext>
            </a:extLst>
          </p:cNvPr>
          <p:cNvCxnSpPr>
            <a:cxnSpLocks/>
          </p:cNvCxnSpPr>
          <p:nvPr/>
        </p:nvCxnSpPr>
        <p:spPr>
          <a:xfrm>
            <a:off x="3580550" y="2314213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02C3E70D-C87C-6AAF-12A7-DE7890BF0096}"/>
              </a:ext>
            </a:extLst>
          </p:cNvPr>
          <p:cNvCxnSpPr/>
          <p:nvPr/>
        </p:nvCxnSpPr>
        <p:spPr>
          <a:xfrm>
            <a:off x="3728979" y="2314213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9907864-B247-8E8E-281D-C308F362789C}"/>
              </a:ext>
            </a:extLst>
          </p:cNvPr>
          <p:cNvCxnSpPr>
            <a:cxnSpLocks/>
          </p:cNvCxnSpPr>
          <p:nvPr/>
        </p:nvCxnSpPr>
        <p:spPr>
          <a:xfrm>
            <a:off x="3882322" y="2314213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3A793784-2BE1-EDB0-BBAD-8BEFE75955BA}"/>
              </a:ext>
            </a:extLst>
          </p:cNvPr>
          <p:cNvCxnSpPr/>
          <p:nvPr/>
        </p:nvCxnSpPr>
        <p:spPr>
          <a:xfrm>
            <a:off x="4034933" y="2313076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F0FDD1B3-60C5-6F10-DAB5-38B656732DC8}"/>
              </a:ext>
            </a:extLst>
          </p:cNvPr>
          <p:cNvCxnSpPr>
            <a:cxnSpLocks/>
          </p:cNvCxnSpPr>
          <p:nvPr/>
        </p:nvCxnSpPr>
        <p:spPr>
          <a:xfrm>
            <a:off x="4188275" y="2313076"/>
            <a:ext cx="146499" cy="0"/>
          </a:xfrm>
          <a:prstGeom prst="line">
            <a:avLst/>
          </a:prstGeom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6AA496C5-48D9-730E-6ED4-91377FB7CF17}"/>
              </a:ext>
            </a:extLst>
          </p:cNvPr>
          <p:cNvCxnSpPr/>
          <p:nvPr/>
        </p:nvCxnSpPr>
        <p:spPr>
          <a:xfrm flipH="1">
            <a:off x="4947884" y="2314026"/>
            <a:ext cx="15474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5EFF01DF-DA00-904B-407D-5A965733CFA0}"/>
              </a:ext>
            </a:extLst>
          </p:cNvPr>
          <p:cNvCxnSpPr>
            <a:cxnSpLocks/>
          </p:cNvCxnSpPr>
          <p:nvPr/>
        </p:nvCxnSpPr>
        <p:spPr>
          <a:xfrm flipH="1">
            <a:off x="4799278" y="2314026"/>
            <a:ext cx="14649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1BFF464F-31D8-A0C9-D8FB-F6281C1DEA4D}"/>
              </a:ext>
            </a:extLst>
          </p:cNvPr>
          <p:cNvCxnSpPr/>
          <p:nvPr/>
        </p:nvCxnSpPr>
        <p:spPr>
          <a:xfrm flipH="1">
            <a:off x="4642602" y="2314026"/>
            <a:ext cx="154746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054D38BB-6764-D222-6743-9EF7EF359733}"/>
              </a:ext>
            </a:extLst>
          </p:cNvPr>
          <p:cNvCxnSpPr>
            <a:cxnSpLocks/>
          </p:cNvCxnSpPr>
          <p:nvPr/>
        </p:nvCxnSpPr>
        <p:spPr>
          <a:xfrm flipH="1">
            <a:off x="4497506" y="2314026"/>
            <a:ext cx="146499" cy="0"/>
          </a:xfrm>
          <a:prstGeom prst="line">
            <a:avLst/>
          </a:prstGeom>
          <a:ln w="19050">
            <a:solidFill>
              <a:srgbClr val="00206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39893A50-E778-D105-517B-ABD66CAF4E56}"/>
              </a:ext>
            </a:extLst>
          </p:cNvPr>
          <p:cNvCxnSpPr/>
          <p:nvPr/>
        </p:nvCxnSpPr>
        <p:spPr>
          <a:xfrm flipH="1">
            <a:off x="4336648" y="2312890"/>
            <a:ext cx="154746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2216B9B2-C92C-4D29-4BF7-89D5EBB2B2F5}"/>
              </a:ext>
            </a:extLst>
          </p:cNvPr>
          <p:cNvCxnSpPr>
            <a:cxnSpLocks/>
          </p:cNvCxnSpPr>
          <p:nvPr/>
        </p:nvCxnSpPr>
        <p:spPr>
          <a:xfrm>
            <a:off x="1376733" y="3705017"/>
            <a:ext cx="2300397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FE88F7E3-F259-EC69-7DCB-521532D89B7D}"/>
              </a:ext>
            </a:extLst>
          </p:cNvPr>
          <p:cNvCxnSpPr>
            <a:cxnSpLocks/>
          </p:cNvCxnSpPr>
          <p:nvPr/>
        </p:nvCxnSpPr>
        <p:spPr>
          <a:xfrm>
            <a:off x="3677130" y="3946072"/>
            <a:ext cx="151084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8F5FD62B-FCFA-6D8A-87F5-7612B71C13EE}"/>
              </a:ext>
            </a:extLst>
          </p:cNvPr>
          <p:cNvSpPr txBox="1"/>
          <p:nvPr/>
        </p:nvSpPr>
        <p:spPr>
          <a:xfrm>
            <a:off x="526359" y="2624836"/>
            <a:ext cx="713789" cy="280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1 entry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2145CF1-85D7-A271-DEEB-0439ED8223B8}"/>
              </a:ext>
            </a:extLst>
          </p:cNvPr>
          <p:cNvSpPr txBox="1"/>
          <p:nvPr/>
        </p:nvSpPr>
        <p:spPr>
          <a:xfrm>
            <a:off x="481820" y="3281517"/>
            <a:ext cx="874562" cy="2804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3 entries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9510660-61D9-6DD3-05DD-432133B92547}"/>
              </a:ext>
            </a:extLst>
          </p:cNvPr>
          <p:cNvCxnSpPr>
            <a:cxnSpLocks/>
          </p:cNvCxnSpPr>
          <p:nvPr/>
        </p:nvCxnSpPr>
        <p:spPr>
          <a:xfrm>
            <a:off x="6055679" y="1831542"/>
            <a:ext cx="29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DE0B0E-01CF-6B14-9111-FBE953EE2401}"/>
              </a:ext>
            </a:extLst>
          </p:cNvPr>
          <p:cNvCxnSpPr>
            <a:cxnSpLocks/>
          </p:cNvCxnSpPr>
          <p:nvPr/>
        </p:nvCxnSpPr>
        <p:spPr>
          <a:xfrm flipV="1">
            <a:off x="6073452" y="1366775"/>
            <a:ext cx="18100" cy="1420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6D0AA4-9E64-61F3-3FC7-B6D51B11C4C0}"/>
              </a:ext>
            </a:extLst>
          </p:cNvPr>
          <p:cNvCxnSpPr>
            <a:cxnSpLocks/>
          </p:cNvCxnSpPr>
          <p:nvPr/>
        </p:nvCxnSpPr>
        <p:spPr>
          <a:xfrm>
            <a:off x="6178941" y="1779781"/>
            <a:ext cx="912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BD0B7F18-05D9-1F11-98DD-E69015DD00B5}"/>
              </a:ext>
            </a:extLst>
          </p:cNvPr>
          <p:cNvCxnSpPr>
            <a:cxnSpLocks/>
          </p:cNvCxnSpPr>
          <p:nvPr/>
        </p:nvCxnSpPr>
        <p:spPr>
          <a:xfrm flipH="1">
            <a:off x="6894241" y="1779781"/>
            <a:ext cx="912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986174DA-5E58-FFFD-DD31-03F8E838C880}"/>
              </a:ext>
            </a:extLst>
          </p:cNvPr>
          <p:cNvCxnSpPr>
            <a:cxnSpLocks/>
          </p:cNvCxnSpPr>
          <p:nvPr/>
        </p:nvCxnSpPr>
        <p:spPr>
          <a:xfrm>
            <a:off x="7076792" y="1779781"/>
            <a:ext cx="912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AF1A8D96-952E-3F6B-3874-B457ACE800B9}"/>
              </a:ext>
            </a:extLst>
          </p:cNvPr>
          <p:cNvCxnSpPr>
            <a:cxnSpLocks/>
          </p:cNvCxnSpPr>
          <p:nvPr/>
        </p:nvCxnSpPr>
        <p:spPr>
          <a:xfrm flipH="1">
            <a:off x="7792092" y="1779781"/>
            <a:ext cx="912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535871EC-35E7-CE9D-6125-4237A812A09D}"/>
              </a:ext>
            </a:extLst>
          </p:cNvPr>
          <p:cNvCxnSpPr>
            <a:cxnSpLocks/>
          </p:cNvCxnSpPr>
          <p:nvPr/>
        </p:nvCxnSpPr>
        <p:spPr>
          <a:xfrm>
            <a:off x="7963466" y="1779781"/>
            <a:ext cx="912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8663568-028D-CE3E-A874-263686B0F0E3}"/>
              </a:ext>
            </a:extLst>
          </p:cNvPr>
          <p:cNvCxnSpPr>
            <a:cxnSpLocks/>
          </p:cNvCxnSpPr>
          <p:nvPr/>
        </p:nvCxnSpPr>
        <p:spPr>
          <a:xfrm flipH="1">
            <a:off x="8678766" y="1779781"/>
            <a:ext cx="91275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8A61A78-E7F1-ED5A-ABEB-630C972406D0}"/>
              </a:ext>
            </a:extLst>
          </p:cNvPr>
          <p:cNvCxnSpPr>
            <a:cxnSpLocks/>
          </p:cNvCxnSpPr>
          <p:nvPr/>
        </p:nvCxnSpPr>
        <p:spPr>
          <a:xfrm>
            <a:off x="6179148" y="1831541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BE6D43C-4161-443A-DCBF-763508578187}"/>
              </a:ext>
            </a:extLst>
          </p:cNvPr>
          <p:cNvCxnSpPr>
            <a:cxnSpLocks/>
          </p:cNvCxnSpPr>
          <p:nvPr/>
        </p:nvCxnSpPr>
        <p:spPr>
          <a:xfrm>
            <a:off x="6082894" y="2168831"/>
            <a:ext cx="29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4C269E8-BD21-7CFC-A726-DA8B7D93860A}"/>
              </a:ext>
            </a:extLst>
          </p:cNvPr>
          <p:cNvCxnSpPr>
            <a:cxnSpLocks/>
          </p:cNvCxnSpPr>
          <p:nvPr/>
        </p:nvCxnSpPr>
        <p:spPr>
          <a:xfrm>
            <a:off x="6075235" y="2499203"/>
            <a:ext cx="29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1BF24B2-CD29-A13E-4859-C67E8AEA2313}"/>
              </a:ext>
            </a:extLst>
          </p:cNvPr>
          <p:cNvCxnSpPr>
            <a:cxnSpLocks/>
          </p:cNvCxnSpPr>
          <p:nvPr/>
        </p:nvCxnSpPr>
        <p:spPr>
          <a:xfrm flipH="1">
            <a:off x="6898003" y="1831456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9A81BDAE-A944-F2FF-1A86-ABEC6B0C25B6}"/>
              </a:ext>
            </a:extLst>
          </p:cNvPr>
          <p:cNvCxnSpPr>
            <a:cxnSpLocks/>
          </p:cNvCxnSpPr>
          <p:nvPr/>
        </p:nvCxnSpPr>
        <p:spPr>
          <a:xfrm>
            <a:off x="7077050" y="1833011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62A9F3C4-DA2B-30C0-9FF2-CE359DB6ABB8}"/>
              </a:ext>
            </a:extLst>
          </p:cNvPr>
          <p:cNvCxnSpPr>
            <a:cxnSpLocks/>
          </p:cNvCxnSpPr>
          <p:nvPr/>
        </p:nvCxnSpPr>
        <p:spPr>
          <a:xfrm flipH="1">
            <a:off x="7795904" y="1832926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25D99FAB-3706-43B1-42EC-11DB26391F19}"/>
              </a:ext>
            </a:extLst>
          </p:cNvPr>
          <p:cNvCxnSpPr>
            <a:cxnSpLocks/>
          </p:cNvCxnSpPr>
          <p:nvPr/>
        </p:nvCxnSpPr>
        <p:spPr>
          <a:xfrm>
            <a:off x="7965656" y="1832406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1453B690-DA18-679A-7427-A1D2A61C3DB3}"/>
              </a:ext>
            </a:extLst>
          </p:cNvPr>
          <p:cNvCxnSpPr>
            <a:cxnSpLocks/>
          </p:cNvCxnSpPr>
          <p:nvPr/>
        </p:nvCxnSpPr>
        <p:spPr>
          <a:xfrm flipH="1">
            <a:off x="8684511" y="1832320"/>
            <a:ext cx="86411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0C11067-E008-C39C-B503-8ECD06B27461}"/>
              </a:ext>
            </a:extLst>
          </p:cNvPr>
          <p:cNvCxnSpPr>
            <a:cxnSpLocks/>
          </p:cNvCxnSpPr>
          <p:nvPr/>
        </p:nvCxnSpPr>
        <p:spPr>
          <a:xfrm flipV="1">
            <a:off x="6172119" y="2102641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617A2CB-7DFF-293B-53C4-6563F7BD8967}"/>
              </a:ext>
            </a:extLst>
          </p:cNvPr>
          <p:cNvCxnSpPr>
            <a:cxnSpLocks/>
          </p:cNvCxnSpPr>
          <p:nvPr/>
        </p:nvCxnSpPr>
        <p:spPr>
          <a:xfrm flipV="1">
            <a:off x="6892617" y="2102641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101196C-3674-EA2F-DD61-136DE86AD206}"/>
              </a:ext>
            </a:extLst>
          </p:cNvPr>
          <p:cNvCxnSpPr>
            <a:cxnSpLocks/>
          </p:cNvCxnSpPr>
          <p:nvPr/>
        </p:nvCxnSpPr>
        <p:spPr>
          <a:xfrm flipV="1">
            <a:off x="7074627" y="2102641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43B9F956-DDC4-30AA-A0A0-735BE050E7F3}"/>
              </a:ext>
            </a:extLst>
          </p:cNvPr>
          <p:cNvCxnSpPr>
            <a:cxnSpLocks/>
          </p:cNvCxnSpPr>
          <p:nvPr/>
        </p:nvCxnSpPr>
        <p:spPr>
          <a:xfrm flipV="1">
            <a:off x="7789771" y="2102641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9C821B69-F3B9-6C7F-BADE-7270B198B16E}"/>
              </a:ext>
            </a:extLst>
          </p:cNvPr>
          <p:cNvCxnSpPr>
            <a:cxnSpLocks/>
          </p:cNvCxnSpPr>
          <p:nvPr/>
        </p:nvCxnSpPr>
        <p:spPr>
          <a:xfrm flipV="1">
            <a:off x="7964588" y="2102641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67DF3F8F-37EA-B129-D77C-2B0905550DB3}"/>
              </a:ext>
            </a:extLst>
          </p:cNvPr>
          <p:cNvCxnSpPr>
            <a:cxnSpLocks/>
          </p:cNvCxnSpPr>
          <p:nvPr/>
        </p:nvCxnSpPr>
        <p:spPr>
          <a:xfrm flipV="1">
            <a:off x="8681113" y="2102641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F9E170B-157B-50BB-81FE-8121AE6E15AE}"/>
              </a:ext>
            </a:extLst>
          </p:cNvPr>
          <p:cNvCxnSpPr>
            <a:cxnSpLocks/>
          </p:cNvCxnSpPr>
          <p:nvPr/>
        </p:nvCxnSpPr>
        <p:spPr>
          <a:xfrm flipV="1">
            <a:off x="6167574" y="2376532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C093BFFB-DEE8-0F62-BEF2-3EE054AA7FB3}"/>
              </a:ext>
            </a:extLst>
          </p:cNvPr>
          <p:cNvCxnSpPr>
            <a:cxnSpLocks/>
          </p:cNvCxnSpPr>
          <p:nvPr/>
        </p:nvCxnSpPr>
        <p:spPr>
          <a:xfrm flipV="1">
            <a:off x="6887277" y="2436934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C2689345-3A2F-6878-BF74-CE1CDD8F4A17}"/>
              </a:ext>
            </a:extLst>
          </p:cNvPr>
          <p:cNvCxnSpPr>
            <a:cxnSpLocks/>
          </p:cNvCxnSpPr>
          <p:nvPr/>
        </p:nvCxnSpPr>
        <p:spPr>
          <a:xfrm flipV="1">
            <a:off x="7037531" y="2436934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FF5655-1EBF-CC1C-D9FD-FFE5D2EF4D27}"/>
              </a:ext>
            </a:extLst>
          </p:cNvPr>
          <p:cNvCxnSpPr>
            <a:cxnSpLocks/>
          </p:cNvCxnSpPr>
          <p:nvPr/>
        </p:nvCxnSpPr>
        <p:spPr>
          <a:xfrm flipV="1">
            <a:off x="7791009" y="2436934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1C266FD4-44E1-57B2-EB70-F8AAF9C744DD}"/>
              </a:ext>
            </a:extLst>
          </p:cNvPr>
          <p:cNvCxnSpPr>
            <a:cxnSpLocks/>
          </p:cNvCxnSpPr>
          <p:nvPr/>
        </p:nvCxnSpPr>
        <p:spPr>
          <a:xfrm>
            <a:off x="7949506" y="2437194"/>
            <a:ext cx="67346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06E249E-722B-A55A-0B42-58AFCF01E420}"/>
              </a:ext>
            </a:extLst>
          </p:cNvPr>
          <p:cNvCxnSpPr>
            <a:cxnSpLocks/>
          </p:cNvCxnSpPr>
          <p:nvPr/>
        </p:nvCxnSpPr>
        <p:spPr>
          <a:xfrm flipV="1">
            <a:off x="8683623" y="2599118"/>
            <a:ext cx="93441" cy="52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C85A9CB4-1515-965B-F8C1-4D602CB9D9F0}"/>
              </a:ext>
            </a:extLst>
          </p:cNvPr>
          <p:cNvSpPr txBox="1"/>
          <p:nvPr/>
        </p:nvSpPr>
        <p:spPr>
          <a:xfrm>
            <a:off x="8109732" y="1857401"/>
            <a:ext cx="839655" cy="248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7 entries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8270E821-5D53-5CA1-12EE-A5095062C65D}"/>
              </a:ext>
            </a:extLst>
          </p:cNvPr>
          <p:cNvSpPr txBox="1"/>
          <p:nvPr/>
        </p:nvSpPr>
        <p:spPr>
          <a:xfrm>
            <a:off x="8110907" y="2209107"/>
            <a:ext cx="839655" cy="248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omic Sans MS" panose="030F0702030302020204" pitchFamily="66" charset="0"/>
              </a:rPr>
              <a:t>8 entries</a:t>
            </a:r>
          </a:p>
        </p:txBody>
      </p:sp>
      <p:sp>
        <p:nvSpPr>
          <p:cNvPr id="264" name="Arrow: Down 263">
            <a:extLst>
              <a:ext uri="{FF2B5EF4-FFF2-40B4-BE49-F238E27FC236}">
                <a16:creationId xmlns:a16="http://schemas.microsoft.com/office/drawing/2014/main" id="{2F954F7C-E682-8AEF-2124-F05F895300CD}"/>
              </a:ext>
            </a:extLst>
          </p:cNvPr>
          <p:cNvSpPr/>
          <p:nvPr/>
        </p:nvSpPr>
        <p:spPr>
          <a:xfrm rot="18508845">
            <a:off x="5555692" y="2870842"/>
            <a:ext cx="305310" cy="411900"/>
          </a:xfrm>
          <a:prstGeom prst="downArrow">
            <a:avLst/>
          </a:prstGeom>
          <a:solidFill>
            <a:schemeClr val="bg1"/>
          </a:solidFill>
          <a:ln w="19050">
            <a:solidFill>
              <a:srgbClr val="002060"/>
            </a:solidFill>
            <a:miter lim="800000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98809B73-A97B-CC5D-DA90-509DF77A6767}"/>
              </a:ext>
            </a:extLst>
          </p:cNvPr>
          <p:cNvCxnSpPr>
            <a:cxnSpLocks/>
          </p:cNvCxnSpPr>
          <p:nvPr/>
        </p:nvCxnSpPr>
        <p:spPr>
          <a:xfrm>
            <a:off x="6055679" y="3486496"/>
            <a:ext cx="278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F28F02DE-9E81-D673-F37F-C4C99D4338D4}"/>
              </a:ext>
            </a:extLst>
          </p:cNvPr>
          <p:cNvCxnSpPr>
            <a:cxnSpLocks/>
          </p:cNvCxnSpPr>
          <p:nvPr/>
        </p:nvCxnSpPr>
        <p:spPr>
          <a:xfrm flipV="1">
            <a:off x="6082502" y="3018259"/>
            <a:ext cx="6921" cy="147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1E441DDA-C3E9-9323-59DA-D8F5F9A90115}"/>
              </a:ext>
            </a:extLst>
          </p:cNvPr>
          <p:cNvCxnSpPr/>
          <p:nvPr/>
        </p:nvCxnSpPr>
        <p:spPr>
          <a:xfrm>
            <a:off x="6422195" y="3334367"/>
            <a:ext cx="8585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8CC0C96E-6796-635D-59ED-532F7B7CF93D}"/>
              </a:ext>
            </a:extLst>
          </p:cNvPr>
          <p:cNvCxnSpPr/>
          <p:nvPr/>
        </p:nvCxnSpPr>
        <p:spPr>
          <a:xfrm flipH="1">
            <a:off x="6593913" y="3334367"/>
            <a:ext cx="8585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2" name="Straight Connector 571">
            <a:extLst>
              <a:ext uri="{FF2B5EF4-FFF2-40B4-BE49-F238E27FC236}">
                <a16:creationId xmlns:a16="http://schemas.microsoft.com/office/drawing/2014/main" id="{CC11EED4-90EA-0F33-B8A0-4550EB768A02}"/>
              </a:ext>
            </a:extLst>
          </p:cNvPr>
          <p:cNvCxnSpPr/>
          <p:nvPr/>
        </p:nvCxnSpPr>
        <p:spPr>
          <a:xfrm>
            <a:off x="7266767" y="3333583"/>
            <a:ext cx="8585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E88FC52D-43D1-8A96-84B0-40783C231202}"/>
              </a:ext>
            </a:extLst>
          </p:cNvPr>
          <p:cNvCxnSpPr/>
          <p:nvPr/>
        </p:nvCxnSpPr>
        <p:spPr>
          <a:xfrm flipH="1">
            <a:off x="7438485" y="3333583"/>
            <a:ext cx="8585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1" name="Straight Connector 560">
            <a:extLst>
              <a:ext uri="{FF2B5EF4-FFF2-40B4-BE49-F238E27FC236}">
                <a16:creationId xmlns:a16="http://schemas.microsoft.com/office/drawing/2014/main" id="{E20CCF28-86E2-7560-BA4E-6F90F30FE366}"/>
              </a:ext>
            </a:extLst>
          </p:cNvPr>
          <p:cNvCxnSpPr/>
          <p:nvPr/>
        </p:nvCxnSpPr>
        <p:spPr>
          <a:xfrm>
            <a:off x="8100826" y="3334366"/>
            <a:ext cx="8585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8" name="Straight Connector 567">
            <a:extLst>
              <a:ext uri="{FF2B5EF4-FFF2-40B4-BE49-F238E27FC236}">
                <a16:creationId xmlns:a16="http://schemas.microsoft.com/office/drawing/2014/main" id="{D1C28437-392E-81E4-980B-08581015E73F}"/>
              </a:ext>
            </a:extLst>
          </p:cNvPr>
          <p:cNvCxnSpPr/>
          <p:nvPr/>
        </p:nvCxnSpPr>
        <p:spPr>
          <a:xfrm flipH="1">
            <a:off x="8272544" y="3334366"/>
            <a:ext cx="85859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F017E20-02CF-6245-BFB6-E43C43943239}"/>
              </a:ext>
            </a:extLst>
          </p:cNvPr>
          <p:cNvCxnSpPr/>
          <p:nvPr/>
        </p:nvCxnSpPr>
        <p:spPr>
          <a:xfrm>
            <a:off x="6423931" y="3485972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C7177E5F-FB04-9437-7A77-6AC7F7DCD541}"/>
              </a:ext>
            </a:extLst>
          </p:cNvPr>
          <p:cNvCxnSpPr>
            <a:cxnSpLocks/>
          </p:cNvCxnSpPr>
          <p:nvPr/>
        </p:nvCxnSpPr>
        <p:spPr>
          <a:xfrm>
            <a:off x="6081279" y="3826304"/>
            <a:ext cx="278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9" name="Straight Arrow Connector 298">
            <a:extLst>
              <a:ext uri="{FF2B5EF4-FFF2-40B4-BE49-F238E27FC236}">
                <a16:creationId xmlns:a16="http://schemas.microsoft.com/office/drawing/2014/main" id="{04C5A8E4-7C3B-05B4-749A-34D9E79F5296}"/>
              </a:ext>
            </a:extLst>
          </p:cNvPr>
          <p:cNvCxnSpPr>
            <a:cxnSpLocks/>
          </p:cNvCxnSpPr>
          <p:nvPr/>
        </p:nvCxnSpPr>
        <p:spPr>
          <a:xfrm>
            <a:off x="6074074" y="4159142"/>
            <a:ext cx="278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0CDF2D67-5DD1-C124-38B9-8B03316E294E}"/>
              </a:ext>
            </a:extLst>
          </p:cNvPr>
          <p:cNvCxnSpPr>
            <a:cxnSpLocks/>
          </p:cNvCxnSpPr>
          <p:nvPr/>
        </p:nvCxnSpPr>
        <p:spPr>
          <a:xfrm>
            <a:off x="6436496" y="3760869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C3CF716E-899D-6E2C-BAF7-4590B23A2DA8}"/>
              </a:ext>
            </a:extLst>
          </p:cNvPr>
          <p:cNvCxnSpPr>
            <a:cxnSpLocks/>
          </p:cNvCxnSpPr>
          <p:nvPr/>
        </p:nvCxnSpPr>
        <p:spPr>
          <a:xfrm>
            <a:off x="6585787" y="4035202"/>
            <a:ext cx="44202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1EC6E094-5C2A-EE19-6A71-24375F57A69B}"/>
              </a:ext>
            </a:extLst>
          </p:cNvPr>
          <p:cNvCxnSpPr/>
          <p:nvPr/>
        </p:nvCxnSpPr>
        <p:spPr>
          <a:xfrm flipH="1">
            <a:off x="6591334" y="3485886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E97372A3-2E91-82F9-C0F3-26BFD2384745}"/>
              </a:ext>
            </a:extLst>
          </p:cNvPr>
          <p:cNvCxnSpPr/>
          <p:nvPr/>
        </p:nvCxnSpPr>
        <p:spPr>
          <a:xfrm>
            <a:off x="7268552" y="3487453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EA8C0FD6-CBE7-690B-96D2-BE476411EA46}"/>
              </a:ext>
            </a:extLst>
          </p:cNvPr>
          <p:cNvCxnSpPr/>
          <p:nvPr/>
        </p:nvCxnSpPr>
        <p:spPr>
          <a:xfrm flipH="1">
            <a:off x="7435955" y="3487367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02FFB2FE-5538-D7BA-C4EB-6939BD3674E6}"/>
              </a:ext>
            </a:extLst>
          </p:cNvPr>
          <p:cNvCxnSpPr/>
          <p:nvPr/>
        </p:nvCxnSpPr>
        <p:spPr>
          <a:xfrm>
            <a:off x="8104428" y="3486843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2C8CC09D-535F-4F5C-4A91-473409F7B353}"/>
              </a:ext>
            </a:extLst>
          </p:cNvPr>
          <p:cNvCxnSpPr/>
          <p:nvPr/>
        </p:nvCxnSpPr>
        <p:spPr>
          <a:xfrm flipH="1">
            <a:off x="8271831" y="3486757"/>
            <a:ext cx="85859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3D00A166-13DB-E515-E8DA-12F4693E33DF}"/>
              </a:ext>
            </a:extLst>
          </p:cNvPr>
          <p:cNvCxnSpPr>
            <a:cxnSpLocks/>
          </p:cNvCxnSpPr>
          <p:nvPr/>
        </p:nvCxnSpPr>
        <p:spPr>
          <a:xfrm>
            <a:off x="6629556" y="4106090"/>
            <a:ext cx="35051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8" name="Straight Connector 527">
            <a:extLst>
              <a:ext uri="{FF2B5EF4-FFF2-40B4-BE49-F238E27FC236}">
                <a16:creationId xmlns:a16="http://schemas.microsoft.com/office/drawing/2014/main" id="{6648DE66-B48B-C94B-B926-1D357A189FCC}"/>
              </a:ext>
            </a:extLst>
          </p:cNvPr>
          <p:cNvCxnSpPr>
            <a:cxnSpLocks/>
          </p:cNvCxnSpPr>
          <p:nvPr/>
        </p:nvCxnSpPr>
        <p:spPr>
          <a:xfrm>
            <a:off x="8107865" y="4250529"/>
            <a:ext cx="78820" cy="1235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1578E194-13B2-E355-9F3A-B33E66454B0E}"/>
              </a:ext>
            </a:extLst>
          </p:cNvPr>
          <p:cNvCxnSpPr>
            <a:cxnSpLocks/>
          </p:cNvCxnSpPr>
          <p:nvPr/>
        </p:nvCxnSpPr>
        <p:spPr>
          <a:xfrm>
            <a:off x="6585787" y="3760869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9" name="Straight Connector 588">
            <a:extLst>
              <a:ext uri="{FF2B5EF4-FFF2-40B4-BE49-F238E27FC236}">
                <a16:creationId xmlns:a16="http://schemas.microsoft.com/office/drawing/2014/main" id="{07E3A61A-1163-B001-13DD-4AFD23039EE4}"/>
              </a:ext>
            </a:extLst>
          </p:cNvPr>
          <p:cNvCxnSpPr>
            <a:cxnSpLocks/>
          </p:cNvCxnSpPr>
          <p:nvPr/>
        </p:nvCxnSpPr>
        <p:spPr>
          <a:xfrm>
            <a:off x="7273807" y="3760869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0" name="Straight Connector 589">
            <a:extLst>
              <a:ext uri="{FF2B5EF4-FFF2-40B4-BE49-F238E27FC236}">
                <a16:creationId xmlns:a16="http://schemas.microsoft.com/office/drawing/2014/main" id="{6ED76CEE-11F7-E8D0-5943-4026D490F146}"/>
              </a:ext>
            </a:extLst>
          </p:cNvPr>
          <p:cNvCxnSpPr>
            <a:cxnSpLocks/>
          </p:cNvCxnSpPr>
          <p:nvPr/>
        </p:nvCxnSpPr>
        <p:spPr>
          <a:xfrm>
            <a:off x="7435955" y="3760869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1" name="Straight Connector 590">
            <a:extLst>
              <a:ext uri="{FF2B5EF4-FFF2-40B4-BE49-F238E27FC236}">
                <a16:creationId xmlns:a16="http://schemas.microsoft.com/office/drawing/2014/main" id="{9123E9F5-B690-4250-52CD-3645F93DD997}"/>
              </a:ext>
            </a:extLst>
          </p:cNvPr>
          <p:cNvCxnSpPr>
            <a:cxnSpLocks/>
          </p:cNvCxnSpPr>
          <p:nvPr/>
        </p:nvCxnSpPr>
        <p:spPr>
          <a:xfrm>
            <a:off x="8107865" y="3745679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2" name="Straight Connector 591">
            <a:extLst>
              <a:ext uri="{FF2B5EF4-FFF2-40B4-BE49-F238E27FC236}">
                <a16:creationId xmlns:a16="http://schemas.microsoft.com/office/drawing/2014/main" id="{6AE96E13-06C7-7DF0-0117-2CCE41498D9D}"/>
              </a:ext>
            </a:extLst>
          </p:cNvPr>
          <p:cNvCxnSpPr>
            <a:cxnSpLocks/>
          </p:cNvCxnSpPr>
          <p:nvPr/>
        </p:nvCxnSpPr>
        <p:spPr>
          <a:xfrm>
            <a:off x="8285632" y="3746836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8" name="Straight Connector 597">
            <a:extLst>
              <a:ext uri="{FF2B5EF4-FFF2-40B4-BE49-F238E27FC236}">
                <a16:creationId xmlns:a16="http://schemas.microsoft.com/office/drawing/2014/main" id="{470C52E9-7D49-0ECF-A74D-284F90457CA7}"/>
              </a:ext>
            </a:extLst>
          </p:cNvPr>
          <p:cNvCxnSpPr>
            <a:cxnSpLocks/>
          </p:cNvCxnSpPr>
          <p:nvPr/>
        </p:nvCxnSpPr>
        <p:spPr>
          <a:xfrm>
            <a:off x="6450209" y="4036135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9" name="Straight Connector 598">
            <a:extLst>
              <a:ext uri="{FF2B5EF4-FFF2-40B4-BE49-F238E27FC236}">
                <a16:creationId xmlns:a16="http://schemas.microsoft.com/office/drawing/2014/main" id="{B3572A02-2334-2AA4-ACCA-BAF4B466B1AB}"/>
              </a:ext>
            </a:extLst>
          </p:cNvPr>
          <p:cNvCxnSpPr>
            <a:cxnSpLocks/>
          </p:cNvCxnSpPr>
          <p:nvPr/>
        </p:nvCxnSpPr>
        <p:spPr>
          <a:xfrm>
            <a:off x="7281469" y="4106090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0" name="Straight Connector 599">
            <a:extLst>
              <a:ext uri="{FF2B5EF4-FFF2-40B4-BE49-F238E27FC236}">
                <a16:creationId xmlns:a16="http://schemas.microsoft.com/office/drawing/2014/main" id="{7D8620A2-89AD-5DD0-7FE0-B9945D0E9540}"/>
              </a:ext>
            </a:extLst>
          </p:cNvPr>
          <p:cNvCxnSpPr>
            <a:cxnSpLocks/>
          </p:cNvCxnSpPr>
          <p:nvPr/>
        </p:nvCxnSpPr>
        <p:spPr>
          <a:xfrm>
            <a:off x="7427645" y="4106090"/>
            <a:ext cx="78820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DDB05962-71BC-8A01-F734-4E6476C4FAE4}"/>
              </a:ext>
            </a:extLst>
          </p:cNvPr>
          <p:cNvCxnSpPr>
            <a:cxnSpLocks/>
          </p:cNvCxnSpPr>
          <p:nvPr/>
        </p:nvCxnSpPr>
        <p:spPr>
          <a:xfrm>
            <a:off x="8314761" y="4251146"/>
            <a:ext cx="72722" cy="0"/>
          </a:xfrm>
          <a:prstGeom prst="line">
            <a:avLst/>
          </a:prstGeom>
          <a:ln w="571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8" name="TextBox 607">
            <a:extLst>
              <a:ext uri="{FF2B5EF4-FFF2-40B4-BE49-F238E27FC236}">
                <a16:creationId xmlns:a16="http://schemas.microsoft.com/office/drawing/2014/main" id="{B701B946-E7F8-1B8D-9D8B-704A6D1228C7}"/>
              </a:ext>
            </a:extLst>
          </p:cNvPr>
          <p:cNvSpPr txBox="1"/>
          <p:nvPr/>
        </p:nvSpPr>
        <p:spPr>
          <a:xfrm>
            <a:off x="322326" y="4784015"/>
            <a:ext cx="8428727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latin typeface="Comic Sans MS" panose="030F0702030302020204" pitchFamily="66" charset="0"/>
              </a:rPr>
              <a:t>Splitting the other time series introduced spurious entries in the series’ values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Increased memory footprint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Decreased execution speed</a:t>
            </a:r>
          </a:p>
          <a:p>
            <a:pPr marL="285750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Comic Sans MS" panose="030F0702030302020204" pitchFamily="66" charset="0"/>
              </a:rPr>
              <a:t>Overestimation of the integrated proton charge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561FAB7-C068-1345-0DF8-1D163E79E7D1}"/>
              </a:ext>
            </a:extLst>
          </p:cNvPr>
          <p:cNvSpPr txBox="1">
            <a:spLocks/>
          </p:cNvSpPr>
          <p:nvPr/>
        </p:nvSpPr>
        <p:spPr bwMode="auto">
          <a:xfrm>
            <a:off x="6526572" y="1210609"/>
            <a:ext cx="2016280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Workspace_1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25CBB20-DA18-1F3E-6981-6B6AE9F0BB12}"/>
              </a:ext>
            </a:extLst>
          </p:cNvPr>
          <p:cNvSpPr txBox="1">
            <a:spLocks/>
          </p:cNvSpPr>
          <p:nvPr/>
        </p:nvSpPr>
        <p:spPr bwMode="auto">
          <a:xfrm>
            <a:off x="6596285" y="2925775"/>
            <a:ext cx="2016280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Workspace_2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C72811-A099-72E9-CC6B-A6ED59F789FB}"/>
              </a:ext>
            </a:extLst>
          </p:cNvPr>
          <p:cNvCxnSpPr>
            <a:cxnSpLocks/>
          </p:cNvCxnSpPr>
          <p:nvPr/>
        </p:nvCxnSpPr>
        <p:spPr>
          <a:xfrm>
            <a:off x="375575" y="4430600"/>
            <a:ext cx="5015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99C23-7120-F410-56D3-4928BDAEBB42}"/>
              </a:ext>
            </a:extLst>
          </p:cNvPr>
          <p:cNvCxnSpPr>
            <a:cxnSpLocks/>
          </p:cNvCxnSpPr>
          <p:nvPr/>
        </p:nvCxnSpPr>
        <p:spPr>
          <a:xfrm>
            <a:off x="443536" y="4318320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D097A4-38A3-7F95-336C-68BB2F752227}"/>
              </a:ext>
            </a:extLst>
          </p:cNvPr>
          <p:cNvCxnSpPr>
            <a:cxnSpLocks/>
          </p:cNvCxnSpPr>
          <p:nvPr/>
        </p:nvCxnSpPr>
        <p:spPr>
          <a:xfrm>
            <a:off x="735036" y="4318320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D99FA66-34CF-9410-7AD0-C795B3172A80}"/>
              </a:ext>
            </a:extLst>
          </p:cNvPr>
          <p:cNvCxnSpPr>
            <a:cxnSpLocks/>
          </p:cNvCxnSpPr>
          <p:nvPr/>
        </p:nvCxnSpPr>
        <p:spPr>
          <a:xfrm>
            <a:off x="1040317" y="4318320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AC08F2-1CF3-6A99-0B72-53AA1ADDB855}"/>
              </a:ext>
            </a:extLst>
          </p:cNvPr>
          <p:cNvCxnSpPr>
            <a:cxnSpLocks/>
          </p:cNvCxnSpPr>
          <p:nvPr/>
        </p:nvCxnSpPr>
        <p:spPr>
          <a:xfrm>
            <a:off x="1349285" y="4318320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5609F32-F4E0-50C9-3BFC-83BEE14078E0}"/>
              </a:ext>
            </a:extLst>
          </p:cNvPr>
          <p:cNvCxnSpPr>
            <a:cxnSpLocks/>
          </p:cNvCxnSpPr>
          <p:nvPr/>
        </p:nvCxnSpPr>
        <p:spPr>
          <a:xfrm>
            <a:off x="1683443" y="4323108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A4A8E0FB-739A-7C94-C17C-DD0C87178F09}"/>
              </a:ext>
            </a:extLst>
          </p:cNvPr>
          <p:cNvCxnSpPr>
            <a:cxnSpLocks/>
          </p:cNvCxnSpPr>
          <p:nvPr/>
        </p:nvCxnSpPr>
        <p:spPr>
          <a:xfrm>
            <a:off x="1974943" y="4323108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7311BDB-60E4-94FF-E179-373603D35432}"/>
              </a:ext>
            </a:extLst>
          </p:cNvPr>
          <p:cNvCxnSpPr>
            <a:cxnSpLocks/>
          </p:cNvCxnSpPr>
          <p:nvPr/>
        </p:nvCxnSpPr>
        <p:spPr>
          <a:xfrm>
            <a:off x="2267520" y="4323108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2D78FE82-AAE1-58FF-F9FC-FEF92C4D6739}"/>
              </a:ext>
            </a:extLst>
          </p:cNvPr>
          <p:cNvCxnSpPr>
            <a:cxnSpLocks/>
          </p:cNvCxnSpPr>
          <p:nvPr/>
        </p:nvCxnSpPr>
        <p:spPr>
          <a:xfrm>
            <a:off x="2573840" y="4323108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1564EC8F-BD10-C869-9598-C1FF1909CF14}"/>
              </a:ext>
            </a:extLst>
          </p:cNvPr>
          <p:cNvCxnSpPr>
            <a:cxnSpLocks/>
          </p:cNvCxnSpPr>
          <p:nvPr/>
        </p:nvCxnSpPr>
        <p:spPr>
          <a:xfrm>
            <a:off x="2877627" y="4327871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79D2BAAD-A1E2-5017-3CBC-4ABED754E4D2}"/>
              </a:ext>
            </a:extLst>
          </p:cNvPr>
          <p:cNvCxnSpPr>
            <a:cxnSpLocks/>
          </p:cNvCxnSpPr>
          <p:nvPr/>
        </p:nvCxnSpPr>
        <p:spPr>
          <a:xfrm>
            <a:off x="3186063" y="4327871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D0D7E09-E322-A32C-B843-B9E277EADA4C}"/>
              </a:ext>
            </a:extLst>
          </p:cNvPr>
          <p:cNvCxnSpPr>
            <a:cxnSpLocks/>
          </p:cNvCxnSpPr>
          <p:nvPr/>
        </p:nvCxnSpPr>
        <p:spPr>
          <a:xfrm>
            <a:off x="3480759" y="4327871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2ACE66C9-EE14-B985-EBD7-39527E4852AB}"/>
              </a:ext>
            </a:extLst>
          </p:cNvPr>
          <p:cNvCxnSpPr>
            <a:cxnSpLocks/>
          </p:cNvCxnSpPr>
          <p:nvPr/>
        </p:nvCxnSpPr>
        <p:spPr>
          <a:xfrm>
            <a:off x="3768557" y="4327871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4672453E-D933-0AF7-108C-5CAA8937A69A}"/>
              </a:ext>
            </a:extLst>
          </p:cNvPr>
          <p:cNvCxnSpPr>
            <a:cxnSpLocks/>
          </p:cNvCxnSpPr>
          <p:nvPr/>
        </p:nvCxnSpPr>
        <p:spPr>
          <a:xfrm>
            <a:off x="4064614" y="4332659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2BAB7E9B-BCD1-D8ED-4617-245EBD3B1F98}"/>
              </a:ext>
            </a:extLst>
          </p:cNvPr>
          <p:cNvCxnSpPr>
            <a:cxnSpLocks/>
          </p:cNvCxnSpPr>
          <p:nvPr/>
        </p:nvCxnSpPr>
        <p:spPr>
          <a:xfrm>
            <a:off x="4389981" y="4332659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1837E69-C067-6C91-3747-BEB124229F53}"/>
              </a:ext>
            </a:extLst>
          </p:cNvPr>
          <p:cNvCxnSpPr>
            <a:cxnSpLocks/>
          </p:cNvCxnSpPr>
          <p:nvPr/>
        </p:nvCxnSpPr>
        <p:spPr>
          <a:xfrm>
            <a:off x="4686792" y="4332659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84651CCA-81AC-A5B4-49F2-76AD528D8F59}"/>
              </a:ext>
            </a:extLst>
          </p:cNvPr>
          <p:cNvCxnSpPr>
            <a:cxnSpLocks/>
          </p:cNvCxnSpPr>
          <p:nvPr/>
        </p:nvCxnSpPr>
        <p:spPr>
          <a:xfrm>
            <a:off x="4986761" y="4332659"/>
            <a:ext cx="40583" cy="0"/>
          </a:xfrm>
          <a:prstGeom prst="line">
            <a:avLst/>
          </a:prstGeom>
          <a:ln w="381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0" name="Straight Arrow Connector 559">
            <a:extLst>
              <a:ext uri="{FF2B5EF4-FFF2-40B4-BE49-F238E27FC236}">
                <a16:creationId xmlns:a16="http://schemas.microsoft.com/office/drawing/2014/main" id="{6258CB45-2B06-ED85-AAEC-86D74D18DD66}"/>
              </a:ext>
            </a:extLst>
          </p:cNvPr>
          <p:cNvCxnSpPr>
            <a:cxnSpLocks/>
          </p:cNvCxnSpPr>
          <p:nvPr/>
        </p:nvCxnSpPr>
        <p:spPr>
          <a:xfrm>
            <a:off x="6075235" y="4430600"/>
            <a:ext cx="2782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35" name="Group 634">
            <a:extLst>
              <a:ext uri="{FF2B5EF4-FFF2-40B4-BE49-F238E27FC236}">
                <a16:creationId xmlns:a16="http://schemas.microsoft.com/office/drawing/2014/main" id="{2EEE8155-B9CA-1F32-6E87-D9321FF50E41}"/>
              </a:ext>
            </a:extLst>
          </p:cNvPr>
          <p:cNvGrpSpPr/>
          <p:nvPr/>
        </p:nvGrpSpPr>
        <p:grpSpPr>
          <a:xfrm>
            <a:off x="6450209" y="4355674"/>
            <a:ext cx="1907459" cy="0"/>
            <a:chOff x="6429738" y="3561924"/>
            <a:chExt cx="1907459" cy="0"/>
          </a:xfrm>
        </p:grpSpPr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6DDB9E9B-888D-1F84-02EE-8497D62FFA14}"/>
                </a:ext>
              </a:extLst>
            </p:cNvPr>
            <p:cNvCxnSpPr>
              <a:cxnSpLocks/>
            </p:cNvCxnSpPr>
            <p:nvPr/>
          </p:nvCxnSpPr>
          <p:spPr>
            <a:xfrm>
              <a:off x="6462735" y="3561924"/>
              <a:ext cx="29172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CD80E6B1-1974-658E-C22E-77FADA32EF5A}"/>
                </a:ext>
              </a:extLst>
            </p:cNvPr>
            <p:cNvCxnSpPr>
              <a:cxnSpLocks/>
            </p:cNvCxnSpPr>
            <p:nvPr/>
          </p:nvCxnSpPr>
          <p:spPr>
            <a:xfrm>
              <a:off x="6632886" y="3561924"/>
              <a:ext cx="29172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A43042CB-7B3D-35F5-0418-5737F821594C}"/>
                </a:ext>
              </a:extLst>
            </p:cNvPr>
            <p:cNvCxnSpPr>
              <a:cxnSpLocks/>
            </p:cNvCxnSpPr>
            <p:nvPr/>
          </p:nvCxnSpPr>
          <p:spPr>
            <a:xfrm>
              <a:off x="6429738" y="3561924"/>
              <a:ext cx="2917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B5B64BEA-A2D5-D724-AEAA-1A8572A19B6B}"/>
                </a:ext>
              </a:extLst>
            </p:cNvPr>
            <p:cNvCxnSpPr>
              <a:cxnSpLocks/>
            </p:cNvCxnSpPr>
            <p:nvPr/>
          </p:nvCxnSpPr>
          <p:spPr>
            <a:xfrm>
              <a:off x="6597731" y="3561924"/>
              <a:ext cx="2917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E52F8DA8-361B-E271-AED8-A21FC0494DDA}"/>
                </a:ext>
              </a:extLst>
            </p:cNvPr>
            <p:cNvCxnSpPr>
              <a:cxnSpLocks/>
            </p:cNvCxnSpPr>
            <p:nvPr/>
          </p:nvCxnSpPr>
          <p:spPr>
            <a:xfrm>
              <a:off x="7307142" y="3561924"/>
              <a:ext cx="29172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FD6A9652-B489-F945-56C6-7E30186A322B}"/>
                </a:ext>
              </a:extLst>
            </p:cNvPr>
            <p:cNvCxnSpPr>
              <a:cxnSpLocks/>
            </p:cNvCxnSpPr>
            <p:nvPr/>
          </p:nvCxnSpPr>
          <p:spPr>
            <a:xfrm>
              <a:off x="7477293" y="3561924"/>
              <a:ext cx="29172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BB0B9211-9ABC-B717-EECA-08594E021A9F}"/>
                </a:ext>
              </a:extLst>
            </p:cNvPr>
            <p:cNvCxnSpPr>
              <a:cxnSpLocks/>
            </p:cNvCxnSpPr>
            <p:nvPr/>
          </p:nvCxnSpPr>
          <p:spPr>
            <a:xfrm>
              <a:off x="7274145" y="3561924"/>
              <a:ext cx="2917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D8603A86-8930-A9D5-EE0A-B805964C58F7}"/>
                </a:ext>
              </a:extLst>
            </p:cNvPr>
            <p:cNvCxnSpPr>
              <a:cxnSpLocks/>
            </p:cNvCxnSpPr>
            <p:nvPr/>
          </p:nvCxnSpPr>
          <p:spPr>
            <a:xfrm>
              <a:off x="7442138" y="3561924"/>
              <a:ext cx="2917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9A723608-B2B3-4AC9-261C-33C8037DD498}"/>
                </a:ext>
              </a:extLst>
            </p:cNvPr>
            <p:cNvCxnSpPr>
              <a:cxnSpLocks/>
            </p:cNvCxnSpPr>
            <p:nvPr/>
          </p:nvCxnSpPr>
          <p:spPr>
            <a:xfrm>
              <a:off x="8137874" y="3561924"/>
              <a:ext cx="29172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A9681B88-3C5D-2BFA-7F1B-B5378180669E}"/>
                </a:ext>
              </a:extLst>
            </p:cNvPr>
            <p:cNvCxnSpPr>
              <a:cxnSpLocks/>
            </p:cNvCxnSpPr>
            <p:nvPr/>
          </p:nvCxnSpPr>
          <p:spPr>
            <a:xfrm>
              <a:off x="8308025" y="3561924"/>
              <a:ext cx="29172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20A59FEB-8E0D-F174-C934-E6F083C86CEA}"/>
                </a:ext>
              </a:extLst>
            </p:cNvPr>
            <p:cNvCxnSpPr>
              <a:cxnSpLocks/>
            </p:cNvCxnSpPr>
            <p:nvPr/>
          </p:nvCxnSpPr>
          <p:spPr>
            <a:xfrm>
              <a:off x="8104877" y="3561924"/>
              <a:ext cx="2917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F14DEB21-AA23-7C0D-3296-43D965582CFB}"/>
                </a:ext>
              </a:extLst>
            </p:cNvPr>
            <p:cNvCxnSpPr>
              <a:cxnSpLocks/>
            </p:cNvCxnSpPr>
            <p:nvPr/>
          </p:nvCxnSpPr>
          <p:spPr>
            <a:xfrm>
              <a:off x="8272870" y="3561924"/>
              <a:ext cx="29172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327987A0-072B-FF42-70F5-B2D0D72DB2A3}"/>
              </a:ext>
            </a:extLst>
          </p:cNvPr>
          <p:cNvCxnSpPr>
            <a:cxnSpLocks/>
          </p:cNvCxnSpPr>
          <p:nvPr/>
        </p:nvCxnSpPr>
        <p:spPr>
          <a:xfrm>
            <a:off x="6178941" y="2704242"/>
            <a:ext cx="405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C13FD11-CE00-E3C8-7373-0A0D9BAE37C7}"/>
              </a:ext>
            </a:extLst>
          </p:cNvPr>
          <p:cNvCxnSpPr>
            <a:cxnSpLocks/>
          </p:cNvCxnSpPr>
          <p:nvPr/>
        </p:nvCxnSpPr>
        <p:spPr>
          <a:xfrm>
            <a:off x="6900625" y="2704242"/>
            <a:ext cx="405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3CA3122-20E5-16D8-096E-3930B120A7A8}"/>
              </a:ext>
            </a:extLst>
          </p:cNvPr>
          <p:cNvCxnSpPr>
            <a:cxnSpLocks/>
          </p:cNvCxnSpPr>
          <p:nvPr/>
        </p:nvCxnSpPr>
        <p:spPr>
          <a:xfrm>
            <a:off x="7079672" y="2704242"/>
            <a:ext cx="405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0BC4934-07B4-B98D-79AC-F9862E918593}"/>
              </a:ext>
            </a:extLst>
          </p:cNvPr>
          <p:cNvCxnSpPr>
            <a:cxnSpLocks/>
          </p:cNvCxnSpPr>
          <p:nvPr/>
        </p:nvCxnSpPr>
        <p:spPr>
          <a:xfrm>
            <a:off x="7795908" y="2704242"/>
            <a:ext cx="405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C359250-059F-F308-99B5-5519805DA48B}"/>
              </a:ext>
            </a:extLst>
          </p:cNvPr>
          <p:cNvCxnSpPr>
            <a:cxnSpLocks/>
          </p:cNvCxnSpPr>
          <p:nvPr/>
        </p:nvCxnSpPr>
        <p:spPr>
          <a:xfrm>
            <a:off x="7968278" y="2704242"/>
            <a:ext cx="405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5447DAD-B028-3B64-2163-BCE78C29AE45}"/>
              </a:ext>
            </a:extLst>
          </p:cNvPr>
          <p:cNvCxnSpPr>
            <a:cxnSpLocks/>
          </p:cNvCxnSpPr>
          <p:nvPr/>
        </p:nvCxnSpPr>
        <p:spPr>
          <a:xfrm>
            <a:off x="8683820" y="2704242"/>
            <a:ext cx="40583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07E3BDFC-CC64-7397-5D68-CA2B420FE732}"/>
              </a:ext>
            </a:extLst>
          </p:cNvPr>
          <p:cNvCxnSpPr>
            <a:cxnSpLocks/>
          </p:cNvCxnSpPr>
          <p:nvPr/>
        </p:nvCxnSpPr>
        <p:spPr>
          <a:xfrm>
            <a:off x="6067908" y="2748440"/>
            <a:ext cx="2958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759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F38A7-8643-DD44-1A9D-287C9ED5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The </a:t>
            </a:r>
            <a:r>
              <a:rPr lang="en-US" dirty="0" err="1">
                <a:latin typeface="Comic Sans MS" panose="030F0702030302020204" pitchFamily="66" charset="0"/>
                <a:cs typeface="Arial" panose="020B0604020202020204" pitchFamily="34" charset="0"/>
              </a:rPr>
              <a:t>TimeROI</a:t>
            </a:r>
            <a:r>
              <a:rPr lang="en-US" dirty="0">
                <a:latin typeface="Comic Sans MS" panose="030F0702030302020204" pitchFamily="66" charset="0"/>
                <a:cs typeface="Arial" panose="020B0604020202020204" pitchFamily="34" charset="0"/>
              </a:rPr>
              <a:t> Object (&gt; 6.6)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4F498-FBF7-AC6B-CE82-6DEC0B8B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18" y="3508183"/>
            <a:ext cx="8529578" cy="46871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One TimeROI for </a:t>
            </a:r>
            <a:r>
              <a:rPr lang="en-US" sz="2000" i="1" dirty="0">
                <a:latin typeface="Comic Sans MS" panose="030F0702030302020204" pitchFamily="66" charset="0"/>
                <a:cs typeface="Times New Roman" panose="02020603050405020304" pitchFamily="18" charset="0"/>
              </a:rPr>
              <a:t>all</a:t>
            </a: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 the TimeSeriesProperty in a given Run object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BC7B1EE-C89E-BCFA-47CC-ED921BA1DA65}"/>
              </a:ext>
            </a:extLst>
          </p:cNvPr>
          <p:cNvGrpSpPr/>
          <p:nvPr/>
        </p:nvGrpSpPr>
        <p:grpSpPr>
          <a:xfrm>
            <a:off x="1818894" y="1421460"/>
            <a:ext cx="4849772" cy="468718"/>
            <a:chOff x="1508760" y="3499441"/>
            <a:chExt cx="4849772" cy="46871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7A95CFD-0376-6251-6236-69202A6B7E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8760" y="3713156"/>
              <a:ext cx="4849772" cy="20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ontent Placeholder 2">
              <a:extLst>
                <a:ext uri="{FF2B5EF4-FFF2-40B4-BE49-F238E27FC236}">
                  <a16:creationId xmlns:a16="http://schemas.microsoft.com/office/drawing/2014/main" id="{E4FCC154-85A0-62D7-B05B-6330F28B187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809750" y="3499441"/>
              <a:ext cx="162306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2000" b="1" dirty="0">
                  <a:solidFill>
                    <a:srgbClr val="00B05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[</a:t>
              </a:r>
              <a:r>
                <a: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       </a:t>
              </a:r>
              <a:r>
                <a:rPr lang="en-US" sz="2000" b="1" dirty="0">
                  <a:solidFill>
                    <a:srgbClr val="FF000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)</a:t>
              </a:r>
              <a:endPara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ontent Placeholder 2">
              <a:extLst>
                <a:ext uri="{FF2B5EF4-FFF2-40B4-BE49-F238E27FC236}">
                  <a16:creationId xmlns:a16="http://schemas.microsoft.com/office/drawing/2014/main" id="{D0E5753C-3827-B718-1236-3788D0DF6BD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432810" y="3499441"/>
              <a:ext cx="2346960" cy="4687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2000" b="1" dirty="0">
                  <a:solidFill>
                    <a:srgbClr val="00B05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[</a:t>
              </a:r>
              <a:r>
                <a:rPr lang="en-US" sz="20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                        </a:t>
              </a:r>
              <a:r>
                <a:rPr lang="en-US" sz="2000" b="1" dirty="0">
                  <a:solidFill>
                    <a:srgbClr val="FF0000"/>
                  </a:solidFill>
                  <a:latin typeface="Comic Sans MS" panose="030F0702030302020204" pitchFamily="66" charset="0"/>
                  <a:cs typeface="Times New Roman" panose="02020603050405020304" pitchFamily="18" charset="0"/>
                </a:rPr>
                <a:t>)</a:t>
              </a:r>
              <a:endParaRPr lang="en-US" b="1" dirty="0">
                <a:solidFill>
                  <a:srgbClr val="FF0000"/>
                </a:solidFill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599EF9-2F4E-896D-944A-F3BDA7AF767B}"/>
                </a:ext>
              </a:extLst>
            </p:cNvPr>
            <p:cNvCxnSpPr>
              <a:cxnSpLocks/>
            </p:cNvCxnSpPr>
            <p:nvPr/>
          </p:nvCxnSpPr>
          <p:spPr>
            <a:xfrm>
              <a:off x="1943100" y="3729036"/>
              <a:ext cx="720725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C675A5F-2D63-74DA-1C10-16CE3231DF3A}"/>
                </a:ext>
              </a:extLst>
            </p:cNvPr>
            <p:cNvCxnSpPr>
              <a:cxnSpLocks/>
            </p:cNvCxnSpPr>
            <p:nvPr/>
          </p:nvCxnSpPr>
          <p:spPr>
            <a:xfrm>
              <a:off x="3568696" y="3713156"/>
              <a:ext cx="201168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8606ADE-D3A3-2702-9D58-3A1739B64122}"/>
              </a:ext>
            </a:extLst>
          </p:cNvPr>
          <p:cNvGrpSpPr/>
          <p:nvPr/>
        </p:nvGrpSpPr>
        <p:grpSpPr>
          <a:xfrm>
            <a:off x="435864" y="2210356"/>
            <a:ext cx="7850124" cy="885393"/>
            <a:chOff x="406146" y="1498485"/>
            <a:chExt cx="7850124" cy="88539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EC504B8-5235-C2FF-8ACE-67656DC89A09}"/>
                </a:ext>
              </a:extLst>
            </p:cNvPr>
            <p:cNvSpPr/>
            <p:nvPr/>
          </p:nvSpPr>
          <p:spPr>
            <a:xfrm>
              <a:off x="406146" y="1498485"/>
              <a:ext cx="5720334" cy="547485"/>
            </a:xfrm>
            <a:prstGeom prst="rect">
              <a:avLst/>
            </a:prstGeom>
            <a:solidFill>
              <a:srgbClr val="3C3F41"/>
            </a:solidFill>
            <a:ln w="19050">
              <a:solidFill>
                <a:schemeClr val="bg1"/>
              </a:solidFill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988D075-3004-5FEE-B185-B36F85AE10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4370" r="6302"/>
            <a:stretch/>
          </p:blipFill>
          <p:spPr>
            <a:xfrm>
              <a:off x="450464" y="1510926"/>
              <a:ext cx="1452667" cy="238386"/>
            </a:xfrm>
            <a:prstGeom prst="rect">
              <a:avLst/>
            </a:prstGeom>
            <a:effectLst>
              <a:softEdge rad="31750"/>
            </a:effec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4625FB-4F1B-35A1-80D5-6BD7706AE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09833" y="1728122"/>
              <a:ext cx="5116647" cy="317848"/>
            </a:xfrm>
            <a:prstGeom prst="rect">
              <a:avLst/>
            </a:prstGeom>
            <a:effectLst>
              <a:softEdge rad="31750"/>
            </a:effectLst>
          </p:spPr>
        </p:pic>
        <p:sp>
          <p:nvSpPr>
            <p:cNvPr id="17" name="Content Placeholder 2">
              <a:extLst>
                <a:ext uri="{FF2B5EF4-FFF2-40B4-BE49-F238E27FC236}">
                  <a16:creationId xmlns:a16="http://schemas.microsoft.com/office/drawing/2014/main" id="{C808D787-D5E6-7B2B-C44E-2D3F55CE5B4F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479411" y="1772226"/>
              <a:ext cx="1776859" cy="601403"/>
            </a:xfrm>
            <a:prstGeom prst="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>
              <a:lvl1pPr marL="230188" indent="-230188" algn="l" rtl="0" eaLnBrk="1" fontAlgn="base" hangingPunct="1">
                <a:lnSpc>
                  <a:spcPct val="95000"/>
                </a:lnSpc>
                <a:spcBef>
                  <a:spcPts val="14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1pPr>
              <a:lvl2pPr marL="625475" indent="-279400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2pPr>
              <a:lvl3pPr marL="914400" indent="-230188" algn="l" rtl="0" eaLnBrk="1" fontAlgn="base" hangingPunct="1">
                <a:lnSpc>
                  <a:spcPct val="95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3pPr>
              <a:lvl4pPr marL="1144588" indent="-173038" algn="l" rtl="0" eaLnBrk="1" fontAlgn="base" hangingPunct="1">
                <a:lnSpc>
                  <a:spcPct val="90000"/>
                </a:lnSpc>
                <a:spcBef>
                  <a:spcPts val="800"/>
                </a:spcBef>
                <a:spcAft>
                  <a:spcPct val="0"/>
                </a:spcAft>
                <a:buClr>
                  <a:schemeClr val="tx1"/>
                </a:buClr>
                <a:buFont typeface="Arial" charset="0"/>
                <a:buChar char="–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4pPr>
              <a:lvl5pPr marL="1482725" indent="-222250" algn="l" rtl="0" eaLnBrk="1" fontAlgn="base" hangingPunct="1">
                <a:lnSpc>
                  <a:spcPct val="90000"/>
                </a:lnSpc>
                <a:spcBef>
                  <a:spcPts val="600"/>
                </a:spcBef>
                <a:spcAft>
                  <a:spcPct val="0"/>
                </a:spcAft>
                <a:buClr>
                  <a:schemeClr val="tx1"/>
                </a:buClr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0"/>
                </a:spcBef>
                <a:buFont typeface="Arial" charset="0"/>
                <a:buNone/>
              </a:pPr>
              <a:r>
                <a:rPr lang="en-US" sz="1800" i="1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even</a:t>
              </a:r>
              <a:r>
                <a:rPr lang="en-US" sz="1800" dirty="0">
                  <a:latin typeface="Comic Sans MS" panose="030F0702030302020204" pitchFamily="66" charset="0"/>
                  <a:cs typeface="Times New Roman" panose="02020603050405020304" pitchFamily="18" charset="0"/>
                </a:rPr>
                <a:t> number of entries </a:t>
              </a:r>
              <a:endParaRPr lang="en-US" sz="2000" dirty="0">
                <a:latin typeface="Comic Sans MS" panose="030F0702030302020204" pitchFamily="66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37291CE-845C-B7DA-9250-772FADD43208}"/>
                </a:ext>
              </a:extLst>
            </p:cNvPr>
            <p:cNvSpPr/>
            <p:nvPr/>
          </p:nvSpPr>
          <p:spPr>
            <a:xfrm>
              <a:off x="3036570" y="2000250"/>
              <a:ext cx="3440430" cy="383628"/>
            </a:xfrm>
            <a:custGeom>
              <a:avLst/>
              <a:gdLst>
                <a:gd name="connsiteX0" fmla="*/ 3440430 w 3440430"/>
                <a:gd name="connsiteY0" fmla="*/ 41910 h 383628"/>
                <a:gd name="connsiteX1" fmla="*/ 3150870 w 3440430"/>
                <a:gd name="connsiteY1" fmla="*/ 312420 h 383628"/>
                <a:gd name="connsiteX2" fmla="*/ 2354580 w 3440430"/>
                <a:gd name="connsiteY2" fmla="*/ 373380 h 383628"/>
                <a:gd name="connsiteX3" fmla="*/ 967740 w 3440430"/>
                <a:gd name="connsiteY3" fmla="*/ 377190 h 383628"/>
                <a:gd name="connsiteX4" fmla="*/ 316230 w 3440430"/>
                <a:gd name="connsiteY4" fmla="*/ 308610 h 383628"/>
                <a:gd name="connsiteX5" fmla="*/ 0 w 3440430"/>
                <a:gd name="connsiteY5" fmla="*/ 0 h 38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0430" h="383628">
                  <a:moveTo>
                    <a:pt x="3440430" y="41910"/>
                  </a:moveTo>
                  <a:cubicBezTo>
                    <a:pt x="3386137" y="149542"/>
                    <a:pt x="3331845" y="257175"/>
                    <a:pt x="3150870" y="312420"/>
                  </a:cubicBezTo>
                  <a:cubicBezTo>
                    <a:pt x="2969895" y="367665"/>
                    <a:pt x="2718435" y="362585"/>
                    <a:pt x="2354580" y="373380"/>
                  </a:cubicBezTo>
                  <a:cubicBezTo>
                    <a:pt x="1990725" y="384175"/>
                    <a:pt x="1307465" y="387985"/>
                    <a:pt x="967740" y="377190"/>
                  </a:cubicBezTo>
                  <a:cubicBezTo>
                    <a:pt x="628015" y="366395"/>
                    <a:pt x="477520" y="371475"/>
                    <a:pt x="316230" y="308610"/>
                  </a:cubicBezTo>
                  <a:cubicBezTo>
                    <a:pt x="154940" y="245745"/>
                    <a:pt x="77470" y="122872"/>
                    <a:pt x="0" y="0"/>
                  </a:cubicBezTo>
                </a:path>
              </a:pathLst>
            </a:custGeom>
            <a:ln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2A2279E-1817-EDC9-1A48-27E55A2254B2}"/>
              </a:ext>
            </a:extLst>
          </p:cNvPr>
          <p:cNvGrpSpPr/>
          <p:nvPr/>
        </p:nvGrpSpPr>
        <p:grpSpPr>
          <a:xfrm>
            <a:off x="406146" y="4061460"/>
            <a:ext cx="5720334" cy="559429"/>
            <a:chOff x="367571" y="3447338"/>
            <a:chExt cx="5720334" cy="55942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F15B0AB-DA46-7A38-7781-202706529D08}"/>
                </a:ext>
              </a:extLst>
            </p:cNvPr>
            <p:cNvGrpSpPr/>
            <p:nvPr/>
          </p:nvGrpSpPr>
          <p:grpSpPr>
            <a:xfrm>
              <a:off x="367571" y="3447338"/>
              <a:ext cx="5720334" cy="559429"/>
              <a:chOff x="446654" y="3256597"/>
              <a:chExt cx="6712336" cy="76962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B82942A-7A58-AB3A-EE47-DB8B137DEB8A}"/>
                  </a:ext>
                </a:extLst>
              </p:cNvPr>
              <p:cNvSpPr/>
              <p:nvPr/>
            </p:nvSpPr>
            <p:spPr>
              <a:xfrm>
                <a:off x="446654" y="3256597"/>
                <a:ext cx="6712336" cy="769620"/>
              </a:xfrm>
              <a:prstGeom prst="rect">
                <a:avLst/>
              </a:prstGeom>
              <a:solidFill>
                <a:srgbClr val="3C3F41"/>
              </a:solidFill>
              <a:ln w="19050">
                <a:solidFill>
                  <a:schemeClr val="bg1"/>
                </a:solidFill>
                <a:miter lim="800000"/>
              </a:ln>
              <a:effectLst/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/>
            </p:spPr>
            <p:style>
              <a:lnRef idx="0">
                <a:schemeClr val="accent1"/>
              </a:lnRef>
              <a:fillRef idx="3">
                <a:schemeClr val="accent1"/>
              </a:fillRef>
              <a:effectRef idx="3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>
                  <a:lnSpc>
                    <a:spcPct val="90000"/>
                  </a:lnSpc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796CBBF-7CF7-4FB7-FE87-D7F5918C8D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464" y="3271837"/>
                <a:ext cx="2295525" cy="390525"/>
              </a:xfrm>
              <a:prstGeom prst="rect">
                <a:avLst/>
              </a:prstGeom>
              <a:effectLst>
                <a:softEdge rad="31750"/>
              </a:effectLst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04602C96-D9DE-8543-8386-00DD45AA24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395" t="10159" r="2575" b="24762"/>
              <a:stretch/>
            </p:blipFill>
            <p:spPr>
              <a:xfrm>
                <a:off x="1112520" y="3635692"/>
                <a:ext cx="6046470" cy="390525"/>
              </a:xfrm>
              <a:prstGeom prst="rect">
                <a:avLst/>
              </a:prstGeom>
              <a:effectLst>
                <a:softEdge rad="31750"/>
              </a:effectLst>
            </p:spPr>
          </p:pic>
        </p:grp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DCEA1D4-3264-6A69-B9B5-605D170E0401}"/>
                </a:ext>
              </a:extLst>
            </p:cNvPr>
            <p:cNvSpPr/>
            <p:nvPr/>
          </p:nvSpPr>
          <p:spPr>
            <a:xfrm>
              <a:off x="1474039" y="3759609"/>
              <a:ext cx="1109142" cy="23103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E9EEBA8-6886-6A78-94E8-B5D2F6AE7AB6}"/>
              </a:ext>
            </a:extLst>
          </p:cNvPr>
          <p:cNvGrpSpPr/>
          <p:nvPr/>
        </p:nvGrpSpPr>
        <p:grpSpPr>
          <a:xfrm>
            <a:off x="489039" y="4865608"/>
            <a:ext cx="5318274" cy="912207"/>
            <a:chOff x="450464" y="4251486"/>
            <a:chExt cx="5318274" cy="912207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E5F2AF4-5523-A1F2-B64C-E310ABC4B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0464" y="4251486"/>
              <a:ext cx="5318274" cy="912207"/>
            </a:xfrm>
            <a:prstGeom prst="rect">
              <a:avLst/>
            </a:prstGeom>
          </p:spPr>
        </p:pic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F3FCE204-5E51-5C34-ACF1-5771B1145780}"/>
                </a:ext>
              </a:extLst>
            </p:cNvPr>
            <p:cNvSpPr/>
            <p:nvPr/>
          </p:nvSpPr>
          <p:spPr>
            <a:xfrm>
              <a:off x="3078979" y="4307097"/>
              <a:ext cx="803411" cy="17706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3C7FC4F5-EB6F-8372-21EA-C5C3CECB71E6}"/>
                </a:ext>
              </a:extLst>
            </p:cNvPr>
            <p:cNvSpPr/>
            <p:nvPr/>
          </p:nvSpPr>
          <p:spPr>
            <a:xfrm>
              <a:off x="1980085" y="4911478"/>
              <a:ext cx="305915" cy="177069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  <a:prstDash val="sysDash"/>
              <a:miter lim="800000"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l">
                <a:lnSpc>
                  <a:spcPct val="90000"/>
                </a:lnSpc>
              </a:pP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44BE0376-9683-C3DD-9432-5D0F3A961C71}"/>
              </a:ext>
            </a:extLst>
          </p:cNvPr>
          <p:cNvSpPr txBox="1">
            <a:spLocks/>
          </p:cNvSpPr>
          <p:nvPr/>
        </p:nvSpPr>
        <p:spPr bwMode="auto">
          <a:xfrm>
            <a:off x="322326" y="900769"/>
            <a:ext cx="8529578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>
                <a:latin typeface="Comic Sans MS" panose="030F0702030302020204" pitchFamily="66" charset="0"/>
                <a:cs typeface="Times New Roman" panose="02020603050405020304" pitchFamily="18" charset="0"/>
              </a:rPr>
              <a:t>A list of Regions-Of-Interest as time elapses</a:t>
            </a:r>
            <a:endParaRPr lang="en-US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38" name="Content Placeholder 2">
            <a:extLst>
              <a:ext uri="{FF2B5EF4-FFF2-40B4-BE49-F238E27FC236}">
                <a16:creationId xmlns:a16="http://schemas.microsoft.com/office/drawing/2014/main" id="{2BB4D157-C18B-B78D-C9CA-FF4201AE77ED}"/>
              </a:ext>
            </a:extLst>
          </p:cNvPr>
          <p:cNvSpPr txBox="1">
            <a:spLocks/>
          </p:cNvSpPr>
          <p:nvPr/>
        </p:nvSpPr>
        <p:spPr bwMode="auto">
          <a:xfrm>
            <a:off x="6126480" y="1603479"/>
            <a:ext cx="2016280" cy="468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30188" indent="-230188" algn="l" rtl="0" eaLnBrk="1" fontAlgn="base" hangingPunct="1">
              <a:lnSpc>
                <a:spcPct val="95000"/>
              </a:lnSpc>
              <a:spcBef>
                <a:spcPts val="14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625475" indent="-279400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-230188" algn="l" rtl="0" eaLnBrk="1" fontAlgn="base" hangingPunct="1">
              <a:lnSpc>
                <a:spcPct val="95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144588" indent="-173038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Font typeface="Arial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82725" indent="-222250" algn="l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charset="0"/>
              <a:buNone/>
            </a:pPr>
            <a:r>
              <a:rPr lang="en-US" sz="1800" dirty="0">
                <a:latin typeface="Comic Sans MS" panose="030F0702030302020204" pitchFamily="66" charset="0"/>
                <a:cs typeface="Times New Roman" panose="02020603050405020304" pitchFamily="18" charset="0"/>
              </a:rPr>
              <a:t>DateAndTime</a:t>
            </a:r>
            <a:endParaRPr lang="en-US" sz="2000" dirty="0"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185782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color palette 180726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template 4x3_180808" id="{BE270949-426B-4A81-BFD7-F9E58F12EF61}" vid="{56EA0EFD-5782-40CE-9F38-7DA95D6DAAD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824A18-5931-41DB-8B36-DA1B47BF84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9A4E60C-386F-4359-9B90-394154F141F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61D6A45-EC2F-4285-9D1E-42A3F2E446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ORNL-template-4x3-180808</Template>
  <TotalTime>29968</TotalTime>
  <Words>594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Arial Black</vt:lpstr>
      <vt:lpstr>Calibri</vt:lpstr>
      <vt:lpstr>Cambria Math</vt:lpstr>
      <vt:lpstr>Century Gothic</vt:lpstr>
      <vt:lpstr>Comic Sans MS</vt:lpstr>
      <vt:lpstr>Wingdings</vt:lpstr>
      <vt:lpstr>ORNL</vt:lpstr>
      <vt:lpstr>PowerPoint Presentation</vt:lpstr>
      <vt:lpstr>A Working Definition for Time Slicing</vt:lpstr>
      <vt:lpstr>Targets of Time Slicing</vt:lpstr>
      <vt:lpstr>Types of Time Slicing?</vt:lpstr>
      <vt:lpstr>Status of the time-series Log class (≤ v6.6)</vt:lpstr>
      <vt:lpstr>FilteredTimeSeriesProperty (≤ v6.6)</vt:lpstr>
      <vt:lpstr>EventList Responsible for Splitting itself (≤ v6.6) </vt:lpstr>
      <vt:lpstr>Splitting a TimeSeriesProperty (≤ 6.6)</vt:lpstr>
      <vt:lpstr>The TimeROI Object (&gt; 6.6)</vt:lpstr>
      <vt:lpstr>Status of the time-series Log class (&gt; v6.6)</vt:lpstr>
      <vt:lpstr>TimeSplitter object (&gt; 6.6)</vt:lpstr>
      <vt:lpstr>TimeSplitter Responsible for Splitting EventList</vt:lpstr>
      <vt:lpstr>TimeSeries Filtering (&gt;6.6)</vt:lpstr>
      <vt:lpstr>The Log Replication Problem</vt:lpstr>
      <vt:lpstr>The Log Replication Problem</vt:lpstr>
      <vt:lpstr>Log Capping</vt:lpstr>
      <vt:lpstr>..a work in progress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Borreguero Calvo, Jose M.</dc:creator>
  <cp:keywords/>
  <dc:description/>
  <cp:lastModifiedBy>Borreguero Calvo, Jose</cp:lastModifiedBy>
  <cp:revision>193</cp:revision>
  <dcterms:created xsi:type="dcterms:W3CDTF">2021-01-12T21:48:43Z</dcterms:created>
  <dcterms:modified xsi:type="dcterms:W3CDTF">2023-10-17T12:06:36Z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18000</vt:r8>
  </property>
  <property fmtid="{D5CDD505-2E9C-101B-9397-08002B2CF9AE}" pid="4" name="GUID">
    <vt:lpwstr>9974f8a1-2ffc-4530-a046-b98d34e58629</vt:lpwstr>
  </property>
</Properties>
</file>