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42"/>
    <p:restoredTop sz="96344"/>
  </p:normalViewPr>
  <p:slideViewPr>
    <p:cSldViewPr snapToGrid="0">
      <p:cViewPr varScale="1">
        <p:scale>
          <a:sx n="156" d="100"/>
          <a:sy n="156" d="100"/>
        </p:scale>
        <p:origin x="184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C076DC-220C-754D-A49B-E047CC7B3E39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4CBDF-F6A3-2948-B1C0-586E5011FE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85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Many instruments use a system in their detector IDs. Such as a leading 10 to indicate monitors, or the first digit being the bank, like the room naming system in hotels.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174CBDF-F6A3-2948-B1C0-586E5011FE1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51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10/13/23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10/13/23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10/13/23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10/13/23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10/13/23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7DB97-AD11-751E-9D8F-3D96E036DA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Numbers… What Do They Mean?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9258D1-EF69-AD2E-ADDF-629AE04E4A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Conor Finn (they/them)</a:t>
            </a:r>
          </a:p>
        </p:txBody>
      </p:sp>
    </p:spTree>
    <p:extLst>
      <p:ext uri="{BB962C8B-B14F-4D97-AF65-F5344CB8AC3E}">
        <p14:creationId xmlns:p14="http://schemas.microsoft.com/office/powerpoint/2010/main" val="276250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81207-7F18-69FD-29F9-6CC6A499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B4D29-4CDF-B713-9C59-31270B39A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many ways to refer to the parts of a workspace or instrument:</a:t>
            </a:r>
          </a:p>
          <a:p>
            <a:r>
              <a:rPr lang="en-US" dirty="0"/>
              <a:t>The main Three:</a:t>
            </a:r>
          </a:p>
          <a:p>
            <a:pPr lvl="1"/>
            <a:r>
              <a:rPr lang="en-US" dirty="0"/>
              <a:t>Workspace Index</a:t>
            </a:r>
          </a:p>
          <a:p>
            <a:pPr lvl="1"/>
            <a:r>
              <a:rPr lang="en-US" dirty="0"/>
              <a:t>Spectrum Number</a:t>
            </a:r>
          </a:p>
          <a:p>
            <a:pPr lvl="1"/>
            <a:r>
              <a:rPr lang="en-US" dirty="0"/>
              <a:t>Detector ID</a:t>
            </a:r>
          </a:p>
          <a:p>
            <a:r>
              <a:rPr lang="en-US" dirty="0"/>
              <a:t>Additionally:</a:t>
            </a:r>
          </a:p>
          <a:p>
            <a:pPr lvl="1"/>
            <a:r>
              <a:rPr lang="en-US" dirty="0"/>
              <a:t>Detector Index (From </a:t>
            </a: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DetectorInfo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Component Index (From </a:t>
            </a:r>
            <a:r>
              <a:rPr lang="en-US" sz="180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ComponentInfo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89668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BCE0-CA32-91A2-DC26-F0C38AD3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Workspace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14C0B-50A6-B2BF-E053-15F28E0B8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764829" cy="3416300"/>
          </a:xfrm>
        </p:spPr>
        <p:txBody>
          <a:bodyPr/>
          <a:lstStyle/>
          <a:p>
            <a:r>
              <a:rPr lang="en-US" dirty="0"/>
              <a:t>Most useful for programmatic workspace work</a:t>
            </a:r>
          </a:p>
          <a:p>
            <a:endParaRPr lang="en-US" dirty="0"/>
          </a:p>
          <a:p>
            <a:r>
              <a:rPr lang="en-US" dirty="0"/>
              <a:t>Begins at 0</a:t>
            </a:r>
          </a:p>
          <a:p>
            <a:endParaRPr lang="en-US" dirty="0"/>
          </a:p>
          <a:p>
            <a:r>
              <a:rPr lang="en-US" dirty="0"/>
              <a:t>Useful for iteration</a:t>
            </a:r>
          </a:p>
          <a:p>
            <a:endParaRPr lang="en-US" dirty="0"/>
          </a:p>
          <a:p>
            <a:r>
              <a:rPr lang="en-US" dirty="0"/>
              <a:t>Specific to the workspace, will be reset to start at 0 if the workspace is cropped/stitched. 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BEAE35-571D-2D8D-6B12-948CA816D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789" y="2520094"/>
            <a:ext cx="4429608" cy="203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D403E5-49F6-3E37-9065-57CE2DB30F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341" b="17437"/>
          <a:stretch/>
        </p:blipFill>
        <p:spPr>
          <a:xfrm>
            <a:off x="7010789" y="4658977"/>
            <a:ext cx="4429609" cy="187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299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BCE0-CA32-91A2-DC26-F0C38AD30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Spectrum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E14C0B-50A6-B2BF-E053-15F28E0B8F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5764829" cy="34163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Represents a spectrum in the data, assigned during the creation of the loaded file(one or more detectors)</a:t>
            </a:r>
          </a:p>
          <a:p>
            <a:endParaRPr lang="en-US" dirty="0"/>
          </a:p>
          <a:p>
            <a:r>
              <a:rPr lang="en-US" dirty="0"/>
              <a:t>Defined during the creation of the nexus/raw file </a:t>
            </a:r>
          </a:p>
          <a:p>
            <a:endParaRPr lang="en-US" dirty="0"/>
          </a:p>
          <a:p>
            <a:r>
              <a:rPr lang="en-US" dirty="0"/>
              <a:t>Useful when referring to a specific spectrum</a:t>
            </a:r>
          </a:p>
          <a:p>
            <a:endParaRPr lang="en-US" dirty="0"/>
          </a:p>
          <a:p>
            <a:r>
              <a:rPr lang="en-US" dirty="0"/>
              <a:t>Will remain when a workspace is separated/cropped/stitched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BEAE35-571D-2D8D-6B12-948CA816D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789" y="2520094"/>
            <a:ext cx="4429608" cy="20392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FD403E5-49F6-3E37-9065-57CE2DB30FE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24341" b="17437"/>
          <a:stretch/>
        </p:blipFill>
        <p:spPr>
          <a:xfrm>
            <a:off x="7010790" y="4658977"/>
            <a:ext cx="4429608" cy="1876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543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8B8A-B67C-D7FB-E73C-9DB04EB8A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Detector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DDCF8-B1FE-DF7F-8A93-FE8FC110E7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6468471" cy="3416300"/>
          </a:xfrm>
        </p:spPr>
        <p:txBody>
          <a:bodyPr/>
          <a:lstStyle/>
          <a:p>
            <a:r>
              <a:rPr lang="en-US" dirty="0"/>
              <a:t>Defined in the Instrument Definition File (IDF)</a:t>
            </a:r>
          </a:p>
          <a:p>
            <a:endParaRPr lang="en-US" dirty="0"/>
          </a:p>
          <a:p>
            <a:r>
              <a:rPr lang="en-US" dirty="0"/>
              <a:t>Used to refer to a specific detector in the instrument</a:t>
            </a:r>
          </a:p>
          <a:p>
            <a:endParaRPr lang="en-US" dirty="0"/>
          </a:p>
          <a:p>
            <a:r>
              <a:rPr lang="en-US" dirty="0"/>
              <a:t>A spectrum number can refer to multiple detectors </a:t>
            </a:r>
          </a:p>
          <a:p>
            <a:endParaRPr lang="en-US" dirty="0"/>
          </a:p>
          <a:p>
            <a:r>
              <a:rPr lang="en-US" dirty="0"/>
              <a:t>Can be found in the “Detectors” table workspace created by the “Show Detectors” option.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26ADF4-E706-B4AC-E91B-F728C6974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456" y="3067050"/>
            <a:ext cx="3937000" cy="248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2095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5DC7-5EE3-A0AA-80B2-31D9FF12F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Detector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8F6A9-17F0-35AF-5F52-AD5CDA68A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115717" cy="3764643"/>
          </a:xfrm>
        </p:spPr>
        <p:txBody>
          <a:bodyPr>
            <a:normAutofit/>
          </a:bodyPr>
          <a:lstStyle/>
          <a:p>
            <a:r>
              <a:rPr lang="en-US" dirty="0"/>
              <a:t>Comes from the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DetectorInfo</a:t>
            </a:r>
            <a:r>
              <a:rPr lang="en-US" dirty="0"/>
              <a:t> class.</a:t>
            </a:r>
          </a:p>
          <a:p>
            <a:endParaRPr lang="en-US" dirty="0"/>
          </a:p>
          <a:p>
            <a:r>
              <a:rPr lang="en-US" dirty="0"/>
              <a:t>Indexable class from 0, to N-1 (where N is the number of detectors). </a:t>
            </a:r>
          </a:p>
          <a:p>
            <a:endParaRPr lang="en-US" dirty="0"/>
          </a:p>
          <a:p>
            <a:r>
              <a:rPr lang="en-US" dirty="0"/>
              <a:t>The Detector Index is NOT the detector ID. The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</a:t>
            </a:r>
            <a:r>
              <a:rPr lang="en-US" dirty="0"/>
              <a:t> method from a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DetectorInfo</a:t>
            </a:r>
            <a:r>
              <a:rPr lang="en-US" dirty="0"/>
              <a:t> object can be used to find the index from a detector ID</a:t>
            </a:r>
          </a:p>
          <a:p>
            <a:endParaRPr lang="en-US" dirty="0"/>
          </a:p>
          <a:p>
            <a:r>
              <a:rPr lang="en-US" dirty="0"/>
              <a:t>Allows for iteration over all detectors for masking/transformation/rotation/etc. </a:t>
            </a:r>
          </a:p>
        </p:txBody>
      </p:sp>
    </p:spTree>
    <p:extLst>
      <p:ext uri="{BB962C8B-B14F-4D97-AF65-F5344CB8AC3E}">
        <p14:creationId xmlns:p14="http://schemas.microsoft.com/office/powerpoint/2010/main" val="1294204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B542A-5A5B-49D9-2C6E-B7063F7A5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Index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86BECC-3035-1F53-2065-0BB6E2E81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9956639" cy="4042229"/>
          </a:xfrm>
        </p:spPr>
        <p:txBody>
          <a:bodyPr/>
          <a:lstStyle/>
          <a:p>
            <a:r>
              <a:rPr lang="en-US" dirty="0"/>
              <a:t>Comes from the </a:t>
            </a:r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ComponentInfo</a:t>
            </a:r>
            <a:r>
              <a:rPr lang="en-US" dirty="0"/>
              <a:t> class. Describes all instrument components. </a:t>
            </a:r>
          </a:p>
          <a:p>
            <a:endParaRPr lang="en-US" dirty="0"/>
          </a:p>
          <a:p>
            <a:r>
              <a:rPr lang="en-US" dirty="0"/>
              <a:t>Indexable class from 0, to N-1 (where N is the number of instrument components).</a:t>
            </a:r>
          </a:p>
          <a:p>
            <a:endParaRPr lang="en-US" dirty="0"/>
          </a:p>
          <a:p>
            <a:r>
              <a:rPr lang="en-US" dirty="0"/>
              <a:t> The detector indexes and component indexes map directly. </a:t>
            </a:r>
          </a:p>
          <a:p>
            <a:pPr lvl="1"/>
            <a:r>
              <a:rPr lang="en-US" dirty="0"/>
              <a:t>A detector with an index of 7 will also have a component index of 7.</a:t>
            </a:r>
          </a:p>
          <a:p>
            <a:pPr lvl="1"/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isDetector</a:t>
            </a:r>
            <a:r>
              <a:rPr lang="en-US" dirty="0"/>
              <a:t> will return true if the given component index is a detector. </a:t>
            </a:r>
          </a:p>
          <a:p>
            <a:r>
              <a:rPr lang="en-US" dirty="0"/>
              <a:t>The remaining indexes beyond the number of detectors are other instrument components defined in the IDF. </a:t>
            </a:r>
          </a:p>
          <a:p>
            <a:pPr lvl="1"/>
            <a:r>
              <a:rPr lang="en-US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indexOfAny </a:t>
            </a:r>
            <a:r>
              <a:rPr lang="en-US" dirty="0"/>
              <a:t>will find a component by its name (the first matching, if there are multiple).</a:t>
            </a:r>
          </a:p>
          <a:p>
            <a:pPr lvl="1"/>
            <a:endParaRPr lang="en-US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9866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A22D0-60AA-3F1E-A0C3-E0EF705397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706A75-53D4-371F-CBDC-238CA9F4F2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3190719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294</TotalTime>
  <Words>398</Words>
  <Application>Microsoft Macintosh PowerPoint</Application>
  <PresentationFormat>Widescreen</PresentationFormat>
  <Paragraphs>57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Century Gothic</vt:lpstr>
      <vt:lpstr>Courier New</vt:lpstr>
      <vt:lpstr>Wingdings 3</vt:lpstr>
      <vt:lpstr>Ion Boardroom</vt:lpstr>
      <vt:lpstr>The Numbers… What Do They Mean?</vt:lpstr>
      <vt:lpstr>Introduction</vt:lpstr>
      <vt:lpstr>Workspace Index</vt:lpstr>
      <vt:lpstr>Spectrum Number</vt:lpstr>
      <vt:lpstr>Detector ID</vt:lpstr>
      <vt:lpstr>Detector Index</vt:lpstr>
      <vt:lpstr>Component Index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Numbers… What Do They Mean?</dc:title>
  <dc:creator>Finn, Conor (STFC,RAL,ISIS)</dc:creator>
  <cp:lastModifiedBy>Finn, Conor (STFC,RAL,ISIS)</cp:lastModifiedBy>
  <cp:revision>1</cp:revision>
  <dcterms:created xsi:type="dcterms:W3CDTF">2023-10-13T11:15:59Z</dcterms:created>
  <dcterms:modified xsi:type="dcterms:W3CDTF">2023-10-13T16:10:23Z</dcterms:modified>
</cp:coreProperties>
</file>