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93" r:id="rId3"/>
    <p:sldId id="294" r:id="rId4"/>
    <p:sldId id="289" r:id="rId5"/>
    <p:sldId id="29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63819" autoAdjust="0"/>
  </p:normalViewPr>
  <p:slideViewPr>
    <p:cSldViewPr snapToGrid="0">
      <p:cViewPr varScale="1">
        <p:scale>
          <a:sx n="72" d="100"/>
          <a:sy n="72" d="100"/>
        </p:scale>
        <p:origin x="20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3A4DA-1110-45BB-9C94-7FD030AE7C02}" type="datetimeFigureOut">
              <a:rPr lang="en-PH" smtClean="0"/>
              <a:t>13/11/2019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D970A-BAAD-42FB-8016-86C22E54AD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8931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D970A-BAAD-42FB-8016-86C22E54AD70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2179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D970A-BAAD-42FB-8016-86C22E54AD70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970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4C39-F70D-4AE9-B598-575EDCE9FB46}" type="datetimeFigureOut">
              <a:rPr lang="en-PH" smtClean="0"/>
              <a:t>13/11/2019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1AE6-F03C-464D-BB58-4072AD7D2F63}" type="slidenum">
              <a:rPr lang="en-PH" smtClean="0"/>
              <a:t>‹#›</a:t>
            </a:fld>
            <a:endParaRPr lang="en-P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82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4C39-F70D-4AE9-B598-575EDCE9FB46}" type="datetimeFigureOut">
              <a:rPr lang="en-PH" smtClean="0"/>
              <a:t>13/11/2019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1AE6-F03C-464D-BB58-4072AD7D2F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559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4C39-F70D-4AE9-B598-575EDCE9FB46}" type="datetimeFigureOut">
              <a:rPr lang="en-PH" smtClean="0"/>
              <a:t>13/11/2019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1AE6-F03C-464D-BB58-4072AD7D2F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3863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4C39-F70D-4AE9-B598-575EDCE9FB46}" type="datetimeFigureOut">
              <a:rPr lang="en-PH" smtClean="0"/>
              <a:t>13/11/2019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1AE6-F03C-464D-BB58-4072AD7D2F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890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4C39-F70D-4AE9-B598-575EDCE9FB46}" type="datetimeFigureOut">
              <a:rPr lang="en-PH" smtClean="0"/>
              <a:t>13/11/2019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1AE6-F03C-464D-BB58-4072AD7D2F63}" type="slidenum">
              <a:rPr lang="en-PH" smtClean="0"/>
              <a:t>‹#›</a:t>
            </a:fld>
            <a:endParaRPr lang="en-P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17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4C39-F70D-4AE9-B598-575EDCE9FB46}" type="datetimeFigureOut">
              <a:rPr lang="en-PH" smtClean="0"/>
              <a:t>13/11/2019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1AE6-F03C-464D-BB58-4072AD7D2F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165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4C39-F70D-4AE9-B598-575EDCE9FB46}" type="datetimeFigureOut">
              <a:rPr lang="en-PH" smtClean="0"/>
              <a:t>13/11/2019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1AE6-F03C-464D-BB58-4072AD7D2F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915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4C39-F70D-4AE9-B598-575EDCE9FB46}" type="datetimeFigureOut">
              <a:rPr lang="en-PH" smtClean="0"/>
              <a:t>13/11/2019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1AE6-F03C-464D-BB58-4072AD7D2F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694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4C39-F70D-4AE9-B598-575EDCE9FB46}" type="datetimeFigureOut">
              <a:rPr lang="en-PH" smtClean="0"/>
              <a:t>13/11/2019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1AE6-F03C-464D-BB58-4072AD7D2F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3416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7BE4C39-F70D-4AE9-B598-575EDCE9FB46}" type="datetimeFigureOut">
              <a:rPr lang="en-PH" smtClean="0"/>
              <a:t>13/11/2019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201AE6-F03C-464D-BB58-4072AD7D2F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479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4C39-F70D-4AE9-B598-575EDCE9FB46}" type="datetimeFigureOut">
              <a:rPr lang="en-PH" smtClean="0"/>
              <a:t>13/11/2019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1AE6-F03C-464D-BB58-4072AD7D2F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04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7BE4C39-F70D-4AE9-B598-575EDCE9FB46}" type="datetimeFigureOut">
              <a:rPr lang="en-PH" smtClean="0"/>
              <a:t>13/11/2019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1201AE6-F03C-464D-BB58-4072AD7D2F63}" type="slidenum">
              <a:rPr lang="en-PH" smtClean="0"/>
              <a:t>‹#›</a:t>
            </a:fld>
            <a:endParaRPr lang="en-P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06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2C0B-FEEA-46F1-B25E-B21F411EE1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FabricJS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D8B03-021A-42A8-AD3B-7EB7155244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 dirty="0" err="1"/>
              <a:t>alex</a:t>
            </a:r>
            <a:r>
              <a:rPr lang="en-US" dirty="0"/>
              <a:t> </a:t>
            </a:r>
            <a:r>
              <a:rPr lang="en-US" dirty="0" err="1"/>
              <a:t>amistad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3643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D4F8-C53E-4C09-B666-4EABCE47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What is Fabric.js?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74A19-72E5-4A60-8D5A-99433C11D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Fabric.js is a powerful and simple </a:t>
            </a:r>
            <a:r>
              <a:rPr lang="en-US" dirty="0" err="1"/>
              <a:t>Javascript</a:t>
            </a:r>
            <a:r>
              <a:rPr lang="en-US" dirty="0"/>
              <a:t> HTML5 canvas library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Fabric provides interactive object model on top of canvas element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8748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7CF1F-FA38-4756-86AC-E1CBBF4D7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ACF47-3B7F-4206-88CF-E3B4951FFC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69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6FF1-2C43-4541-BC69-E32FDD66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38C7B-710A-41BA-A146-F4606A973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434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A4AB-0CE8-43C9-B6DF-94845ABC7758}"/>
              </a:ext>
            </a:extLst>
          </p:cNvPr>
          <p:cNvSpPr txBox="1">
            <a:spLocks/>
          </p:cNvSpPr>
          <p:nvPr/>
        </p:nvSpPr>
        <p:spPr>
          <a:xfrm>
            <a:off x="1066800" y="2703621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278776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33</Words>
  <Application>Microsoft Office PowerPoint</Application>
  <PresentationFormat>Widescreen</PresentationFormat>
  <Paragraphs>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FabricJS</vt:lpstr>
      <vt:lpstr>What is Fabric.js?</vt:lpstr>
      <vt:lpstr>PowerPoint Presentation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Progressive Web Apps</dc:title>
  <dc:creator>Alex Amistad</dc:creator>
  <cp:lastModifiedBy>Alex Amistad</cp:lastModifiedBy>
  <cp:revision>24</cp:revision>
  <dcterms:created xsi:type="dcterms:W3CDTF">2019-08-28T04:57:06Z</dcterms:created>
  <dcterms:modified xsi:type="dcterms:W3CDTF">2019-11-13T02:21:38Z</dcterms:modified>
</cp:coreProperties>
</file>