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93" r:id="rId3"/>
    <p:sldId id="294" r:id="rId4"/>
    <p:sldId id="289" r:id="rId5"/>
    <p:sldId id="295" r:id="rId6"/>
    <p:sldId id="296" r:id="rId7"/>
    <p:sldId id="298" r:id="rId8"/>
    <p:sldId id="297" r:id="rId9"/>
    <p:sldId id="29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63819" autoAdjust="0"/>
  </p:normalViewPr>
  <p:slideViewPr>
    <p:cSldViewPr snapToGrid="0">
      <p:cViewPr varScale="1">
        <p:scale>
          <a:sx n="78" d="100"/>
          <a:sy n="78" d="100"/>
        </p:scale>
        <p:origin x="8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3A4DA-1110-45BB-9C94-7FD030AE7C02}" type="datetimeFigureOut">
              <a:rPr lang="en-PH" smtClean="0"/>
              <a:t>15/11/2019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D970A-BAAD-42FB-8016-86C22E54AD7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8931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D970A-BAAD-42FB-8016-86C22E54AD70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2179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D970A-BAAD-42FB-8016-86C22E54AD70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9707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 dirty="0" err="1"/>
              <a:t>rectacle</a:t>
            </a:r>
            <a:r>
              <a:rPr lang="en-US" dirty="0"/>
              <a:t> in the center of canvas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D970A-BAAD-42FB-8016-86C22E54AD70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6025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D970A-BAAD-42FB-8016-86C22E54AD70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1910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Angles or rotate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D970A-BAAD-42FB-8016-86C22E54AD70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84512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D970A-BAAD-42FB-8016-86C22E54AD70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280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4C39-F70D-4AE9-B598-575EDCE9FB46}" type="datetimeFigureOut">
              <a:rPr lang="en-PH" smtClean="0"/>
              <a:t>15/11/2019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1AE6-F03C-464D-BB58-4072AD7D2F63}" type="slidenum">
              <a:rPr lang="en-PH" smtClean="0"/>
              <a:t>‹#›</a:t>
            </a:fld>
            <a:endParaRPr lang="en-P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82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4C39-F70D-4AE9-B598-575EDCE9FB46}" type="datetimeFigureOut">
              <a:rPr lang="en-PH" smtClean="0"/>
              <a:t>15/11/2019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1AE6-F03C-464D-BB58-4072AD7D2F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2559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4C39-F70D-4AE9-B598-575EDCE9FB46}" type="datetimeFigureOut">
              <a:rPr lang="en-PH" smtClean="0"/>
              <a:t>15/11/2019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1AE6-F03C-464D-BB58-4072AD7D2F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3863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4C39-F70D-4AE9-B598-575EDCE9FB46}" type="datetimeFigureOut">
              <a:rPr lang="en-PH" smtClean="0"/>
              <a:t>15/11/2019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1AE6-F03C-464D-BB58-4072AD7D2F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890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4C39-F70D-4AE9-B598-575EDCE9FB46}" type="datetimeFigureOut">
              <a:rPr lang="en-PH" smtClean="0"/>
              <a:t>15/11/2019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1AE6-F03C-464D-BB58-4072AD7D2F63}" type="slidenum">
              <a:rPr lang="en-PH" smtClean="0"/>
              <a:t>‹#›</a:t>
            </a:fld>
            <a:endParaRPr lang="en-P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17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4C39-F70D-4AE9-B598-575EDCE9FB46}" type="datetimeFigureOut">
              <a:rPr lang="en-PH" smtClean="0"/>
              <a:t>15/11/2019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1AE6-F03C-464D-BB58-4072AD7D2F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2165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4C39-F70D-4AE9-B598-575EDCE9FB46}" type="datetimeFigureOut">
              <a:rPr lang="en-PH" smtClean="0"/>
              <a:t>15/11/2019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1AE6-F03C-464D-BB58-4072AD7D2F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915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4C39-F70D-4AE9-B598-575EDCE9FB46}" type="datetimeFigureOut">
              <a:rPr lang="en-PH" smtClean="0"/>
              <a:t>15/11/2019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1AE6-F03C-464D-BB58-4072AD7D2F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694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4C39-F70D-4AE9-B598-575EDCE9FB46}" type="datetimeFigureOut">
              <a:rPr lang="en-PH" smtClean="0"/>
              <a:t>15/11/2019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1AE6-F03C-464D-BB58-4072AD7D2F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3416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7BE4C39-F70D-4AE9-B598-575EDCE9FB46}" type="datetimeFigureOut">
              <a:rPr lang="en-PH" smtClean="0"/>
              <a:t>15/11/2019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201AE6-F03C-464D-BB58-4072AD7D2F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479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4C39-F70D-4AE9-B598-575EDCE9FB46}" type="datetimeFigureOut">
              <a:rPr lang="en-PH" smtClean="0"/>
              <a:t>15/11/2019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1AE6-F03C-464D-BB58-4072AD7D2F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04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7BE4C39-F70D-4AE9-B598-575EDCE9FB46}" type="datetimeFigureOut">
              <a:rPr lang="en-PH" smtClean="0"/>
              <a:t>15/11/2019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1201AE6-F03C-464D-BB58-4072AD7D2F63}" type="slidenum">
              <a:rPr lang="en-PH" smtClean="0"/>
              <a:t>‹#›</a:t>
            </a:fld>
            <a:endParaRPr lang="en-P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06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2C0B-FEEA-46F1-B25E-B21F411EE1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FabricJS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D8B03-021A-42A8-AD3B-7EB7155244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  <a:r>
              <a:rPr lang="en-US" dirty="0" err="1"/>
              <a:t>alex</a:t>
            </a:r>
            <a:r>
              <a:rPr lang="en-US" dirty="0"/>
              <a:t> </a:t>
            </a:r>
            <a:r>
              <a:rPr lang="en-US" dirty="0" err="1"/>
              <a:t>amistad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3643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D4F8-C53E-4C09-B666-4EABCE47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What is Fabric.js?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74A19-72E5-4A60-8D5A-99433C11D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Fabric.js is a powerful and simple </a:t>
            </a:r>
            <a:r>
              <a:rPr lang="en-US" dirty="0" err="1"/>
              <a:t>Javascript</a:t>
            </a:r>
            <a:r>
              <a:rPr lang="en-US" dirty="0"/>
              <a:t> HTML5 canvas library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Fabric provides interactive object model on top of canvas element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8748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B141-138B-4D6D-AC31-F913835D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 JS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48260-8654-4D79-8F8E-9261CCEA4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1400" dirty="0"/>
              <a:t>// reference canvas element (with id="c")</a:t>
            </a:r>
          </a:p>
          <a:p>
            <a:r>
              <a:rPr lang="en-PH" sz="1400" dirty="0"/>
              <a:t>var </a:t>
            </a:r>
            <a:r>
              <a:rPr lang="en-PH" sz="1400" dirty="0" err="1"/>
              <a:t>canvasEl</a:t>
            </a:r>
            <a:r>
              <a:rPr lang="en-PH" sz="1400" dirty="0"/>
              <a:t> = </a:t>
            </a:r>
            <a:r>
              <a:rPr lang="en-PH" sz="1400" dirty="0" err="1"/>
              <a:t>document.getElementById</a:t>
            </a:r>
            <a:r>
              <a:rPr lang="en-PH" sz="1400" dirty="0"/>
              <a:t>('c');</a:t>
            </a:r>
          </a:p>
          <a:p>
            <a:endParaRPr lang="en-PH" sz="1400" dirty="0"/>
          </a:p>
          <a:p>
            <a:r>
              <a:rPr lang="en-PH" sz="1400" dirty="0"/>
              <a:t>// get 2d context to draw on (the "bitmap" mentioned earlier)</a:t>
            </a:r>
          </a:p>
          <a:p>
            <a:r>
              <a:rPr lang="en-PH" sz="1400" dirty="0"/>
              <a:t>var </a:t>
            </a:r>
            <a:r>
              <a:rPr lang="en-PH" sz="1400" dirty="0" err="1"/>
              <a:t>ctx</a:t>
            </a:r>
            <a:r>
              <a:rPr lang="en-PH" sz="1400" dirty="0"/>
              <a:t> = </a:t>
            </a:r>
            <a:r>
              <a:rPr lang="en-PH" sz="1400" dirty="0" err="1"/>
              <a:t>canvasEl.getContext</a:t>
            </a:r>
            <a:r>
              <a:rPr lang="en-PH" sz="1400" dirty="0"/>
              <a:t>('2d');</a:t>
            </a:r>
          </a:p>
          <a:p>
            <a:endParaRPr lang="en-PH" sz="1400" dirty="0"/>
          </a:p>
          <a:p>
            <a:r>
              <a:rPr lang="en-PH" sz="1400" dirty="0"/>
              <a:t>// set fill color of context</a:t>
            </a:r>
          </a:p>
          <a:p>
            <a:r>
              <a:rPr lang="en-PH" sz="1400" dirty="0" err="1"/>
              <a:t>ctx.fillStyle</a:t>
            </a:r>
            <a:r>
              <a:rPr lang="en-PH" sz="1400" dirty="0"/>
              <a:t> = 'red';</a:t>
            </a:r>
          </a:p>
          <a:p>
            <a:endParaRPr lang="en-PH" sz="1400" dirty="0"/>
          </a:p>
          <a:p>
            <a:r>
              <a:rPr lang="en-PH" sz="1400" dirty="0"/>
              <a:t>// create rectangle at a 100,100 point, with 20x20 dimensions</a:t>
            </a:r>
          </a:p>
          <a:p>
            <a:r>
              <a:rPr lang="en-PH" sz="1400" dirty="0" err="1"/>
              <a:t>ctx.fillRect</a:t>
            </a:r>
            <a:r>
              <a:rPr lang="en-PH" sz="1400" dirty="0"/>
              <a:t>(100, 100, 20, 20);</a:t>
            </a:r>
          </a:p>
        </p:txBody>
      </p:sp>
    </p:spTree>
    <p:extLst>
      <p:ext uri="{BB962C8B-B14F-4D97-AF65-F5344CB8AC3E}">
        <p14:creationId xmlns:p14="http://schemas.microsoft.com/office/powerpoint/2010/main" val="279399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6FF1-2C43-4541-BC69-E32FDD66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err="1"/>
              <a:t>FabricJS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38C7B-710A-41BA-A146-F4606A973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PH" sz="1100" dirty="0"/>
              <a:t>// create a wrapper around native canvas element (with id="c")</a:t>
            </a:r>
          </a:p>
          <a:p>
            <a:r>
              <a:rPr lang="en-PH" sz="1100" dirty="0"/>
              <a:t>var canvas = new </a:t>
            </a:r>
            <a:r>
              <a:rPr lang="en-PH" sz="1100" dirty="0" err="1"/>
              <a:t>fabric.Canvas</a:t>
            </a:r>
            <a:r>
              <a:rPr lang="en-PH" sz="1100" dirty="0"/>
              <a:t>('c');</a:t>
            </a:r>
          </a:p>
          <a:p>
            <a:r>
              <a:rPr lang="en-PH" sz="1100" dirty="0"/>
              <a:t>// create a rectangle object</a:t>
            </a:r>
          </a:p>
          <a:p>
            <a:r>
              <a:rPr lang="en-PH" sz="1100" dirty="0"/>
              <a:t>var </a:t>
            </a:r>
            <a:r>
              <a:rPr lang="en-PH" sz="1100" dirty="0" err="1"/>
              <a:t>rect</a:t>
            </a:r>
            <a:r>
              <a:rPr lang="en-PH" sz="1100" dirty="0"/>
              <a:t> = new </a:t>
            </a:r>
            <a:r>
              <a:rPr lang="en-PH" sz="1100" dirty="0" err="1"/>
              <a:t>fabric.Rect</a:t>
            </a:r>
            <a:r>
              <a:rPr lang="en-PH" sz="1100" dirty="0"/>
              <a:t>({</a:t>
            </a:r>
          </a:p>
          <a:p>
            <a:r>
              <a:rPr lang="en-PH" sz="1100" dirty="0"/>
              <a:t>  left: 100,</a:t>
            </a:r>
          </a:p>
          <a:p>
            <a:r>
              <a:rPr lang="en-PH" sz="1100" dirty="0"/>
              <a:t>  top: 100,</a:t>
            </a:r>
          </a:p>
          <a:p>
            <a:r>
              <a:rPr lang="en-PH" sz="1100" dirty="0"/>
              <a:t>  fill: 'red',</a:t>
            </a:r>
          </a:p>
          <a:p>
            <a:r>
              <a:rPr lang="en-PH" sz="1100" dirty="0"/>
              <a:t>  width: 20,</a:t>
            </a:r>
          </a:p>
          <a:p>
            <a:r>
              <a:rPr lang="en-PH" sz="1100" dirty="0"/>
              <a:t>  height: 20</a:t>
            </a:r>
          </a:p>
          <a:p>
            <a:r>
              <a:rPr lang="en-PH" sz="1100" dirty="0"/>
              <a:t>});</a:t>
            </a:r>
          </a:p>
          <a:p>
            <a:r>
              <a:rPr lang="en-PH" sz="1100" dirty="0"/>
              <a:t>// "add" rectangle onto canvas</a:t>
            </a:r>
          </a:p>
          <a:p>
            <a:r>
              <a:rPr lang="en-PH" sz="1100" dirty="0" err="1"/>
              <a:t>canvas.add</a:t>
            </a:r>
            <a:r>
              <a:rPr lang="en-PH" sz="1100" dirty="0"/>
              <a:t>(</a:t>
            </a:r>
            <a:r>
              <a:rPr lang="en-PH" sz="1100" dirty="0" err="1"/>
              <a:t>rect</a:t>
            </a:r>
            <a:r>
              <a:rPr lang="en-PH" sz="11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3434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FEAE-3434-4733-ACC8-383E91265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 JS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2498F-9DAF-4BD6-8DE9-708A96D9F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var </a:t>
            </a:r>
            <a:r>
              <a:rPr lang="en-PH" dirty="0" err="1"/>
              <a:t>canvasEl</a:t>
            </a:r>
            <a:r>
              <a:rPr lang="en-PH" dirty="0"/>
              <a:t> = </a:t>
            </a:r>
            <a:r>
              <a:rPr lang="en-PH" dirty="0" err="1"/>
              <a:t>document.getElementById</a:t>
            </a:r>
            <a:r>
              <a:rPr lang="en-PH" dirty="0"/>
              <a:t>('c');</a:t>
            </a:r>
          </a:p>
          <a:p>
            <a:r>
              <a:rPr lang="en-PH" dirty="0"/>
              <a:t>var </a:t>
            </a:r>
            <a:r>
              <a:rPr lang="en-PH" dirty="0" err="1"/>
              <a:t>ctx</a:t>
            </a:r>
            <a:r>
              <a:rPr lang="en-PH" dirty="0"/>
              <a:t> = </a:t>
            </a:r>
            <a:r>
              <a:rPr lang="en-PH" dirty="0" err="1"/>
              <a:t>canvasEl.getContext</a:t>
            </a:r>
            <a:r>
              <a:rPr lang="en-PH" dirty="0"/>
              <a:t>('2d');</a:t>
            </a:r>
          </a:p>
          <a:p>
            <a:r>
              <a:rPr lang="en-PH" dirty="0" err="1"/>
              <a:t>ctx.fillStyle</a:t>
            </a:r>
            <a:r>
              <a:rPr lang="en-PH" dirty="0"/>
              <a:t> = 'red';</a:t>
            </a:r>
          </a:p>
          <a:p>
            <a:endParaRPr lang="en-PH" dirty="0"/>
          </a:p>
          <a:p>
            <a:r>
              <a:rPr lang="en-PH" dirty="0" err="1"/>
              <a:t>ctx.translate</a:t>
            </a:r>
            <a:r>
              <a:rPr lang="en-PH" dirty="0"/>
              <a:t>(100, 100);</a:t>
            </a:r>
          </a:p>
          <a:p>
            <a:r>
              <a:rPr lang="en-PH" dirty="0" err="1"/>
              <a:t>ctx.rotate</a:t>
            </a:r>
            <a:r>
              <a:rPr lang="en-PH" dirty="0"/>
              <a:t>(</a:t>
            </a:r>
            <a:r>
              <a:rPr lang="en-PH" dirty="0" err="1"/>
              <a:t>Math.PI</a:t>
            </a:r>
            <a:r>
              <a:rPr lang="en-PH" dirty="0"/>
              <a:t> / 180 * 45);</a:t>
            </a:r>
          </a:p>
          <a:p>
            <a:r>
              <a:rPr lang="en-PH" dirty="0" err="1"/>
              <a:t>ctx.fillRect</a:t>
            </a:r>
            <a:r>
              <a:rPr lang="en-PH" dirty="0"/>
              <a:t>(-10, -10, 20, 20);</a:t>
            </a:r>
          </a:p>
        </p:txBody>
      </p:sp>
    </p:spTree>
    <p:extLst>
      <p:ext uri="{BB962C8B-B14F-4D97-AF65-F5344CB8AC3E}">
        <p14:creationId xmlns:p14="http://schemas.microsoft.com/office/powerpoint/2010/main" val="3923987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C213-9B7C-45FE-9FDB-F5322D180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FabricJS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E83B2-4028-409A-B9ED-464DD9B27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PH" dirty="0"/>
              <a:t>var canvas = new </a:t>
            </a:r>
            <a:r>
              <a:rPr lang="en-PH" dirty="0" err="1"/>
              <a:t>fabric.Canvas</a:t>
            </a:r>
            <a:r>
              <a:rPr lang="en-PH" dirty="0"/>
              <a:t>('c’);</a:t>
            </a:r>
          </a:p>
          <a:p>
            <a:endParaRPr lang="en-PH" dirty="0"/>
          </a:p>
          <a:p>
            <a:r>
              <a:rPr lang="en-PH" dirty="0"/>
              <a:t>// create a rectangle with angle=45</a:t>
            </a:r>
          </a:p>
          <a:p>
            <a:r>
              <a:rPr lang="en-PH" dirty="0"/>
              <a:t>var </a:t>
            </a:r>
            <a:r>
              <a:rPr lang="en-PH" dirty="0" err="1"/>
              <a:t>rect</a:t>
            </a:r>
            <a:r>
              <a:rPr lang="en-PH" dirty="0"/>
              <a:t> = new </a:t>
            </a:r>
            <a:r>
              <a:rPr lang="en-PH" dirty="0" err="1"/>
              <a:t>fabric.Rect</a:t>
            </a:r>
            <a:r>
              <a:rPr lang="en-PH" dirty="0"/>
              <a:t>({</a:t>
            </a:r>
          </a:p>
          <a:p>
            <a:r>
              <a:rPr lang="en-PH" dirty="0"/>
              <a:t>  left: 100,</a:t>
            </a:r>
          </a:p>
          <a:p>
            <a:r>
              <a:rPr lang="en-PH" dirty="0"/>
              <a:t>  top: 100,</a:t>
            </a:r>
          </a:p>
          <a:p>
            <a:r>
              <a:rPr lang="en-PH" dirty="0"/>
              <a:t>  fill: 'red',</a:t>
            </a:r>
          </a:p>
          <a:p>
            <a:r>
              <a:rPr lang="en-PH" dirty="0"/>
              <a:t>  width: 20,</a:t>
            </a:r>
          </a:p>
          <a:p>
            <a:r>
              <a:rPr lang="en-PH" dirty="0"/>
              <a:t>  height: 20,</a:t>
            </a:r>
          </a:p>
          <a:p>
            <a:r>
              <a:rPr lang="en-PH" dirty="0"/>
              <a:t>  angle: 45</a:t>
            </a:r>
          </a:p>
          <a:p>
            <a:r>
              <a:rPr lang="en-PH" dirty="0"/>
              <a:t>});</a:t>
            </a:r>
          </a:p>
          <a:p>
            <a:endParaRPr lang="en-PH" dirty="0"/>
          </a:p>
          <a:p>
            <a:r>
              <a:rPr lang="en-PH" dirty="0" err="1"/>
              <a:t>canvas.add</a:t>
            </a:r>
            <a:r>
              <a:rPr lang="en-PH" dirty="0"/>
              <a:t>(</a:t>
            </a:r>
            <a:r>
              <a:rPr lang="en-PH" dirty="0" err="1"/>
              <a:t>rect</a:t>
            </a:r>
            <a:r>
              <a:rPr lang="en-PH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4381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F331C-9BDD-4708-9AFA-C9A1E64B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Image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E8BFD-3954-42E6-AE98-2CE2759B8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err="1"/>
              <a:t>fabric.Image.fromURL</a:t>
            </a:r>
            <a:r>
              <a:rPr lang="en-PH" dirty="0"/>
              <a:t>('my_image.png', function(</a:t>
            </a:r>
            <a:r>
              <a:rPr lang="en-PH" dirty="0" err="1"/>
              <a:t>oImg</a:t>
            </a:r>
            <a:r>
              <a:rPr lang="en-PH" dirty="0"/>
              <a:t>) {</a:t>
            </a:r>
          </a:p>
          <a:p>
            <a:r>
              <a:rPr lang="en-PH" dirty="0"/>
              <a:t>  </a:t>
            </a:r>
            <a:r>
              <a:rPr lang="en-PH" dirty="0" err="1"/>
              <a:t>canvas.add</a:t>
            </a:r>
            <a:r>
              <a:rPr lang="en-PH" dirty="0"/>
              <a:t>(</a:t>
            </a:r>
            <a:r>
              <a:rPr lang="en-PH" dirty="0" err="1"/>
              <a:t>oImg</a:t>
            </a:r>
            <a:r>
              <a:rPr lang="en-PH" dirty="0"/>
              <a:t>);</a:t>
            </a:r>
          </a:p>
          <a:p>
            <a:r>
              <a:rPr lang="en-PH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132920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75A70-78C4-498C-9210-EA8BC597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AC32D-2C42-46DD-AA12-6104C59F0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23277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1A4AB-0CE8-43C9-B6DF-94845ABC7758}"/>
              </a:ext>
            </a:extLst>
          </p:cNvPr>
          <p:cNvSpPr txBox="1">
            <a:spLocks/>
          </p:cNvSpPr>
          <p:nvPr/>
        </p:nvSpPr>
        <p:spPr>
          <a:xfrm>
            <a:off x="1066800" y="2703621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278776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351</Words>
  <Application>Microsoft Office PowerPoint</Application>
  <PresentationFormat>Widescreen</PresentationFormat>
  <Paragraphs>65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FabricJS</vt:lpstr>
      <vt:lpstr>What is Fabric.js?</vt:lpstr>
      <vt:lpstr>Plain JS</vt:lpstr>
      <vt:lpstr>FabricJS</vt:lpstr>
      <vt:lpstr>Plain JS</vt:lpstr>
      <vt:lpstr>FabricJS</vt:lpstr>
      <vt:lpstr>Adding Image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Progressive Web Apps</dc:title>
  <dc:creator>Alex Amistad</dc:creator>
  <cp:lastModifiedBy>Alex Amistad</cp:lastModifiedBy>
  <cp:revision>27</cp:revision>
  <dcterms:created xsi:type="dcterms:W3CDTF">2019-08-28T04:57:06Z</dcterms:created>
  <dcterms:modified xsi:type="dcterms:W3CDTF">2019-11-15T01:08:04Z</dcterms:modified>
</cp:coreProperties>
</file>