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67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E083C-5B1C-48DD-B83F-9DA85D979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B5AD0-EB50-458F-87DD-A1C0773BB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CA8EF-FFB2-464D-B147-AA46B354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C5A5-95CD-4839-AAA1-EA9F34656159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0BC1D8-A3C1-4842-9C03-1DDD408A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358F2-6017-4DCE-A488-C260F3A1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A9FD-9270-40D8-A0FD-9A02BCFF7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74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4CA2A-B894-41DE-B2AD-1B30EEA5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1C1156-4BE1-4B8C-A834-8B1C8BED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369636-1702-4D0E-A2DF-B1E69CCC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C5A5-95CD-4839-AAA1-EA9F34656159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52B18F-F91D-4B90-A57D-41D95FA1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D28E11-A02E-437B-B485-06C19ABA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A9FD-9270-40D8-A0FD-9A02BCFF7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63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0244F6-D80E-469B-94BD-3BEA5546B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C7E08A-2221-487F-9400-F2E8BC19C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FC511-924E-41AD-9680-DB35D50B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C5A5-95CD-4839-AAA1-EA9F34656159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53A4C-80B9-4076-A2D8-02231D72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90FC01-BD6C-4DEB-810F-04AB91C0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A9FD-9270-40D8-A0FD-9A02BCFF7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990E4-C6EF-4A27-B59E-F654848E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AFC36-02F1-4ACE-9632-C779BF099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431C88-E792-4D57-B971-62FCF956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C5A5-95CD-4839-AAA1-EA9F34656159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8E640-6960-4507-8A47-71611B67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6FB5E-E08B-41BD-9B78-3E032E97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A9FD-9270-40D8-A0FD-9A02BCFF7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73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EF746-7BD7-4627-B105-D84AF9DF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91C58-22E5-4AEE-B2E5-96E63160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8335DE-0DD9-4D2B-A75D-EED7D4D2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C5A5-95CD-4839-AAA1-EA9F34656159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91C44-91B6-4BE7-B83F-2BADF4FD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7F5E3A-6FBE-43D0-87F4-CFC21BC1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A9FD-9270-40D8-A0FD-9A02BCFF7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55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4583C-DD51-45D2-ACE7-32DA43F6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56656-3AF3-402B-855E-6A01394CB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BE15B0-2291-4C2A-B1B4-726C3B586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6B87AD-C8F8-4AB0-8F0E-96BFD6F0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C5A5-95CD-4839-AAA1-EA9F34656159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F261BA-E5E3-402C-B923-5AE6A4B7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06A70D-DC10-40DD-BF26-62755A82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A9FD-9270-40D8-A0FD-9A02BCFF7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40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C9F22-01EE-43B0-99F1-55F3784D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C83843-593B-403D-A3F1-712907B9E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3D5C0D-84F9-42B9-B8CD-D99254E07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47C2BA-CDD6-44AA-AB09-2995ACFAA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8B510E-4585-45CD-AF6E-6A5AE26BA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0ABB14-2605-4282-A3F9-E7B2CC66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C5A5-95CD-4839-AAA1-EA9F34656159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26EF82-E01B-4A0B-8E1D-96F13ACC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4A98D4-52E1-4D0E-B9DD-02E8A942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A9FD-9270-40D8-A0FD-9A02BCFF7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38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5E185-F48D-4433-891F-C1F081A6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8CB0F0-8CEF-4AB5-A861-CE315776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C5A5-95CD-4839-AAA1-EA9F34656159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229040-2079-4967-AEE2-4C73D7EC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2215ED-C2C4-4A1F-903C-21324AD2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A9FD-9270-40D8-A0FD-9A02BCFF7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08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AEF6C9-EE4E-4A9E-9F3D-6A798163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C5A5-95CD-4839-AAA1-EA9F34656159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A53852-F596-44D6-A8D9-B6E87DA0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97030A-7839-46A9-AAA7-A832C66F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A9FD-9270-40D8-A0FD-9A02BCFF7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72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46F08-3C0D-4E49-8391-683465F4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E8E853-BB3A-4C54-B36A-DC9E9265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A9FFA3-7995-4E44-B15D-BB501782C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86FFEC-21AC-4DD3-B0A5-7A7A62B2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C5A5-95CD-4839-AAA1-EA9F34656159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9ED77F-C58E-495E-8960-9471562B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F7A303-97B4-4B5E-AF08-03796C34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A9FD-9270-40D8-A0FD-9A02BCFF7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9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E7B36-D2A0-4C7F-A65E-997A1847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B426ED-7AC2-4A7C-A9DB-F03928E53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017D26-6990-4C84-83E4-6C88DBA8A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ED6556-C52A-4B05-8AC5-4276E5CF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C5A5-95CD-4839-AAA1-EA9F34656159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FE454E-B87F-4C9E-B3BF-166AB07F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1787A9-74B4-4E73-B326-055B1A05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A9FD-9270-40D8-A0FD-9A02BCFF7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41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1244F2-A1A2-4986-8D1F-E11B0469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BED341-4281-4ADA-8B6F-94ACD00C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C34075-FA4F-499E-A1D8-71150CC4D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C5A5-95CD-4839-AAA1-EA9F34656159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7DC118-E1EF-4A47-8035-3098672AF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83FC0F-23D3-4825-9F06-5072BA71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A9FD-9270-40D8-A0FD-9A02BCFF7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44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EACFC0FA-3D4D-402B-B702-17A1D1E598CC}"/>
              </a:ext>
            </a:extLst>
          </p:cNvPr>
          <p:cNvSpPr/>
          <p:nvPr/>
        </p:nvSpPr>
        <p:spPr>
          <a:xfrm>
            <a:off x="3134164" y="467165"/>
            <a:ext cx="8862256" cy="440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BR" dirty="0" err="1">
                <a:latin typeface="Arial Black" panose="020B0A04020102020204" pitchFamily="34" charset="0"/>
              </a:rPr>
              <a:t>Job</a:t>
            </a:r>
            <a:endParaRPr lang="pt-BR" dirty="0">
              <a:latin typeface="Arial Black" panose="020B0A04020102020204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EC64924-5DE9-4D0C-AFB1-CA1AD2AACBFB}"/>
              </a:ext>
            </a:extLst>
          </p:cNvPr>
          <p:cNvGrpSpPr/>
          <p:nvPr/>
        </p:nvGrpSpPr>
        <p:grpSpPr>
          <a:xfrm>
            <a:off x="195580" y="467164"/>
            <a:ext cx="2454030" cy="1116000"/>
            <a:chOff x="1422400" y="1312984"/>
            <a:chExt cx="2454030" cy="1116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B892599-815A-46FB-BC4E-82AF0E5EA1DA}"/>
                </a:ext>
              </a:extLst>
            </p:cNvPr>
            <p:cNvSpPr/>
            <p:nvPr/>
          </p:nvSpPr>
          <p:spPr>
            <a:xfrm>
              <a:off x="1422400" y="1312984"/>
              <a:ext cx="2454030" cy="11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pt-BR" dirty="0">
                  <a:latin typeface="Arial Black" panose="020B0A04020102020204" pitchFamily="34" charset="0"/>
                </a:rPr>
                <a:t>Folder 1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CA53F80-488F-4E0B-A175-218F0A3C2963}"/>
                </a:ext>
              </a:extLst>
            </p:cNvPr>
            <p:cNvSpPr/>
            <p:nvPr/>
          </p:nvSpPr>
          <p:spPr>
            <a:xfrm>
              <a:off x="1574800" y="1699846"/>
              <a:ext cx="2301630" cy="729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pt-BR" dirty="0">
                  <a:latin typeface="Arial Black" panose="020B0A04020102020204" pitchFamily="34" charset="0"/>
                </a:rPr>
                <a:t>File 1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91EFA56-EA60-4254-AF09-3D2730A0AC17}"/>
              </a:ext>
            </a:extLst>
          </p:cNvPr>
          <p:cNvGrpSpPr/>
          <p:nvPr/>
        </p:nvGrpSpPr>
        <p:grpSpPr>
          <a:xfrm>
            <a:off x="195580" y="1970026"/>
            <a:ext cx="2454030" cy="1116000"/>
            <a:chOff x="1422400" y="1312984"/>
            <a:chExt cx="2454030" cy="111600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2A78206-0DBD-43D8-8735-3EA75A26A44E}"/>
                </a:ext>
              </a:extLst>
            </p:cNvPr>
            <p:cNvSpPr/>
            <p:nvPr/>
          </p:nvSpPr>
          <p:spPr>
            <a:xfrm>
              <a:off x="1422400" y="1312984"/>
              <a:ext cx="2454030" cy="11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pt-BR" dirty="0">
                  <a:latin typeface="Arial Black" panose="020B0A04020102020204" pitchFamily="34" charset="0"/>
                </a:rPr>
                <a:t>Folder 2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C035F70-153E-4256-AF30-E54D26F916DF}"/>
                </a:ext>
              </a:extLst>
            </p:cNvPr>
            <p:cNvSpPr/>
            <p:nvPr/>
          </p:nvSpPr>
          <p:spPr>
            <a:xfrm>
              <a:off x="1574800" y="1699846"/>
              <a:ext cx="2301630" cy="729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pt-BR" dirty="0">
                  <a:latin typeface="Arial Black" panose="020B0A04020102020204" pitchFamily="34" charset="0"/>
                </a:rPr>
                <a:t>File 2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B265146-1894-4FBC-8102-B802846EC730}"/>
              </a:ext>
            </a:extLst>
          </p:cNvPr>
          <p:cNvGrpSpPr/>
          <p:nvPr/>
        </p:nvGrpSpPr>
        <p:grpSpPr>
          <a:xfrm>
            <a:off x="195580" y="3472888"/>
            <a:ext cx="2454030" cy="1116000"/>
            <a:chOff x="1422400" y="1312984"/>
            <a:chExt cx="2454030" cy="1116000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359ABAE-6297-4FBC-AB8C-54A71347015B}"/>
                </a:ext>
              </a:extLst>
            </p:cNvPr>
            <p:cNvSpPr/>
            <p:nvPr/>
          </p:nvSpPr>
          <p:spPr>
            <a:xfrm>
              <a:off x="1422400" y="1312984"/>
              <a:ext cx="2454030" cy="11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pt-BR" dirty="0">
                  <a:latin typeface="Arial Black" panose="020B0A04020102020204" pitchFamily="34" charset="0"/>
                </a:rPr>
                <a:t>Folder 3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4627CE0-B1D1-40B6-8D3F-88CB68CFD02E}"/>
                </a:ext>
              </a:extLst>
            </p:cNvPr>
            <p:cNvSpPr/>
            <p:nvPr/>
          </p:nvSpPr>
          <p:spPr>
            <a:xfrm>
              <a:off x="1574800" y="1699846"/>
              <a:ext cx="2301630" cy="729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pt-BR" dirty="0">
                  <a:latin typeface="Arial Black" panose="020B0A04020102020204" pitchFamily="34" charset="0"/>
                </a:rPr>
                <a:t>File 3</a:t>
              </a:r>
            </a:p>
          </p:txBody>
        </p: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A46C3203-375E-4BDE-9C3A-94E20E44FA8C}"/>
              </a:ext>
            </a:extLst>
          </p:cNvPr>
          <p:cNvSpPr/>
          <p:nvPr/>
        </p:nvSpPr>
        <p:spPr>
          <a:xfrm>
            <a:off x="3407703" y="854026"/>
            <a:ext cx="2301630" cy="72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BR" dirty="0" err="1">
                <a:latin typeface="Arial Black" panose="020B0A04020102020204" pitchFamily="34" charset="0"/>
              </a:rPr>
              <a:t>Watcher</a:t>
            </a:r>
            <a:r>
              <a:rPr lang="pt-BR" dirty="0">
                <a:latin typeface="Arial Black" panose="020B0A04020102020204" pitchFamily="34" charset="0"/>
              </a:rPr>
              <a:t> 1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97277BA-5AB0-408D-BBD9-9FFBAE980979}"/>
              </a:ext>
            </a:extLst>
          </p:cNvPr>
          <p:cNvGrpSpPr/>
          <p:nvPr/>
        </p:nvGrpSpPr>
        <p:grpSpPr>
          <a:xfrm>
            <a:off x="1256518" y="1089193"/>
            <a:ext cx="3544277" cy="486156"/>
            <a:chOff x="2483338" y="1935013"/>
            <a:chExt cx="3544277" cy="486156"/>
          </a:xfrm>
        </p:grpSpPr>
        <p:pic>
          <p:nvPicPr>
            <p:cNvPr id="1026" name="Picture 2" descr="Watcher Icons - Download Free Vector Icons | Noun Project">
              <a:extLst>
                <a:ext uri="{FF2B5EF4-FFF2-40B4-BE49-F238E27FC236}">
                  <a16:creationId xmlns:a16="http://schemas.microsoft.com/office/drawing/2014/main" id="{894AFC1D-5242-45B7-B12A-2D3CA48419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338" y="1936615"/>
              <a:ext cx="484554" cy="48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Watcher Icons - Download Free Vector Icons | Noun Project">
              <a:extLst>
                <a:ext uri="{FF2B5EF4-FFF2-40B4-BE49-F238E27FC236}">
                  <a16:creationId xmlns:a16="http://schemas.microsoft.com/office/drawing/2014/main" id="{25D46A38-89C2-4BAB-AFFE-4696777F6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061" y="1935013"/>
              <a:ext cx="484554" cy="48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75935B91-35D7-4051-AB10-5DB63C17E912}"/>
                </a:ext>
              </a:extLst>
            </p:cNvPr>
            <p:cNvCxnSpPr>
              <a:stCxn id="13" idx="1"/>
              <a:endCxn id="1026" idx="3"/>
            </p:cNvCxnSpPr>
            <p:nvPr/>
          </p:nvCxnSpPr>
          <p:spPr>
            <a:xfrm flipH="1">
              <a:off x="2967892" y="2177290"/>
              <a:ext cx="2575169" cy="1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DBA638-CBEB-4F86-ADF3-65B092E7A45C}"/>
              </a:ext>
            </a:extLst>
          </p:cNvPr>
          <p:cNvSpPr/>
          <p:nvPr/>
        </p:nvSpPr>
        <p:spPr>
          <a:xfrm>
            <a:off x="3407703" y="2356888"/>
            <a:ext cx="2301630" cy="72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BR" dirty="0" err="1">
                <a:latin typeface="Arial Black" panose="020B0A04020102020204" pitchFamily="34" charset="0"/>
              </a:rPr>
              <a:t>Watcher</a:t>
            </a:r>
            <a:r>
              <a:rPr lang="pt-BR" dirty="0">
                <a:latin typeface="Arial Black" panose="020B0A04020102020204" pitchFamily="34" charset="0"/>
              </a:rPr>
              <a:t> 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CB7D76C-6625-4210-9755-FA1C7DC32181}"/>
              </a:ext>
            </a:extLst>
          </p:cNvPr>
          <p:cNvGrpSpPr/>
          <p:nvPr/>
        </p:nvGrpSpPr>
        <p:grpSpPr>
          <a:xfrm>
            <a:off x="1256518" y="2592055"/>
            <a:ext cx="3544277" cy="486156"/>
            <a:chOff x="2483338" y="1935013"/>
            <a:chExt cx="3544277" cy="486156"/>
          </a:xfrm>
        </p:grpSpPr>
        <p:pic>
          <p:nvPicPr>
            <p:cNvPr id="23" name="Picture 2" descr="Watcher Icons - Download Free Vector Icons | Noun Project">
              <a:extLst>
                <a:ext uri="{FF2B5EF4-FFF2-40B4-BE49-F238E27FC236}">
                  <a16:creationId xmlns:a16="http://schemas.microsoft.com/office/drawing/2014/main" id="{B880B3E2-8279-4ACC-B7C2-CB23DEF4A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338" y="1936615"/>
              <a:ext cx="484554" cy="48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Watcher Icons - Download Free Vector Icons | Noun Project">
              <a:extLst>
                <a:ext uri="{FF2B5EF4-FFF2-40B4-BE49-F238E27FC236}">
                  <a16:creationId xmlns:a16="http://schemas.microsoft.com/office/drawing/2014/main" id="{1797BFD1-687C-449E-B8E6-2596D6E69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061" y="1935013"/>
              <a:ext cx="484554" cy="48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4AD80698-ABD1-4815-B2CB-74CFF4452FB5}"/>
                </a:ext>
              </a:extLst>
            </p:cNvPr>
            <p:cNvCxnSpPr>
              <a:stCxn id="24" idx="1"/>
              <a:endCxn id="23" idx="3"/>
            </p:cNvCxnSpPr>
            <p:nvPr/>
          </p:nvCxnSpPr>
          <p:spPr>
            <a:xfrm flipH="1">
              <a:off x="2967892" y="2177290"/>
              <a:ext cx="2575169" cy="1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tângulo 25">
            <a:extLst>
              <a:ext uri="{FF2B5EF4-FFF2-40B4-BE49-F238E27FC236}">
                <a16:creationId xmlns:a16="http://schemas.microsoft.com/office/drawing/2014/main" id="{294A1F4E-B0F6-4718-99B6-028A868AF30E}"/>
              </a:ext>
            </a:extLst>
          </p:cNvPr>
          <p:cNvSpPr/>
          <p:nvPr/>
        </p:nvSpPr>
        <p:spPr>
          <a:xfrm>
            <a:off x="3407703" y="3848731"/>
            <a:ext cx="2301630" cy="72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BR" dirty="0" err="1">
                <a:latin typeface="Arial Black" panose="020B0A04020102020204" pitchFamily="34" charset="0"/>
              </a:rPr>
              <a:t>Watcher</a:t>
            </a:r>
            <a:r>
              <a:rPr lang="pt-BR" dirty="0">
                <a:latin typeface="Arial Black" panose="020B0A04020102020204" pitchFamily="34" charset="0"/>
              </a:rPr>
              <a:t> 3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24B22E7F-1EDD-4FE9-A133-8D50A0E13162}"/>
              </a:ext>
            </a:extLst>
          </p:cNvPr>
          <p:cNvGrpSpPr/>
          <p:nvPr/>
        </p:nvGrpSpPr>
        <p:grpSpPr>
          <a:xfrm>
            <a:off x="1256518" y="4083898"/>
            <a:ext cx="3544277" cy="486156"/>
            <a:chOff x="2483338" y="1935013"/>
            <a:chExt cx="3544277" cy="486156"/>
          </a:xfrm>
        </p:grpSpPr>
        <p:pic>
          <p:nvPicPr>
            <p:cNvPr id="28" name="Picture 2" descr="Watcher Icons - Download Free Vector Icons | Noun Project">
              <a:extLst>
                <a:ext uri="{FF2B5EF4-FFF2-40B4-BE49-F238E27FC236}">
                  <a16:creationId xmlns:a16="http://schemas.microsoft.com/office/drawing/2014/main" id="{7C7E4044-2C65-4223-BF08-ED65D56A9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338" y="1936615"/>
              <a:ext cx="484554" cy="48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Watcher Icons - Download Free Vector Icons | Noun Project">
              <a:extLst>
                <a:ext uri="{FF2B5EF4-FFF2-40B4-BE49-F238E27FC236}">
                  <a16:creationId xmlns:a16="http://schemas.microsoft.com/office/drawing/2014/main" id="{33E0BC37-4B08-4F95-8E74-AE4BCFFC0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061" y="1935013"/>
              <a:ext cx="484554" cy="48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6300D11-64FB-4FC3-9406-06F3042815F5}"/>
                </a:ext>
              </a:extLst>
            </p:cNvPr>
            <p:cNvCxnSpPr>
              <a:stCxn id="29" idx="1"/>
              <a:endCxn id="28" idx="3"/>
            </p:cNvCxnSpPr>
            <p:nvPr/>
          </p:nvCxnSpPr>
          <p:spPr>
            <a:xfrm flipH="1">
              <a:off x="2967892" y="2177290"/>
              <a:ext cx="2575169" cy="1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tângulo 31">
            <a:extLst>
              <a:ext uri="{FF2B5EF4-FFF2-40B4-BE49-F238E27FC236}">
                <a16:creationId xmlns:a16="http://schemas.microsoft.com/office/drawing/2014/main" id="{DF10F43D-F3B1-45EC-897C-BF6E7C23F33D}"/>
              </a:ext>
            </a:extLst>
          </p:cNvPr>
          <p:cNvSpPr/>
          <p:nvPr/>
        </p:nvSpPr>
        <p:spPr>
          <a:xfrm>
            <a:off x="6846473" y="2356888"/>
            <a:ext cx="2301630" cy="72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BR" dirty="0" err="1">
                <a:latin typeface="Arial Black" panose="020B0A04020102020204" pitchFamily="34" charset="0"/>
              </a:rPr>
              <a:t>Step</a:t>
            </a:r>
            <a:r>
              <a:rPr lang="pt-BR" dirty="0">
                <a:latin typeface="Arial Black" panose="020B0A04020102020204" pitchFamily="34" charset="0"/>
              </a:rPr>
              <a:t> 2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FF3ED0B9-742C-4DA4-915E-BA0920497D4B}"/>
              </a:ext>
            </a:extLst>
          </p:cNvPr>
          <p:cNvCxnSpPr>
            <a:stCxn id="32" idx="0"/>
            <a:endCxn id="15" idx="3"/>
          </p:cNvCxnSpPr>
          <p:nvPr/>
        </p:nvCxnSpPr>
        <p:spPr>
          <a:xfrm rot="16200000" flipV="1">
            <a:off x="6284165" y="643764"/>
            <a:ext cx="1138293" cy="228795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C4C86BE0-DF13-4CCD-B3DC-1CA9AF568906}"/>
              </a:ext>
            </a:extLst>
          </p:cNvPr>
          <p:cNvCxnSpPr>
            <a:stCxn id="32" idx="2"/>
            <a:endCxn id="26" idx="3"/>
          </p:cNvCxnSpPr>
          <p:nvPr/>
        </p:nvCxnSpPr>
        <p:spPr>
          <a:xfrm rot="5400000">
            <a:off x="6289674" y="2505686"/>
            <a:ext cx="1127274" cy="228795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6351DCD2-9A03-4C7D-ACC0-C885BE66B352}"/>
              </a:ext>
            </a:extLst>
          </p:cNvPr>
          <p:cNvCxnSpPr>
            <a:stCxn id="32" idx="1"/>
            <a:endCxn id="21" idx="3"/>
          </p:cNvCxnSpPr>
          <p:nvPr/>
        </p:nvCxnSpPr>
        <p:spPr>
          <a:xfrm flipH="1">
            <a:off x="5709333" y="2721457"/>
            <a:ext cx="1137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75FE17AC-9C1E-4A1D-BB1B-4CFB5E9BEECA}"/>
              </a:ext>
            </a:extLst>
          </p:cNvPr>
          <p:cNvSpPr/>
          <p:nvPr/>
        </p:nvSpPr>
        <p:spPr>
          <a:xfrm>
            <a:off x="9303533" y="2363661"/>
            <a:ext cx="2301630" cy="1485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BR" dirty="0" err="1">
                <a:latin typeface="Arial Black" panose="020B0A04020102020204" pitchFamily="34" charset="0"/>
              </a:rPr>
              <a:t>Step</a:t>
            </a:r>
            <a:r>
              <a:rPr lang="pt-BR" dirty="0">
                <a:latin typeface="Arial Black" panose="020B0A04020102020204" pitchFamily="34" charset="0"/>
              </a:rPr>
              <a:t> 1</a:t>
            </a:r>
          </a:p>
        </p:txBody>
      </p:sp>
      <p:sp>
        <p:nvSpPr>
          <p:cNvPr id="45" name="Seta: em Forma de U 44">
            <a:extLst>
              <a:ext uri="{FF2B5EF4-FFF2-40B4-BE49-F238E27FC236}">
                <a16:creationId xmlns:a16="http://schemas.microsoft.com/office/drawing/2014/main" id="{C5A91657-1680-468D-AE20-13162843CBDC}"/>
              </a:ext>
            </a:extLst>
          </p:cNvPr>
          <p:cNvSpPr/>
          <p:nvPr/>
        </p:nvSpPr>
        <p:spPr>
          <a:xfrm rot="21600000">
            <a:off x="8757137" y="1677065"/>
            <a:ext cx="1027919" cy="1048177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6AE0B8B8-FD1F-4135-ABBA-2D7E8984FEC2}"/>
              </a:ext>
            </a:extLst>
          </p:cNvPr>
          <p:cNvSpPr/>
          <p:nvPr/>
        </p:nvSpPr>
        <p:spPr>
          <a:xfrm>
            <a:off x="9547859" y="2786998"/>
            <a:ext cx="2057303" cy="364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Reader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F3D7061-E767-4618-B9C4-6847AA3ADC3D}"/>
              </a:ext>
            </a:extLst>
          </p:cNvPr>
          <p:cNvSpPr/>
          <p:nvPr/>
        </p:nvSpPr>
        <p:spPr>
          <a:xfrm>
            <a:off x="9550932" y="3485012"/>
            <a:ext cx="2057303" cy="364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Writer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B8437BE9-6B32-4365-9B87-9B6F032EC13C}"/>
              </a:ext>
            </a:extLst>
          </p:cNvPr>
          <p:cNvCxnSpPr>
            <a:stCxn id="47" idx="2"/>
            <a:endCxn id="44" idx="1"/>
          </p:cNvCxnSpPr>
          <p:nvPr/>
        </p:nvCxnSpPr>
        <p:spPr>
          <a:xfrm flipH="1">
            <a:off x="10576510" y="3849580"/>
            <a:ext cx="3074" cy="905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48E06EA-2F38-43C6-AC52-54CCF1426484}"/>
              </a:ext>
            </a:extLst>
          </p:cNvPr>
          <p:cNvGrpSpPr/>
          <p:nvPr/>
        </p:nvGrpSpPr>
        <p:grpSpPr>
          <a:xfrm>
            <a:off x="10058103" y="4755068"/>
            <a:ext cx="1180371" cy="1166870"/>
            <a:chOff x="10058103" y="5623748"/>
            <a:chExt cx="1180371" cy="1166870"/>
          </a:xfrm>
        </p:grpSpPr>
        <p:sp>
          <p:nvSpPr>
            <p:cNvPr id="44" name="Cilindro 43">
              <a:extLst>
                <a:ext uri="{FF2B5EF4-FFF2-40B4-BE49-F238E27FC236}">
                  <a16:creationId xmlns:a16="http://schemas.microsoft.com/office/drawing/2014/main" id="{F4583981-BDDF-437A-BCBE-2CD240C43272}"/>
                </a:ext>
              </a:extLst>
            </p:cNvPr>
            <p:cNvSpPr/>
            <p:nvPr/>
          </p:nvSpPr>
          <p:spPr>
            <a:xfrm>
              <a:off x="10245528" y="5623748"/>
              <a:ext cx="661964" cy="7162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ilindro 50">
              <a:extLst>
                <a:ext uri="{FF2B5EF4-FFF2-40B4-BE49-F238E27FC236}">
                  <a16:creationId xmlns:a16="http://schemas.microsoft.com/office/drawing/2014/main" id="{99E15166-F4E3-479C-AFE5-729829BA0141}"/>
                </a:ext>
              </a:extLst>
            </p:cNvPr>
            <p:cNvSpPr/>
            <p:nvPr/>
          </p:nvSpPr>
          <p:spPr>
            <a:xfrm>
              <a:off x="10576510" y="5838751"/>
              <a:ext cx="661964" cy="7162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ilindro 51">
              <a:extLst>
                <a:ext uri="{FF2B5EF4-FFF2-40B4-BE49-F238E27FC236}">
                  <a16:creationId xmlns:a16="http://schemas.microsoft.com/office/drawing/2014/main" id="{786FB824-9BC8-4212-BFC2-8E23988185D7}"/>
                </a:ext>
              </a:extLst>
            </p:cNvPr>
            <p:cNvSpPr/>
            <p:nvPr/>
          </p:nvSpPr>
          <p:spPr>
            <a:xfrm>
              <a:off x="10058103" y="6074338"/>
              <a:ext cx="661964" cy="7162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B45C09-4610-4E6E-8DC0-2B61088A7A44}"/>
              </a:ext>
            </a:extLst>
          </p:cNvPr>
          <p:cNvSpPr txBox="1"/>
          <p:nvPr/>
        </p:nvSpPr>
        <p:spPr>
          <a:xfrm>
            <a:off x="2267339" y="3999115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C0C0C0"/>
                </a:highlight>
                <a:latin typeface="Arial Black" panose="020B0A04020102020204" pitchFamily="34" charset="0"/>
              </a:rPr>
              <a:t>Path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73B0960-AF66-4932-88DA-81BEF4D6BEBE}"/>
              </a:ext>
            </a:extLst>
          </p:cNvPr>
          <p:cNvSpPr txBox="1"/>
          <p:nvPr/>
        </p:nvSpPr>
        <p:spPr>
          <a:xfrm>
            <a:off x="2265825" y="2511493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C0C0C0"/>
                </a:highlight>
                <a:latin typeface="Arial Black" panose="020B0A04020102020204" pitchFamily="34" charset="0"/>
              </a:rPr>
              <a:t>Path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A21808D-53B3-4FD6-A9AB-9CF1CE5C3C07}"/>
              </a:ext>
            </a:extLst>
          </p:cNvPr>
          <p:cNvSpPr txBox="1"/>
          <p:nvPr/>
        </p:nvSpPr>
        <p:spPr>
          <a:xfrm>
            <a:off x="2267632" y="1004402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C0C0C0"/>
                </a:highlight>
                <a:latin typeface="Arial Black" panose="020B0A04020102020204" pitchFamily="34" charset="0"/>
              </a:rPr>
              <a:t>Path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F1967E20-3A3B-43CF-BB69-AAE735AC17F8}"/>
              </a:ext>
            </a:extLst>
          </p:cNvPr>
          <p:cNvSpPr/>
          <p:nvPr/>
        </p:nvSpPr>
        <p:spPr>
          <a:xfrm>
            <a:off x="9550933" y="3138988"/>
            <a:ext cx="2057303" cy="364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Processor</a:t>
            </a:r>
          </a:p>
        </p:txBody>
      </p:sp>
      <p:sp>
        <p:nvSpPr>
          <p:cNvPr id="42" name="Seta: em Forma de U 41">
            <a:extLst>
              <a:ext uri="{FF2B5EF4-FFF2-40B4-BE49-F238E27FC236}">
                <a16:creationId xmlns:a16="http://schemas.microsoft.com/office/drawing/2014/main" id="{82770C75-164D-4CF4-A2B9-DBD8C20B6CE8}"/>
              </a:ext>
            </a:extLst>
          </p:cNvPr>
          <p:cNvSpPr/>
          <p:nvPr/>
        </p:nvSpPr>
        <p:spPr>
          <a:xfrm rot="10800000">
            <a:off x="8604737" y="2728229"/>
            <a:ext cx="1027919" cy="1048177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03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Santana, Adriano Macedo</dc:creator>
  <cp:lastModifiedBy>Santana, Adriano Macedo</cp:lastModifiedBy>
  <cp:revision>2</cp:revision>
  <dcterms:created xsi:type="dcterms:W3CDTF">2021-02-28T16:14:00Z</dcterms:created>
  <dcterms:modified xsi:type="dcterms:W3CDTF">2021-02-28T18:14:06Z</dcterms:modified>
</cp:coreProperties>
</file>