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67" r:id="rId4"/>
    <p:sldId id="273" r:id="rId5"/>
    <p:sldId id="275" r:id="rId6"/>
    <p:sldId id="276" r:id="rId7"/>
    <p:sldId id="277" r:id="rId8"/>
    <p:sldId id="261" r:id="rId9"/>
  </p:sldIdLst>
  <p:sldSz cx="12188825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48" d="100"/>
          <a:sy n="48" d="100"/>
        </p:scale>
        <p:origin x="42" y="72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2205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B95535-B0E0-42EA-925C-CE3F2E231A4F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6B32E704-B1FC-4033-BC2D-4C680AC753B0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hu-HU" smtClean="0"/>
              <a:pPr rtl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792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hu-HU" smtClean="0"/>
              <a:pPr rtl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1692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hu-HU" smtClean="0"/>
              <a:pPr rtl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697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hu-HU" smtClean="0"/>
              <a:pPr rtl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683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hu-HU" smtClean="0"/>
              <a:pPr rtl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575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hu-HU" smtClean="0"/>
              <a:pPr rtl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127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hu-HU" smtClean="0"/>
              <a:pPr rtl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402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10" name="Téglalap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11" name="Téglalap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12" name="Téglalap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cxnSp>
        <p:nvCxnSpPr>
          <p:cNvPr id="13" name="Egyenes összekötő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cxnSp>
        <p:nvCxnSpPr>
          <p:cNvPr id="15" name="Egyenes összekötő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Kattintson ide az alcím mintájának szerkesztéséhez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9A3538D-7DCA-4E42-A754-BC2B327F3BAC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EDE676-7B43-48E3-A294-8443EE8D5B1E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noProof="0" dirty="0"/>
          </a:p>
        </p:txBody>
      </p:sp>
      <p:sp>
        <p:nvSpPr>
          <p:cNvPr id="8" name="Téglalap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noProof="0" dirty="0"/>
          </a:p>
        </p:txBody>
      </p:sp>
      <p:sp>
        <p:nvSpPr>
          <p:cNvPr id="9" name="Téglalap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noProof="0" dirty="0"/>
          </a:p>
        </p:txBody>
      </p:sp>
      <p:sp>
        <p:nvSpPr>
          <p:cNvPr id="10" name="Téglalap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1" name="Egyenes összekötő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noProof="0" dirty="0"/>
          </a:p>
        </p:txBody>
      </p:sp>
      <p:cxnSp>
        <p:nvCxnSpPr>
          <p:cNvPr id="14" name="Egyenes összekötő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FA9E09-37A4-4AE6-8709-C8DE73ED283A}" type="datetime1">
              <a:rPr lang="hu-HU" noProof="0" smtClean="0"/>
              <a:t>2021. 08. 16.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beszúrása</a:t>
            </a:r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6AA11-D089-40EA-AF84-8E388D65B9E4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0" name="Téglalap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4" name="Téglalap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1" name="Téglalap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cxnSp>
        <p:nvCxnSpPr>
          <p:cNvPr id="22" name="Egyenes összekötő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cxnSp>
        <p:nvCxnSpPr>
          <p:cNvPr id="23" name="Egyenes összekötő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7" name="Téglalap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8" name="Téglalap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9" name="Téglalap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30" name="Téglalap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cxnSp>
        <p:nvCxnSpPr>
          <p:cNvPr id="31" name="Egyenes összekötő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églalap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cxnSp>
        <p:nvCxnSpPr>
          <p:cNvPr id="33" name="Egyenes összekötő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10A749F-DD89-46B8-853E-0838AE38E5CC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FE7A44-1723-44DF-A574-7A3E2059C8F3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AF5505-F4D3-45C3-980F-9C9BABDD2A72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76EE89-F18B-45AE-AEAA-B5983BECB088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sp>
        <p:nvSpPr>
          <p:cNvPr id="6" name="Téglalap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cxnSp>
        <p:nvCxnSpPr>
          <p:cNvPr id="7" name="Egyenes összekötő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sp>
        <p:nvSpPr>
          <p:cNvPr id="9" name="Téglalap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8BEE6-146E-4896-82DF-2ABAF42C7271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sp>
        <p:nvSpPr>
          <p:cNvPr id="9" name="Téglalap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cxnSp>
        <p:nvCxnSpPr>
          <p:cNvPr id="10" name="Egyenes összekötő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églalap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E8CA0-B170-49D3-8649-385CA60FC482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sp>
        <p:nvSpPr>
          <p:cNvPr id="8" name="Téglalap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sp>
        <p:nvSpPr>
          <p:cNvPr id="9" name="Téglalap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61E48F9-5453-44C2-B3EC-8E33341955CE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hu-HU" smtClean="0"/>
              <a:pPr/>
              <a:t>‹#›</a:t>
            </a:fld>
            <a:endParaRPr lang="hu-HU" dirty="0"/>
          </a:p>
        </p:txBody>
      </p:sp>
      <p:cxnSp>
        <p:nvCxnSpPr>
          <p:cNvPr id="10" name="Egyenes összekötő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hu-HU" dirty="0"/>
          </a:p>
        </p:txBody>
      </p:sp>
      <p:sp>
        <p:nvSpPr>
          <p:cNvPr id="8" name="Téglalap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13" name="Téglalap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14" name="Egyenes összekötő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dirty="0"/>
          </a:p>
        </p:txBody>
      </p:sp>
      <p:cxnSp>
        <p:nvCxnSpPr>
          <p:cNvPr id="16" name="Egyenes összekötő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D7F7E17D-9357-4491-B73D-1D955057DA5B}" type="datetime1">
              <a:rPr lang="hu-HU" smtClean="0"/>
              <a:t>2021. 08. 16.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89956" y="1916832"/>
            <a:ext cx="8329031" cy="1368151"/>
          </a:xfrm>
        </p:spPr>
        <p:txBody>
          <a:bodyPr rtlCol="0"/>
          <a:lstStyle/>
          <a:p>
            <a:pPr algn="ctr" rtl="0"/>
            <a:r>
              <a:rPr lang="hu-HU" sz="8000" b="1" dirty="0" smtClean="0"/>
              <a:t>Conduit</a:t>
            </a:r>
            <a:endParaRPr lang="hu-HU" sz="8000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215693" y="3068959"/>
            <a:ext cx="7516442" cy="1116085"/>
          </a:xfrm>
        </p:spPr>
        <p:txBody>
          <a:bodyPr rtlCol="0">
            <a:normAutofit/>
          </a:bodyPr>
          <a:lstStyle/>
          <a:p>
            <a:pPr algn="ctr"/>
            <a:r>
              <a:rPr lang="hu-HU" dirty="0"/>
              <a:t>Vizsgaremek </a:t>
            </a:r>
            <a:r>
              <a:rPr lang="hu-HU" dirty="0" smtClean="0"/>
              <a:t>védés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845940" y="2492896"/>
            <a:ext cx="9782801" cy="262778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hu-HU" sz="4000" b="1" dirty="0" smtClean="0"/>
              <a:t>Név: 		</a:t>
            </a:r>
            <a:r>
              <a:rPr lang="hu-HU" sz="4000" dirty="0" smtClean="0"/>
              <a:t>Pátyerkó Dorina</a:t>
            </a:r>
            <a:endParaRPr lang="hu-HU" sz="4000" dirty="0" smtClean="0"/>
          </a:p>
          <a:p>
            <a:pPr marL="0" indent="0" rtl="0">
              <a:buNone/>
            </a:pPr>
            <a:r>
              <a:rPr lang="hu-HU" sz="4000" b="1" dirty="0" smtClean="0"/>
              <a:t>E-mail: 	</a:t>
            </a:r>
            <a:r>
              <a:rPr lang="hu-HU" sz="4000" dirty="0" smtClean="0"/>
              <a:t>dorinapatyerko@gmail.com</a:t>
            </a:r>
          </a:p>
          <a:p>
            <a:pPr marL="0" indent="0" rtl="0">
              <a:buNone/>
            </a:pPr>
            <a:r>
              <a:rPr lang="hu-HU" sz="4000" b="1" dirty="0" err="1" smtClean="0"/>
              <a:t>GitHub</a:t>
            </a:r>
            <a:r>
              <a:rPr lang="hu-HU" sz="4000" b="1" dirty="0" smtClean="0"/>
              <a:t>: 	</a:t>
            </a:r>
            <a:r>
              <a:rPr lang="hu-HU" sz="4000" dirty="0" smtClean="0"/>
              <a:t>mantissza</a:t>
            </a:r>
            <a:endParaRPr lang="hu-HU" sz="4000" dirty="0" smtClean="0"/>
          </a:p>
        </p:txBody>
      </p:sp>
    </p:spTree>
    <p:extLst>
      <p:ext uri="{BB962C8B-B14F-4D97-AF65-F5344CB8AC3E}">
        <p14:creationId xmlns:p14="http://schemas.microsoft.com/office/powerpoint/2010/main" val="1561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sz="4400" dirty="0" smtClean="0"/>
              <a:t>A Conduit alkalmazásról röviden</a:t>
            </a:r>
            <a:endParaRPr lang="hu-HU" sz="4400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593436" y="1988840"/>
            <a:ext cx="9782801" cy="4104456"/>
          </a:xfrm>
        </p:spPr>
        <p:txBody>
          <a:bodyPr rtlCol="0"/>
          <a:lstStyle/>
          <a:p>
            <a:pPr rtl="0"/>
            <a:r>
              <a:rPr lang="hu-HU" dirty="0" err="1" smtClean="0"/>
              <a:t>Twitter</a:t>
            </a:r>
            <a:r>
              <a:rPr lang="hu-HU" dirty="0" smtClean="0"/>
              <a:t> mintájára készült</a:t>
            </a:r>
            <a:endParaRPr lang="hu-HU" dirty="0" smtClean="0"/>
          </a:p>
          <a:p>
            <a:pPr rtl="0"/>
            <a:r>
              <a:rPr lang="hu-HU" dirty="0" err="1" smtClean="0"/>
              <a:t>Mikroblogolásra</a:t>
            </a:r>
            <a:r>
              <a:rPr lang="hu-HU" dirty="0" smtClean="0"/>
              <a:t> alkalmas </a:t>
            </a:r>
            <a:r>
              <a:rPr lang="hu-HU" dirty="0" err="1" smtClean="0"/>
              <a:t>social</a:t>
            </a:r>
            <a:r>
              <a:rPr lang="hu-HU" dirty="0" smtClean="0"/>
              <a:t> média platform</a:t>
            </a:r>
          </a:p>
          <a:p>
            <a:pPr rtl="0"/>
            <a:r>
              <a:rPr lang="hu-HU" dirty="0"/>
              <a:t>F</a:t>
            </a:r>
            <a:r>
              <a:rPr lang="hu-HU" dirty="0" smtClean="0"/>
              <a:t>ő célok általánosságban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Cikkek megosztása</a:t>
            </a:r>
          </a:p>
          <a:p>
            <a:pPr lvl="1"/>
            <a:r>
              <a:rPr lang="hu-HU" dirty="0" smtClean="0"/>
              <a:t>Tartalmak </a:t>
            </a:r>
            <a:r>
              <a:rPr lang="hu-HU" dirty="0" smtClean="0"/>
              <a:t>böngészése, kedvelése</a:t>
            </a:r>
          </a:p>
          <a:p>
            <a:pPr lvl="1"/>
            <a:r>
              <a:rPr lang="hu-HU" dirty="0" err="1" smtClean="0"/>
              <a:t>Kommentelési</a:t>
            </a:r>
            <a:r>
              <a:rPr lang="hu-HU" dirty="0" smtClean="0"/>
              <a:t> lehetőség</a:t>
            </a:r>
            <a:endParaRPr lang="hu-HU" dirty="0" smtClean="0"/>
          </a:p>
          <a:p>
            <a:pPr lvl="1"/>
            <a:r>
              <a:rPr lang="hu-HU" dirty="0" smtClean="0"/>
              <a:t>Felhasználók követése</a:t>
            </a:r>
          </a:p>
          <a:p>
            <a:pPr lvl="1"/>
            <a:r>
              <a:rPr lang="hu-HU" dirty="0" smtClean="0"/>
              <a:t>Tag rendszer (Tematikus böngészés)</a:t>
            </a:r>
            <a:endParaRPr lang="hu-HU" dirty="0" smtClean="0"/>
          </a:p>
          <a:p>
            <a:pPr lvl="1"/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0"/>
            <a:ext cx="10444679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sz="4400" dirty="0" smtClean="0"/>
              <a:t>Lefedett tesztesetek</a:t>
            </a:r>
            <a:endParaRPr lang="hu-HU" sz="4400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593436" y="1700808"/>
            <a:ext cx="9782801" cy="4675659"/>
          </a:xfrm>
        </p:spPr>
        <p:txBody>
          <a:bodyPr rtlCol="0">
            <a:normAutofit/>
          </a:bodyPr>
          <a:lstStyle/>
          <a:p>
            <a:pPr lvl="1"/>
            <a:r>
              <a:rPr lang="hu-HU" dirty="0" smtClean="0"/>
              <a:t>| CON_TC_001 </a:t>
            </a:r>
            <a:r>
              <a:rPr lang="hu-HU" dirty="0"/>
              <a:t>| Regisztráció</a:t>
            </a:r>
          </a:p>
          <a:p>
            <a:pPr lvl="1"/>
            <a:r>
              <a:rPr lang="hu-HU" dirty="0"/>
              <a:t>| </a:t>
            </a:r>
            <a:r>
              <a:rPr lang="hu-HU" dirty="0" smtClean="0"/>
              <a:t>CON_TC_002 </a:t>
            </a:r>
            <a:r>
              <a:rPr lang="hu-HU" dirty="0"/>
              <a:t>| </a:t>
            </a:r>
            <a:r>
              <a:rPr lang="hu-HU" dirty="0" smtClean="0"/>
              <a:t>Bejelentkezés</a:t>
            </a:r>
            <a:endParaRPr lang="hu-HU" dirty="0"/>
          </a:p>
          <a:p>
            <a:pPr lvl="1"/>
            <a:r>
              <a:rPr lang="hu-HU" dirty="0"/>
              <a:t>| </a:t>
            </a:r>
            <a:r>
              <a:rPr lang="hu-HU" dirty="0" smtClean="0"/>
              <a:t>CON_TC_003 </a:t>
            </a:r>
            <a:r>
              <a:rPr lang="hu-HU" dirty="0"/>
              <a:t>| </a:t>
            </a:r>
            <a:r>
              <a:rPr lang="hu-HU" dirty="0" smtClean="0"/>
              <a:t>Adatkezelési </a:t>
            </a:r>
            <a:r>
              <a:rPr lang="hu-HU" dirty="0"/>
              <a:t>nyilatkozat használata</a:t>
            </a:r>
          </a:p>
          <a:p>
            <a:pPr lvl="1"/>
            <a:r>
              <a:rPr lang="hu-HU" dirty="0"/>
              <a:t>| </a:t>
            </a:r>
            <a:r>
              <a:rPr lang="hu-HU" dirty="0" smtClean="0"/>
              <a:t>CON_TC_004 </a:t>
            </a:r>
            <a:r>
              <a:rPr lang="hu-HU" dirty="0"/>
              <a:t>| </a:t>
            </a:r>
            <a:r>
              <a:rPr lang="hu-HU" dirty="0" smtClean="0"/>
              <a:t>Adatok </a:t>
            </a:r>
            <a:r>
              <a:rPr lang="hu-HU" dirty="0" err="1"/>
              <a:t>listázása</a:t>
            </a:r>
            <a:endParaRPr lang="hu-HU" dirty="0"/>
          </a:p>
          <a:p>
            <a:pPr lvl="1"/>
            <a:r>
              <a:rPr lang="hu-HU" dirty="0"/>
              <a:t>| </a:t>
            </a:r>
            <a:r>
              <a:rPr lang="hu-HU" dirty="0" smtClean="0"/>
              <a:t>CON_TC_005 </a:t>
            </a:r>
            <a:r>
              <a:rPr lang="hu-HU" dirty="0"/>
              <a:t>| </a:t>
            </a:r>
            <a:r>
              <a:rPr lang="hu-HU" dirty="0" smtClean="0"/>
              <a:t>Több </a:t>
            </a:r>
            <a:r>
              <a:rPr lang="hu-HU" dirty="0"/>
              <a:t>oldalas lista bejárása</a:t>
            </a:r>
          </a:p>
          <a:p>
            <a:pPr lvl="1"/>
            <a:r>
              <a:rPr lang="hu-HU" dirty="0"/>
              <a:t>| </a:t>
            </a:r>
            <a:r>
              <a:rPr lang="hu-HU" dirty="0" smtClean="0"/>
              <a:t>CON_TC_006 </a:t>
            </a:r>
            <a:r>
              <a:rPr lang="hu-HU" dirty="0"/>
              <a:t>| </a:t>
            </a:r>
            <a:r>
              <a:rPr lang="hu-HU" dirty="0" smtClean="0"/>
              <a:t>Új </a:t>
            </a:r>
            <a:r>
              <a:rPr lang="hu-HU" dirty="0"/>
              <a:t>adat bevitel</a:t>
            </a:r>
          </a:p>
          <a:p>
            <a:pPr lvl="1"/>
            <a:r>
              <a:rPr lang="hu-HU" dirty="0"/>
              <a:t>| </a:t>
            </a:r>
            <a:r>
              <a:rPr lang="hu-HU" dirty="0" smtClean="0"/>
              <a:t>CON_TC_007 </a:t>
            </a:r>
            <a:r>
              <a:rPr lang="hu-HU" dirty="0"/>
              <a:t>| </a:t>
            </a:r>
            <a:r>
              <a:rPr lang="hu-HU" dirty="0" smtClean="0"/>
              <a:t>Ismételt </a:t>
            </a:r>
            <a:r>
              <a:rPr lang="hu-HU" dirty="0"/>
              <a:t>és sorozatos adatbevitel adatforrásból</a:t>
            </a:r>
          </a:p>
          <a:p>
            <a:pPr lvl="1"/>
            <a:r>
              <a:rPr lang="hu-HU" dirty="0"/>
              <a:t>| </a:t>
            </a:r>
            <a:r>
              <a:rPr lang="hu-HU" dirty="0" smtClean="0"/>
              <a:t>CON_TC_008 </a:t>
            </a:r>
            <a:r>
              <a:rPr lang="hu-HU" dirty="0"/>
              <a:t>| </a:t>
            </a:r>
            <a:r>
              <a:rPr lang="hu-HU" dirty="0" smtClean="0"/>
              <a:t>Meglévő </a:t>
            </a:r>
            <a:r>
              <a:rPr lang="hu-HU" dirty="0"/>
              <a:t>adat módosítás</a:t>
            </a:r>
          </a:p>
          <a:p>
            <a:pPr lvl="1"/>
            <a:r>
              <a:rPr lang="hu-HU" dirty="0"/>
              <a:t>| </a:t>
            </a:r>
            <a:r>
              <a:rPr lang="hu-HU" dirty="0" smtClean="0"/>
              <a:t>CON_TC_009 </a:t>
            </a:r>
            <a:r>
              <a:rPr lang="hu-HU" dirty="0"/>
              <a:t>| </a:t>
            </a:r>
            <a:r>
              <a:rPr lang="hu-HU" dirty="0" smtClean="0"/>
              <a:t>Adat </a:t>
            </a:r>
            <a:r>
              <a:rPr lang="hu-HU" dirty="0"/>
              <a:t>vagy adatok törlése</a:t>
            </a:r>
          </a:p>
          <a:p>
            <a:pPr lvl="1"/>
            <a:r>
              <a:rPr lang="hu-HU" dirty="0"/>
              <a:t>| </a:t>
            </a:r>
            <a:r>
              <a:rPr lang="hu-HU" dirty="0" smtClean="0"/>
              <a:t>CON_TC_010 </a:t>
            </a:r>
            <a:r>
              <a:rPr lang="hu-HU" dirty="0"/>
              <a:t>| </a:t>
            </a:r>
            <a:r>
              <a:rPr lang="hu-HU" dirty="0" smtClean="0"/>
              <a:t>Adatok </a:t>
            </a:r>
            <a:r>
              <a:rPr lang="hu-HU" dirty="0"/>
              <a:t>lementése felületről</a:t>
            </a:r>
          </a:p>
          <a:p>
            <a:pPr lvl="1"/>
            <a:r>
              <a:rPr lang="hu-HU" dirty="0"/>
              <a:t>| </a:t>
            </a:r>
            <a:r>
              <a:rPr lang="hu-HU" dirty="0" smtClean="0"/>
              <a:t>CON_TC_011 </a:t>
            </a:r>
            <a:r>
              <a:rPr lang="hu-HU" dirty="0"/>
              <a:t>| </a:t>
            </a:r>
            <a:r>
              <a:rPr lang="hu-HU" dirty="0" smtClean="0"/>
              <a:t>Kijelentkezés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218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sz="4400" b="1" dirty="0" smtClean="0"/>
              <a:t>Automatizálás?</a:t>
            </a:r>
            <a:endParaRPr lang="hu-HU" sz="4400" b="1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3102938" y="4797152"/>
            <a:ext cx="5046000" cy="996205"/>
          </a:xfrm>
        </p:spPr>
        <p:txBody>
          <a:bodyPr rtlCol="0">
            <a:normAutofit/>
          </a:bodyPr>
          <a:lstStyle/>
          <a:p>
            <a:pPr marL="365760" lvl="1" indent="0" algn="ctr">
              <a:buNone/>
            </a:pPr>
            <a:r>
              <a:rPr lang="hu-HU" sz="3200" i="1" dirty="0" smtClean="0"/>
              <a:t>segítségével</a:t>
            </a:r>
            <a:endParaRPr lang="hu-HU" sz="3200" i="1" dirty="0" smtClean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59" y="0"/>
            <a:ext cx="3486637" cy="6878010"/>
          </a:xfrm>
          <a:prstGeom prst="rect">
            <a:avLst/>
          </a:prstGeom>
        </p:spPr>
      </p:pic>
      <p:sp>
        <p:nvSpPr>
          <p:cNvPr id="5" name="Tartalom helye 13"/>
          <p:cNvSpPr txBox="1">
            <a:spLocks/>
          </p:cNvSpPr>
          <p:nvPr/>
        </p:nvSpPr>
        <p:spPr>
          <a:xfrm>
            <a:off x="2061964" y="2132856"/>
            <a:ext cx="4722011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 algn="ctr">
              <a:buFont typeface="Euphemia" pitchFamily="34" charset="0"/>
              <a:buNone/>
            </a:pPr>
            <a:r>
              <a:rPr lang="hu-HU" sz="6000" dirty="0" err="1" smtClean="0"/>
              <a:t>Github</a:t>
            </a:r>
            <a:r>
              <a:rPr lang="hu-HU" sz="6000" dirty="0" smtClean="0"/>
              <a:t> </a:t>
            </a:r>
          </a:p>
          <a:p>
            <a:pPr marL="365760" lvl="1" indent="0" algn="ctr">
              <a:buFont typeface="Euphemia" pitchFamily="34" charset="0"/>
              <a:buNone/>
            </a:pPr>
            <a:r>
              <a:rPr lang="hu-HU" sz="6000" dirty="0" smtClean="0"/>
              <a:t>Action </a:t>
            </a:r>
          </a:p>
          <a:p>
            <a:pPr marL="365760" lvl="1" indent="0" algn="ctr">
              <a:buFont typeface="Euphemia" pitchFamily="34" charset="0"/>
              <a:buNone/>
            </a:pPr>
            <a:r>
              <a:rPr lang="hu-HU" sz="6000" dirty="0" err="1" smtClean="0"/>
              <a:t>Workflow</a:t>
            </a:r>
            <a:endParaRPr lang="hu-HU" sz="6000" dirty="0" smtClean="0"/>
          </a:p>
        </p:txBody>
      </p:sp>
    </p:spTree>
    <p:extLst>
      <p:ext uri="{BB962C8B-B14F-4D97-AF65-F5344CB8AC3E}">
        <p14:creationId xmlns:p14="http://schemas.microsoft.com/office/powerpoint/2010/main" val="56142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sz="4400" dirty="0" smtClean="0"/>
              <a:t>Vezetői tesztjelentés</a:t>
            </a:r>
            <a:endParaRPr lang="hu-HU" sz="4400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>
          <a:xfrm>
            <a:off x="1593436" y="5229200"/>
            <a:ext cx="9782801" cy="1440160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hu-HU" sz="1800" dirty="0" smtClean="0"/>
              <a:t>Források:</a:t>
            </a:r>
          </a:p>
          <a:p>
            <a:pPr marL="0" indent="0" algn="ctr">
              <a:buNone/>
            </a:pPr>
            <a:r>
              <a:rPr lang="hu-HU" sz="1800" i="1" dirty="0" smtClean="0"/>
              <a:t>https://github.com/mantissza/conduit/blob/master/docs/Conduit_Test_Report_V1.pdf</a:t>
            </a:r>
          </a:p>
          <a:p>
            <a:pPr marL="0" indent="0" algn="ctr">
              <a:buNone/>
            </a:pPr>
            <a:r>
              <a:rPr lang="hu-HU" sz="1800" i="1" dirty="0"/>
              <a:t>https://</a:t>
            </a:r>
            <a:r>
              <a:rPr lang="hu-HU" sz="1800" i="1" dirty="0" smtClean="0"/>
              <a:t>mantissza.github.io/conduit/</a:t>
            </a:r>
          </a:p>
          <a:p>
            <a:pPr marL="0" indent="0" algn="ctr">
              <a:buNone/>
            </a:pPr>
            <a:endParaRPr lang="hu-HU" sz="1800" dirty="0" smtClean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1417637"/>
            <a:ext cx="3381847" cy="402011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556" y="1298557"/>
            <a:ext cx="370574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7868" y="2492896"/>
            <a:ext cx="10657183" cy="1512168"/>
          </a:xfrm>
        </p:spPr>
        <p:txBody>
          <a:bodyPr rtlCol="0">
            <a:noAutofit/>
          </a:bodyPr>
          <a:lstStyle/>
          <a:p>
            <a:pPr algn="ctr" rtl="0"/>
            <a:r>
              <a:rPr lang="hu-HU" sz="7200" b="1" dirty="0" smtClean="0"/>
              <a:t>Köszönöm a figyelmet!</a:t>
            </a:r>
            <a:endParaRPr lang="hu-HU" sz="7200" b="1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atika (16x9)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1_TF02787947.potx" id="{1856EB3E-23E6-410F-84EE-074EE1E2F478}" vid="{19E3C665-2371-4CDD-B75A-6E0979AA39FE}"/>
    </a:ext>
  </a:extLst>
</a:theme>
</file>

<file path=ppt/theme/theme2.xml><?xml version="1.0" encoding="utf-8"?>
<a:theme xmlns:a="http://schemas.openxmlformats.org/drawingml/2006/main" name="Office-téma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130</Words>
  <Application>Microsoft Office PowerPoint</Application>
  <PresentationFormat>Egyéni</PresentationFormat>
  <Paragraphs>43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Euphemia</vt:lpstr>
      <vt:lpstr>Matematika (16x9)</vt:lpstr>
      <vt:lpstr>Conduit</vt:lpstr>
      <vt:lpstr>PowerPoint-bemutató</vt:lpstr>
      <vt:lpstr>A Conduit alkalmazásról röviden</vt:lpstr>
      <vt:lpstr>PowerPoint-bemutató</vt:lpstr>
      <vt:lpstr>Lefedett tesztesetek</vt:lpstr>
      <vt:lpstr>Automatizálás?</vt:lpstr>
      <vt:lpstr>Vezetői tesztjelentés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</dc:title>
  <dc:creator>Pátyerkó</dc:creator>
  <cp:lastModifiedBy>Pátyerkó</cp:lastModifiedBy>
  <cp:revision>8</cp:revision>
  <dcterms:created xsi:type="dcterms:W3CDTF">2021-08-16T20:53:00Z</dcterms:created>
  <dcterms:modified xsi:type="dcterms:W3CDTF">2021-08-16T21:55:46Z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