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92" r:id="rId4"/>
    <p:sldId id="262" r:id="rId5"/>
    <p:sldId id="268" r:id="rId6"/>
    <p:sldId id="294" r:id="rId7"/>
    <p:sldId id="270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295" r:id="rId17"/>
    <p:sldId id="280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286" r:id="rId29"/>
    <p:sldId id="297" r:id="rId30"/>
    <p:sldId id="318" r:id="rId3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1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480" y="1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2472" y="9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ProyectUserReport.csv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ProyectUserReport.csv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ReportAgen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ReportAgen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ReportAgen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ReportAgen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ProyectUserReport.csv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ProyectUserReport.csv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ProyectUserReport.csv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ProyectUserReport.csv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ProyectUserReport.csv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ProyectUserReport.csv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ProyectUserReport.csv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ProyectUserReport.csv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Puntaje</c:v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User01_Data!$A$2:$A$16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User01_Data!$B$2:$B$16</c:f>
              <c:numCache>
                <c:formatCode>General</c:formatCode>
                <c:ptCount val="15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8</c:v>
                </c:pt>
                <c:pt idx="4">
                  <c:v>11</c:v>
                </c:pt>
                <c:pt idx="5">
                  <c:v>0</c:v>
                </c:pt>
                <c:pt idx="6">
                  <c:v>8</c:v>
                </c:pt>
                <c:pt idx="7">
                  <c:v>15</c:v>
                </c:pt>
                <c:pt idx="8">
                  <c:v>1</c:v>
                </c:pt>
                <c:pt idx="9">
                  <c:v>2</c:v>
                </c:pt>
                <c:pt idx="10">
                  <c:v>0</c:v>
                </c:pt>
                <c:pt idx="11">
                  <c:v>9</c:v>
                </c:pt>
                <c:pt idx="12">
                  <c:v>2</c:v>
                </c:pt>
                <c:pt idx="13">
                  <c:v>0</c:v>
                </c:pt>
                <c:pt idx="14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93-47A6-B160-BC6B0B228EB0}"/>
            </c:ext>
          </c:extLst>
        </c:ser>
        <c:ser>
          <c:idx val="1"/>
          <c:order val="1"/>
          <c:tx>
            <c:v>Media Puntaje</c:v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val>
            <c:numRef>
              <c:f>User01_Data!$D$2:$D$16</c:f>
              <c:numCache>
                <c:formatCode>General</c:formatCode>
                <c:ptCount val="15"/>
                <c:pt idx="0">
                  <c:v>0</c:v>
                </c:pt>
                <c:pt idx="1">
                  <c:v>1.5</c:v>
                </c:pt>
                <c:pt idx="2">
                  <c:v>1</c:v>
                </c:pt>
                <c:pt idx="3">
                  <c:v>2.75</c:v>
                </c:pt>
                <c:pt idx="4">
                  <c:v>4.4000000000000004</c:v>
                </c:pt>
                <c:pt idx="5">
                  <c:v>3.6666666666666665</c:v>
                </c:pt>
                <c:pt idx="6">
                  <c:v>4.2857142857142856</c:v>
                </c:pt>
                <c:pt idx="7">
                  <c:v>5.625</c:v>
                </c:pt>
                <c:pt idx="8">
                  <c:v>5.1111111111111107</c:v>
                </c:pt>
                <c:pt idx="9">
                  <c:v>4.8</c:v>
                </c:pt>
                <c:pt idx="10">
                  <c:v>4.3636363636363633</c:v>
                </c:pt>
                <c:pt idx="11">
                  <c:v>4.75</c:v>
                </c:pt>
                <c:pt idx="12">
                  <c:v>4.5384615384615383</c:v>
                </c:pt>
                <c:pt idx="13">
                  <c:v>4.2142857142857144</c:v>
                </c:pt>
                <c:pt idx="14">
                  <c:v>4.5333333333333332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93-47A6-B160-BC6B0B228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Cantidad de Frames</c:v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val>
            <c:numRef>
              <c:f>User05_Data!$C$2:$C$16</c:f>
              <c:numCache>
                <c:formatCode>General</c:formatCode>
                <c:ptCount val="15"/>
                <c:pt idx="0">
                  <c:v>450</c:v>
                </c:pt>
                <c:pt idx="1">
                  <c:v>33</c:v>
                </c:pt>
                <c:pt idx="2">
                  <c:v>534</c:v>
                </c:pt>
                <c:pt idx="3">
                  <c:v>271</c:v>
                </c:pt>
                <c:pt idx="4">
                  <c:v>2</c:v>
                </c:pt>
                <c:pt idx="5">
                  <c:v>16</c:v>
                </c:pt>
                <c:pt idx="6">
                  <c:v>322</c:v>
                </c:pt>
                <c:pt idx="7">
                  <c:v>473</c:v>
                </c:pt>
                <c:pt idx="8">
                  <c:v>239</c:v>
                </c:pt>
                <c:pt idx="9">
                  <c:v>682</c:v>
                </c:pt>
                <c:pt idx="10">
                  <c:v>16</c:v>
                </c:pt>
                <c:pt idx="11">
                  <c:v>97</c:v>
                </c:pt>
                <c:pt idx="12">
                  <c:v>455</c:v>
                </c:pt>
                <c:pt idx="13">
                  <c:v>471</c:v>
                </c:pt>
                <c:pt idx="1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7B-41CF-B64A-8CDB949EBCC0}"/>
            </c:ext>
          </c:extLst>
        </c:ser>
        <c:ser>
          <c:idx val="1"/>
          <c:order val="1"/>
          <c:tx>
            <c:v>Media de Frames</c:v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val>
            <c:numRef>
              <c:f>User05_Data!$E$2:$E$16</c:f>
              <c:numCache>
                <c:formatCode>General</c:formatCode>
                <c:ptCount val="15"/>
                <c:pt idx="0">
                  <c:v>450</c:v>
                </c:pt>
                <c:pt idx="1">
                  <c:v>241.5</c:v>
                </c:pt>
                <c:pt idx="2">
                  <c:v>339</c:v>
                </c:pt>
                <c:pt idx="3">
                  <c:v>322</c:v>
                </c:pt>
                <c:pt idx="4">
                  <c:v>258</c:v>
                </c:pt>
                <c:pt idx="5">
                  <c:v>217.66666666666666</c:v>
                </c:pt>
                <c:pt idx="6">
                  <c:v>232.57142857142858</c:v>
                </c:pt>
                <c:pt idx="7">
                  <c:v>262.625</c:v>
                </c:pt>
                <c:pt idx="8">
                  <c:v>260</c:v>
                </c:pt>
                <c:pt idx="9">
                  <c:v>302.2</c:v>
                </c:pt>
                <c:pt idx="10">
                  <c:v>276.18181818181819</c:v>
                </c:pt>
                <c:pt idx="11">
                  <c:v>261.25</c:v>
                </c:pt>
                <c:pt idx="12">
                  <c:v>276.15384615384613</c:v>
                </c:pt>
                <c:pt idx="13">
                  <c:v>290.07142857142856</c:v>
                </c:pt>
                <c:pt idx="14">
                  <c:v>270.8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7B-41CF-B64A-8CDB949EB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Puntaje</c:v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val>
            <c:numRef>
              <c:f>Training!$B$2:$B$136</c:f>
              <c:numCache>
                <c:formatCode>General</c:formatCode>
                <c:ptCount val="1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2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1</c:v>
                </c:pt>
                <c:pt idx="44">
                  <c:v>1</c:v>
                </c:pt>
                <c:pt idx="45">
                  <c:v>2</c:v>
                </c:pt>
                <c:pt idx="46">
                  <c:v>0</c:v>
                </c:pt>
                <c:pt idx="47">
                  <c:v>1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0</c:v>
                </c:pt>
                <c:pt idx="52">
                  <c:v>1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1</c:v>
                </c:pt>
                <c:pt idx="57">
                  <c:v>1</c:v>
                </c:pt>
                <c:pt idx="58">
                  <c:v>0</c:v>
                </c:pt>
                <c:pt idx="59">
                  <c:v>1</c:v>
                </c:pt>
                <c:pt idx="60">
                  <c:v>0</c:v>
                </c:pt>
                <c:pt idx="61">
                  <c:v>0</c:v>
                </c:pt>
                <c:pt idx="62">
                  <c:v>1</c:v>
                </c:pt>
                <c:pt idx="63">
                  <c:v>3</c:v>
                </c:pt>
                <c:pt idx="64">
                  <c:v>1</c:v>
                </c:pt>
                <c:pt idx="65">
                  <c:v>1</c:v>
                </c:pt>
                <c:pt idx="66">
                  <c:v>2</c:v>
                </c:pt>
                <c:pt idx="67">
                  <c:v>1</c:v>
                </c:pt>
                <c:pt idx="68">
                  <c:v>2</c:v>
                </c:pt>
                <c:pt idx="69">
                  <c:v>1</c:v>
                </c:pt>
                <c:pt idx="70">
                  <c:v>0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0</c:v>
                </c:pt>
                <c:pt idx="75">
                  <c:v>2</c:v>
                </c:pt>
                <c:pt idx="76">
                  <c:v>0</c:v>
                </c:pt>
                <c:pt idx="77">
                  <c:v>0</c:v>
                </c:pt>
                <c:pt idx="78">
                  <c:v>4</c:v>
                </c:pt>
                <c:pt idx="79">
                  <c:v>1</c:v>
                </c:pt>
                <c:pt idx="80">
                  <c:v>2</c:v>
                </c:pt>
                <c:pt idx="81">
                  <c:v>1</c:v>
                </c:pt>
                <c:pt idx="82">
                  <c:v>6</c:v>
                </c:pt>
                <c:pt idx="83">
                  <c:v>7</c:v>
                </c:pt>
                <c:pt idx="84">
                  <c:v>1</c:v>
                </c:pt>
                <c:pt idx="85">
                  <c:v>1</c:v>
                </c:pt>
                <c:pt idx="86">
                  <c:v>2</c:v>
                </c:pt>
                <c:pt idx="87">
                  <c:v>5</c:v>
                </c:pt>
                <c:pt idx="88">
                  <c:v>8</c:v>
                </c:pt>
                <c:pt idx="89">
                  <c:v>26</c:v>
                </c:pt>
                <c:pt idx="90">
                  <c:v>8</c:v>
                </c:pt>
                <c:pt idx="91">
                  <c:v>25</c:v>
                </c:pt>
                <c:pt idx="92">
                  <c:v>10</c:v>
                </c:pt>
                <c:pt idx="93">
                  <c:v>9</c:v>
                </c:pt>
                <c:pt idx="94">
                  <c:v>18</c:v>
                </c:pt>
                <c:pt idx="95">
                  <c:v>2</c:v>
                </c:pt>
                <c:pt idx="96">
                  <c:v>23</c:v>
                </c:pt>
                <c:pt idx="97">
                  <c:v>2</c:v>
                </c:pt>
                <c:pt idx="98">
                  <c:v>3</c:v>
                </c:pt>
                <c:pt idx="99">
                  <c:v>13</c:v>
                </c:pt>
                <c:pt idx="100">
                  <c:v>7</c:v>
                </c:pt>
                <c:pt idx="101">
                  <c:v>14</c:v>
                </c:pt>
                <c:pt idx="102">
                  <c:v>16</c:v>
                </c:pt>
                <c:pt idx="103">
                  <c:v>13</c:v>
                </c:pt>
                <c:pt idx="104">
                  <c:v>6</c:v>
                </c:pt>
                <c:pt idx="105">
                  <c:v>13</c:v>
                </c:pt>
                <c:pt idx="106">
                  <c:v>3</c:v>
                </c:pt>
                <c:pt idx="107">
                  <c:v>15</c:v>
                </c:pt>
                <c:pt idx="108">
                  <c:v>14</c:v>
                </c:pt>
                <c:pt idx="109">
                  <c:v>13</c:v>
                </c:pt>
                <c:pt idx="110">
                  <c:v>18</c:v>
                </c:pt>
                <c:pt idx="111">
                  <c:v>19</c:v>
                </c:pt>
                <c:pt idx="112">
                  <c:v>22</c:v>
                </c:pt>
                <c:pt idx="113">
                  <c:v>18</c:v>
                </c:pt>
                <c:pt idx="114">
                  <c:v>1</c:v>
                </c:pt>
                <c:pt idx="115">
                  <c:v>19</c:v>
                </c:pt>
                <c:pt idx="116">
                  <c:v>3</c:v>
                </c:pt>
                <c:pt idx="117">
                  <c:v>11</c:v>
                </c:pt>
                <c:pt idx="118">
                  <c:v>5</c:v>
                </c:pt>
                <c:pt idx="119">
                  <c:v>7</c:v>
                </c:pt>
                <c:pt idx="120">
                  <c:v>23</c:v>
                </c:pt>
                <c:pt idx="121">
                  <c:v>21</c:v>
                </c:pt>
                <c:pt idx="122">
                  <c:v>5</c:v>
                </c:pt>
                <c:pt idx="123">
                  <c:v>7</c:v>
                </c:pt>
                <c:pt idx="124">
                  <c:v>3</c:v>
                </c:pt>
                <c:pt idx="125">
                  <c:v>8</c:v>
                </c:pt>
                <c:pt idx="126">
                  <c:v>4</c:v>
                </c:pt>
                <c:pt idx="127">
                  <c:v>16</c:v>
                </c:pt>
                <c:pt idx="128">
                  <c:v>2</c:v>
                </c:pt>
                <c:pt idx="129">
                  <c:v>8</c:v>
                </c:pt>
                <c:pt idx="130">
                  <c:v>16</c:v>
                </c:pt>
                <c:pt idx="131">
                  <c:v>19</c:v>
                </c:pt>
                <c:pt idx="132">
                  <c:v>24</c:v>
                </c:pt>
                <c:pt idx="133">
                  <c:v>22</c:v>
                </c:pt>
                <c:pt idx="13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85-4101-96EB-1FCE349E2C57}"/>
            </c:ext>
          </c:extLst>
        </c:ser>
        <c:ser>
          <c:idx val="1"/>
          <c:order val="1"/>
          <c:tx>
            <c:v>Media Puntaje</c:v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val>
            <c:numRef>
              <c:f>Training!$D$2:$D$136</c:f>
              <c:numCache>
                <c:formatCode>General</c:formatCode>
                <c:ptCount val="1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0.25</c:v>
                </c:pt>
                <c:pt idx="4">
                  <c:v>0.2</c:v>
                </c:pt>
                <c:pt idx="5">
                  <c:v>0.16666666666666666</c:v>
                </c:pt>
                <c:pt idx="6">
                  <c:v>0.14285714285714285</c:v>
                </c:pt>
                <c:pt idx="7">
                  <c:v>0.125</c:v>
                </c:pt>
                <c:pt idx="8">
                  <c:v>0.22222222222222221</c:v>
                </c:pt>
                <c:pt idx="9">
                  <c:v>0.2</c:v>
                </c:pt>
                <c:pt idx="10">
                  <c:v>0.27272727272727271</c:v>
                </c:pt>
                <c:pt idx="11">
                  <c:v>0.33333333333333331</c:v>
                </c:pt>
                <c:pt idx="12">
                  <c:v>0.30769230769230771</c:v>
                </c:pt>
                <c:pt idx="13">
                  <c:v>0.2857142857142857</c:v>
                </c:pt>
                <c:pt idx="14">
                  <c:v>0.26666666666666666</c:v>
                </c:pt>
                <c:pt idx="15">
                  <c:v>0.3125</c:v>
                </c:pt>
                <c:pt idx="16">
                  <c:v>0.29411764705882354</c:v>
                </c:pt>
                <c:pt idx="17">
                  <c:v>0.27777777777777779</c:v>
                </c:pt>
                <c:pt idx="18">
                  <c:v>0.26315789473684209</c:v>
                </c:pt>
                <c:pt idx="19">
                  <c:v>0.25</c:v>
                </c:pt>
                <c:pt idx="20">
                  <c:v>0.23809523809523808</c:v>
                </c:pt>
                <c:pt idx="21">
                  <c:v>0.22727272727272727</c:v>
                </c:pt>
                <c:pt idx="22">
                  <c:v>0.2608695652173913</c:v>
                </c:pt>
                <c:pt idx="23">
                  <c:v>0.25</c:v>
                </c:pt>
                <c:pt idx="24">
                  <c:v>0.24</c:v>
                </c:pt>
                <c:pt idx="25">
                  <c:v>0.23076923076923078</c:v>
                </c:pt>
                <c:pt idx="26">
                  <c:v>0.25925925925925924</c:v>
                </c:pt>
                <c:pt idx="27">
                  <c:v>0.2857142857142857</c:v>
                </c:pt>
                <c:pt idx="28">
                  <c:v>0.27586206896551724</c:v>
                </c:pt>
                <c:pt idx="29">
                  <c:v>0.26666666666666666</c:v>
                </c:pt>
                <c:pt idx="30">
                  <c:v>0.29032258064516131</c:v>
                </c:pt>
                <c:pt idx="31">
                  <c:v>0.34375</c:v>
                </c:pt>
                <c:pt idx="32">
                  <c:v>0.33333333333333331</c:v>
                </c:pt>
                <c:pt idx="33">
                  <c:v>0.3235294117647059</c:v>
                </c:pt>
                <c:pt idx="34">
                  <c:v>0.34285714285714286</c:v>
                </c:pt>
                <c:pt idx="35">
                  <c:v>0.3611111111111111</c:v>
                </c:pt>
                <c:pt idx="36">
                  <c:v>0.35135135135135137</c:v>
                </c:pt>
                <c:pt idx="37">
                  <c:v>0.34210526315789475</c:v>
                </c:pt>
                <c:pt idx="38">
                  <c:v>0.33333333333333331</c:v>
                </c:pt>
                <c:pt idx="39">
                  <c:v>0.35</c:v>
                </c:pt>
                <c:pt idx="40">
                  <c:v>0.36585365853658536</c:v>
                </c:pt>
                <c:pt idx="41">
                  <c:v>0.35714285714285715</c:v>
                </c:pt>
                <c:pt idx="42">
                  <c:v>0.34883720930232559</c:v>
                </c:pt>
                <c:pt idx="43">
                  <c:v>0.36363636363636365</c:v>
                </c:pt>
                <c:pt idx="44">
                  <c:v>0.37777777777777777</c:v>
                </c:pt>
                <c:pt idx="45">
                  <c:v>0.41304347826086957</c:v>
                </c:pt>
                <c:pt idx="46">
                  <c:v>0.40425531914893614</c:v>
                </c:pt>
                <c:pt idx="47">
                  <c:v>0.41666666666666669</c:v>
                </c:pt>
                <c:pt idx="48">
                  <c:v>0.40816326530612246</c:v>
                </c:pt>
                <c:pt idx="49">
                  <c:v>0.42</c:v>
                </c:pt>
                <c:pt idx="50">
                  <c:v>0.43137254901960786</c:v>
                </c:pt>
                <c:pt idx="51">
                  <c:v>0.42307692307692307</c:v>
                </c:pt>
                <c:pt idx="52">
                  <c:v>0.43396226415094341</c:v>
                </c:pt>
                <c:pt idx="53">
                  <c:v>0.42592592592592593</c:v>
                </c:pt>
                <c:pt idx="54">
                  <c:v>0.41818181818181815</c:v>
                </c:pt>
                <c:pt idx="55">
                  <c:v>0.4107142857142857</c:v>
                </c:pt>
                <c:pt idx="56">
                  <c:v>0.42105263157894735</c:v>
                </c:pt>
                <c:pt idx="57">
                  <c:v>0.43103448275862066</c:v>
                </c:pt>
                <c:pt idx="58">
                  <c:v>0.42372881355932202</c:v>
                </c:pt>
                <c:pt idx="59">
                  <c:v>0.43333333333333335</c:v>
                </c:pt>
                <c:pt idx="60">
                  <c:v>0.42622950819672129</c:v>
                </c:pt>
                <c:pt idx="61">
                  <c:v>0.41935483870967744</c:v>
                </c:pt>
                <c:pt idx="62">
                  <c:v>0.42857142857142855</c:v>
                </c:pt>
                <c:pt idx="63">
                  <c:v>0.46875</c:v>
                </c:pt>
                <c:pt idx="64">
                  <c:v>0.47692307692307695</c:v>
                </c:pt>
                <c:pt idx="65">
                  <c:v>0.48484848484848486</c:v>
                </c:pt>
                <c:pt idx="66">
                  <c:v>0.5074626865671642</c:v>
                </c:pt>
                <c:pt idx="67">
                  <c:v>0.51470588235294112</c:v>
                </c:pt>
                <c:pt idx="68">
                  <c:v>0.53623188405797106</c:v>
                </c:pt>
                <c:pt idx="69">
                  <c:v>0.54285714285714282</c:v>
                </c:pt>
                <c:pt idx="70">
                  <c:v>0.53521126760563376</c:v>
                </c:pt>
                <c:pt idx="71">
                  <c:v>0.54166666666666663</c:v>
                </c:pt>
                <c:pt idx="72">
                  <c:v>0.54794520547945202</c:v>
                </c:pt>
                <c:pt idx="73">
                  <c:v>0.55405405405405406</c:v>
                </c:pt>
                <c:pt idx="74">
                  <c:v>0.54666666666666663</c:v>
                </c:pt>
                <c:pt idx="75">
                  <c:v>0.56578947368421051</c:v>
                </c:pt>
                <c:pt idx="76">
                  <c:v>0.55844155844155841</c:v>
                </c:pt>
                <c:pt idx="77">
                  <c:v>0.55128205128205132</c:v>
                </c:pt>
                <c:pt idx="78">
                  <c:v>0.59493670886075944</c:v>
                </c:pt>
                <c:pt idx="79">
                  <c:v>0.6</c:v>
                </c:pt>
                <c:pt idx="80">
                  <c:v>0.61728395061728392</c:v>
                </c:pt>
                <c:pt idx="81">
                  <c:v>0.62195121951219512</c:v>
                </c:pt>
                <c:pt idx="82">
                  <c:v>0.68674698795180722</c:v>
                </c:pt>
                <c:pt idx="83">
                  <c:v>0.76190476190476186</c:v>
                </c:pt>
                <c:pt idx="84">
                  <c:v>0.76470588235294112</c:v>
                </c:pt>
                <c:pt idx="85">
                  <c:v>0.76744186046511631</c:v>
                </c:pt>
                <c:pt idx="86">
                  <c:v>0.7816091954022989</c:v>
                </c:pt>
                <c:pt idx="87">
                  <c:v>0.82954545454545459</c:v>
                </c:pt>
                <c:pt idx="88">
                  <c:v>0.9101123595505618</c:v>
                </c:pt>
                <c:pt idx="89">
                  <c:v>1.1888888888888889</c:v>
                </c:pt>
                <c:pt idx="90">
                  <c:v>1.2637362637362637</c:v>
                </c:pt>
                <c:pt idx="91">
                  <c:v>1.5217391304347827</c:v>
                </c:pt>
                <c:pt idx="92">
                  <c:v>1.6129032258064515</c:v>
                </c:pt>
                <c:pt idx="93">
                  <c:v>1.6914893617021276</c:v>
                </c:pt>
                <c:pt idx="94">
                  <c:v>1.8631578947368421</c:v>
                </c:pt>
                <c:pt idx="95">
                  <c:v>1.8645833333333333</c:v>
                </c:pt>
                <c:pt idx="96">
                  <c:v>2.0824742268041239</c:v>
                </c:pt>
                <c:pt idx="97">
                  <c:v>2.0816326530612246</c:v>
                </c:pt>
                <c:pt idx="98">
                  <c:v>2.0909090909090908</c:v>
                </c:pt>
                <c:pt idx="99">
                  <c:v>2.2000000000000002</c:v>
                </c:pt>
                <c:pt idx="100">
                  <c:v>2.2475247524752477</c:v>
                </c:pt>
                <c:pt idx="101">
                  <c:v>2.3627450980392157</c:v>
                </c:pt>
                <c:pt idx="102">
                  <c:v>2.4951456310679609</c:v>
                </c:pt>
                <c:pt idx="103">
                  <c:v>2.5961538461538463</c:v>
                </c:pt>
                <c:pt idx="104">
                  <c:v>2.6285714285714286</c:v>
                </c:pt>
                <c:pt idx="105">
                  <c:v>2.7264150943396226</c:v>
                </c:pt>
                <c:pt idx="106">
                  <c:v>2.7289719626168223</c:v>
                </c:pt>
                <c:pt idx="107">
                  <c:v>2.8425925925925926</c:v>
                </c:pt>
                <c:pt idx="108">
                  <c:v>2.9449541284403669</c:v>
                </c:pt>
                <c:pt idx="109">
                  <c:v>3.0363636363636362</c:v>
                </c:pt>
                <c:pt idx="110">
                  <c:v>3.1711711711711712</c:v>
                </c:pt>
                <c:pt idx="111">
                  <c:v>3.3125</c:v>
                </c:pt>
                <c:pt idx="112">
                  <c:v>3.4778761061946901</c:v>
                </c:pt>
                <c:pt idx="113">
                  <c:v>3.6052631578947367</c:v>
                </c:pt>
                <c:pt idx="114">
                  <c:v>3.5826086956521741</c:v>
                </c:pt>
                <c:pt idx="115">
                  <c:v>3.7155172413793105</c:v>
                </c:pt>
                <c:pt idx="116">
                  <c:v>3.7094017094017095</c:v>
                </c:pt>
                <c:pt idx="117">
                  <c:v>3.7711864406779663</c:v>
                </c:pt>
                <c:pt idx="118">
                  <c:v>3.7815126050420167</c:v>
                </c:pt>
                <c:pt idx="119">
                  <c:v>3.8083333333333331</c:v>
                </c:pt>
                <c:pt idx="120">
                  <c:v>3.9669421487603307</c:v>
                </c:pt>
                <c:pt idx="121">
                  <c:v>4.1065573770491799</c:v>
                </c:pt>
                <c:pt idx="122">
                  <c:v>4.1138211382113825</c:v>
                </c:pt>
                <c:pt idx="123">
                  <c:v>4.137096774193548</c:v>
                </c:pt>
                <c:pt idx="124">
                  <c:v>4.1280000000000001</c:v>
                </c:pt>
                <c:pt idx="125">
                  <c:v>4.1587301587301591</c:v>
                </c:pt>
                <c:pt idx="126">
                  <c:v>4.1574803149606296</c:v>
                </c:pt>
                <c:pt idx="127">
                  <c:v>4.25</c:v>
                </c:pt>
                <c:pt idx="128">
                  <c:v>4.2325581395348841</c:v>
                </c:pt>
                <c:pt idx="129">
                  <c:v>4.2615384615384615</c:v>
                </c:pt>
                <c:pt idx="130">
                  <c:v>4.3511450381679388</c:v>
                </c:pt>
                <c:pt idx="131">
                  <c:v>4.4621212121212119</c:v>
                </c:pt>
                <c:pt idx="132">
                  <c:v>4.6090225563909772</c:v>
                </c:pt>
                <c:pt idx="133">
                  <c:v>4.7388059701492535</c:v>
                </c:pt>
                <c:pt idx="134">
                  <c:v>4.7481481481481485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85-4101-96EB-1FCE349E2C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Cantidad de Frames</c:v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val>
            <c:numRef>
              <c:f>Training!$C$2:$C$136</c:f>
              <c:numCache>
                <c:formatCode>General</c:formatCode>
                <c:ptCount val="135"/>
                <c:pt idx="0">
                  <c:v>23</c:v>
                </c:pt>
                <c:pt idx="1">
                  <c:v>135</c:v>
                </c:pt>
                <c:pt idx="2">
                  <c:v>45</c:v>
                </c:pt>
                <c:pt idx="3">
                  <c:v>44</c:v>
                </c:pt>
                <c:pt idx="4">
                  <c:v>20</c:v>
                </c:pt>
                <c:pt idx="5">
                  <c:v>51</c:v>
                </c:pt>
                <c:pt idx="6">
                  <c:v>221</c:v>
                </c:pt>
                <c:pt idx="7">
                  <c:v>105</c:v>
                </c:pt>
                <c:pt idx="8">
                  <c:v>38</c:v>
                </c:pt>
                <c:pt idx="9">
                  <c:v>53</c:v>
                </c:pt>
                <c:pt idx="10">
                  <c:v>74</c:v>
                </c:pt>
                <c:pt idx="11">
                  <c:v>81</c:v>
                </c:pt>
                <c:pt idx="12">
                  <c:v>79</c:v>
                </c:pt>
                <c:pt idx="13">
                  <c:v>58</c:v>
                </c:pt>
                <c:pt idx="14">
                  <c:v>30</c:v>
                </c:pt>
                <c:pt idx="15">
                  <c:v>46</c:v>
                </c:pt>
                <c:pt idx="16">
                  <c:v>27</c:v>
                </c:pt>
                <c:pt idx="17">
                  <c:v>18</c:v>
                </c:pt>
                <c:pt idx="18">
                  <c:v>57</c:v>
                </c:pt>
                <c:pt idx="19">
                  <c:v>117</c:v>
                </c:pt>
                <c:pt idx="20">
                  <c:v>38</c:v>
                </c:pt>
                <c:pt idx="21">
                  <c:v>102</c:v>
                </c:pt>
                <c:pt idx="22">
                  <c:v>220</c:v>
                </c:pt>
                <c:pt idx="23">
                  <c:v>31</c:v>
                </c:pt>
                <c:pt idx="24">
                  <c:v>102</c:v>
                </c:pt>
                <c:pt idx="25">
                  <c:v>30</c:v>
                </c:pt>
                <c:pt idx="26">
                  <c:v>57</c:v>
                </c:pt>
                <c:pt idx="27">
                  <c:v>194</c:v>
                </c:pt>
                <c:pt idx="28">
                  <c:v>34</c:v>
                </c:pt>
                <c:pt idx="29">
                  <c:v>214</c:v>
                </c:pt>
                <c:pt idx="30">
                  <c:v>85</c:v>
                </c:pt>
                <c:pt idx="31">
                  <c:v>71</c:v>
                </c:pt>
                <c:pt idx="32">
                  <c:v>83</c:v>
                </c:pt>
                <c:pt idx="33">
                  <c:v>143</c:v>
                </c:pt>
                <c:pt idx="34">
                  <c:v>14</c:v>
                </c:pt>
                <c:pt idx="35">
                  <c:v>230</c:v>
                </c:pt>
                <c:pt idx="36">
                  <c:v>131</c:v>
                </c:pt>
                <c:pt idx="37">
                  <c:v>74</c:v>
                </c:pt>
                <c:pt idx="38">
                  <c:v>118</c:v>
                </c:pt>
                <c:pt idx="39">
                  <c:v>22</c:v>
                </c:pt>
                <c:pt idx="40">
                  <c:v>92</c:v>
                </c:pt>
                <c:pt idx="41">
                  <c:v>36</c:v>
                </c:pt>
                <c:pt idx="42">
                  <c:v>51</c:v>
                </c:pt>
                <c:pt idx="43">
                  <c:v>32</c:v>
                </c:pt>
                <c:pt idx="44">
                  <c:v>395</c:v>
                </c:pt>
                <c:pt idx="45">
                  <c:v>473</c:v>
                </c:pt>
                <c:pt idx="46">
                  <c:v>66</c:v>
                </c:pt>
                <c:pt idx="47">
                  <c:v>42</c:v>
                </c:pt>
                <c:pt idx="48">
                  <c:v>147</c:v>
                </c:pt>
                <c:pt idx="49">
                  <c:v>124</c:v>
                </c:pt>
                <c:pt idx="50">
                  <c:v>84</c:v>
                </c:pt>
                <c:pt idx="51">
                  <c:v>401</c:v>
                </c:pt>
                <c:pt idx="52">
                  <c:v>35</c:v>
                </c:pt>
                <c:pt idx="53">
                  <c:v>132</c:v>
                </c:pt>
                <c:pt idx="54">
                  <c:v>71</c:v>
                </c:pt>
                <c:pt idx="55">
                  <c:v>27</c:v>
                </c:pt>
                <c:pt idx="56">
                  <c:v>143</c:v>
                </c:pt>
                <c:pt idx="57">
                  <c:v>89</c:v>
                </c:pt>
                <c:pt idx="58">
                  <c:v>17</c:v>
                </c:pt>
                <c:pt idx="59">
                  <c:v>37</c:v>
                </c:pt>
                <c:pt idx="60">
                  <c:v>22</c:v>
                </c:pt>
                <c:pt idx="61">
                  <c:v>21</c:v>
                </c:pt>
                <c:pt idx="62">
                  <c:v>65</c:v>
                </c:pt>
                <c:pt idx="63">
                  <c:v>209</c:v>
                </c:pt>
                <c:pt idx="64">
                  <c:v>238</c:v>
                </c:pt>
                <c:pt idx="65">
                  <c:v>83</c:v>
                </c:pt>
                <c:pt idx="66">
                  <c:v>232</c:v>
                </c:pt>
                <c:pt idx="67">
                  <c:v>244</c:v>
                </c:pt>
                <c:pt idx="68">
                  <c:v>256</c:v>
                </c:pt>
                <c:pt idx="69">
                  <c:v>142</c:v>
                </c:pt>
                <c:pt idx="70">
                  <c:v>21</c:v>
                </c:pt>
                <c:pt idx="71">
                  <c:v>77</c:v>
                </c:pt>
                <c:pt idx="72">
                  <c:v>52</c:v>
                </c:pt>
                <c:pt idx="73">
                  <c:v>39</c:v>
                </c:pt>
                <c:pt idx="74">
                  <c:v>401</c:v>
                </c:pt>
                <c:pt idx="75">
                  <c:v>49</c:v>
                </c:pt>
                <c:pt idx="76">
                  <c:v>119</c:v>
                </c:pt>
                <c:pt idx="77">
                  <c:v>401</c:v>
                </c:pt>
                <c:pt idx="78">
                  <c:v>256</c:v>
                </c:pt>
                <c:pt idx="79">
                  <c:v>85</c:v>
                </c:pt>
                <c:pt idx="80">
                  <c:v>27</c:v>
                </c:pt>
                <c:pt idx="81">
                  <c:v>501</c:v>
                </c:pt>
                <c:pt idx="82">
                  <c:v>300</c:v>
                </c:pt>
                <c:pt idx="83">
                  <c:v>533</c:v>
                </c:pt>
                <c:pt idx="84">
                  <c:v>73</c:v>
                </c:pt>
                <c:pt idx="85">
                  <c:v>119</c:v>
                </c:pt>
                <c:pt idx="86">
                  <c:v>71</c:v>
                </c:pt>
                <c:pt idx="87">
                  <c:v>901</c:v>
                </c:pt>
                <c:pt idx="88">
                  <c:v>703</c:v>
                </c:pt>
                <c:pt idx="89">
                  <c:v>1745</c:v>
                </c:pt>
                <c:pt idx="90">
                  <c:v>402</c:v>
                </c:pt>
                <c:pt idx="91">
                  <c:v>1194</c:v>
                </c:pt>
                <c:pt idx="92">
                  <c:v>435</c:v>
                </c:pt>
                <c:pt idx="93">
                  <c:v>376</c:v>
                </c:pt>
                <c:pt idx="94">
                  <c:v>666</c:v>
                </c:pt>
                <c:pt idx="95">
                  <c:v>120</c:v>
                </c:pt>
                <c:pt idx="96">
                  <c:v>676</c:v>
                </c:pt>
                <c:pt idx="97">
                  <c:v>45</c:v>
                </c:pt>
                <c:pt idx="98">
                  <c:v>88</c:v>
                </c:pt>
                <c:pt idx="99">
                  <c:v>376</c:v>
                </c:pt>
                <c:pt idx="100">
                  <c:v>109</c:v>
                </c:pt>
                <c:pt idx="101">
                  <c:v>500</c:v>
                </c:pt>
                <c:pt idx="102">
                  <c:v>398</c:v>
                </c:pt>
                <c:pt idx="103">
                  <c:v>415</c:v>
                </c:pt>
                <c:pt idx="104">
                  <c:v>211</c:v>
                </c:pt>
                <c:pt idx="105">
                  <c:v>320</c:v>
                </c:pt>
                <c:pt idx="106">
                  <c:v>64</c:v>
                </c:pt>
                <c:pt idx="107">
                  <c:v>671</c:v>
                </c:pt>
                <c:pt idx="108">
                  <c:v>496</c:v>
                </c:pt>
                <c:pt idx="109">
                  <c:v>451</c:v>
                </c:pt>
                <c:pt idx="110">
                  <c:v>607</c:v>
                </c:pt>
                <c:pt idx="111">
                  <c:v>542</c:v>
                </c:pt>
                <c:pt idx="112">
                  <c:v>718</c:v>
                </c:pt>
                <c:pt idx="113">
                  <c:v>657</c:v>
                </c:pt>
                <c:pt idx="114">
                  <c:v>33</c:v>
                </c:pt>
                <c:pt idx="115">
                  <c:v>626</c:v>
                </c:pt>
                <c:pt idx="116">
                  <c:v>105</c:v>
                </c:pt>
                <c:pt idx="117">
                  <c:v>261</c:v>
                </c:pt>
                <c:pt idx="118">
                  <c:v>148</c:v>
                </c:pt>
                <c:pt idx="119">
                  <c:v>174</c:v>
                </c:pt>
                <c:pt idx="120">
                  <c:v>713</c:v>
                </c:pt>
                <c:pt idx="121">
                  <c:v>579</c:v>
                </c:pt>
                <c:pt idx="122">
                  <c:v>145</c:v>
                </c:pt>
                <c:pt idx="123">
                  <c:v>110</c:v>
                </c:pt>
                <c:pt idx="124">
                  <c:v>74</c:v>
                </c:pt>
                <c:pt idx="125">
                  <c:v>149</c:v>
                </c:pt>
                <c:pt idx="126">
                  <c:v>113</c:v>
                </c:pt>
                <c:pt idx="127">
                  <c:v>481</c:v>
                </c:pt>
                <c:pt idx="128">
                  <c:v>20</c:v>
                </c:pt>
                <c:pt idx="129">
                  <c:v>199</c:v>
                </c:pt>
                <c:pt idx="130">
                  <c:v>276</c:v>
                </c:pt>
                <c:pt idx="131">
                  <c:v>391</c:v>
                </c:pt>
                <c:pt idx="132">
                  <c:v>479</c:v>
                </c:pt>
                <c:pt idx="133">
                  <c:v>441</c:v>
                </c:pt>
                <c:pt idx="134">
                  <c:v>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F9-49DA-A7A0-98939CEA70C1}"/>
            </c:ext>
          </c:extLst>
        </c:ser>
        <c:ser>
          <c:idx val="1"/>
          <c:order val="1"/>
          <c:tx>
            <c:v>Media de Frames</c:v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val>
            <c:numRef>
              <c:f>Training!$E$2:$E$136</c:f>
              <c:numCache>
                <c:formatCode>General</c:formatCode>
                <c:ptCount val="135"/>
                <c:pt idx="0">
                  <c:v>23</c:v>
                </c:pt>
                <c:pt idx="1">
                  <c:v>79</c:v>
                </c:pt>
                <c:pt idx="2">
                  <c:v>67.666666666666671</c:v>
                </c:pt>
                <c:pt idx="3">
                  <c:v>61.75</c:v>
                </c:pt>
                <c:pt idx="4">
                  <c:v>53.4</c:v>
                </c:pt>
                <c:pt idx="5">
                  <c:v>53</c:v>
                </c:pt>
                <c:pt idx="6">
                  <c:v>77</c:v>
                </c:pt>
                <c:pt idx="7">
                  <c:v>80.5</c:v>
                </c:pt>
                <c:pt idx="8">
                  <c:v>75.777777777777771</c:v>
                </c:pt>
                <c:pt idx="9">
                  <c:v>73.5</c:v>
                </c:pt>
                <c:pt idx="10">
                  <c:v>73.545454545454547</c:v>
                </c:pt>
                <c:pt idx="11">
                  <c:v>74.166666666666671</c:v>
                </c:pt>
                <c:pt idx="12">
                  <c:v>74.538461538461533</c:v>
                </c:pt>
                <c:pt idx="13">
                  <c:v>73.357142857142861</c:v>
                </c:pt>
                <c:pt idx="14">
                  <c:v>70.466666666666669</c:v>
                </c:pt>
                <c:pt idx="15">
                  <c:v>68.9375</c:v>
                </c:pt>
                <c:pt idx="16">
                  <c:v>66.470588235294116</c:v>
                </c:pt>
                <c:pt idx="17">
                  <c:v>63.777777777777779</c:v>
                </c:pt>
                <c:pt idx="18">
                  <c:v>63.421052631578945</c:v>
                </c:pt>
                <c:pt idx="19">
                  <c:v>66.099999999999994</c:v>
                </c:pt>
                <c:pt idx="20">
                  <c:v>64.761904761904759</c:v>
                </c:pt>
                <c:pt idx="21">
                  <c:v>66.454545454545453</c:v>
                </c:pt>
                <c:pt idx="22">
                  <c:v>73.130434782608702</c:v>
                </c:pt>
                <c:pt idx="23">
                  <c:v>71.375</c:v>
                </c:pt>
                <c:pt idx="24">
                  <c:v>72.599999999999994</c:v>
                </c:pt>
                <c:pt idx="25">
                  <c:v>70.961538461538467</c:v>
                </c:pt>
                <c:pt idx="26">
                  <c:v>70.444444444444443</c:v>
                </c:pt>
                <c:pt idx="27">
                  <c:v>74.857142857142861</c:v>
                </c:pt>
                <c:pt idx="28">
                  <c:v>73.448275862068968</c:v>
                </c:pt>
                <c:pt idx="29">
                  <c:v>78.13333333333334</c:v>
                </c:pt>
                <c:pt idx="30">
                  <c:v>78.354838709677423</c:v>
                </c:pt>
                <c:pt idx="31">
                  <c:v>78.125</c:v>
                </c:pt>
                <c:pt idx="32">
                  <c:v>78.272727272727266</c:v>
                </c:pt>
                <c:pt idx="33">
                  <c:v>80.17647058823529</c:v>
                </c:pt>
                <c:pt idx="34">
                  <c:v>78.285714285714292</c:v>
                </c:pt>
                <c:pt idx="35">
                  <c:v>82.5</c:v>
                </c:pt>
                <c:pt idx="36">
                  <c:v>83.810810810810807</c:v>
                </c:pt>
                <c:pt idx="37">
                  <c:v>83.55263157894737</c:v>
                </c:pt>
                <c:pt idx="38">
                  <c:v>84.435897435897431</c:v>
                </c:pt>
                <c:pt idx="39">
                  <c:v>82.875</c:v>
                </c:pt>
                <c:pt idx="40">
                  <c:v>83.097560975609753</c:v>
                </c:pt>
                <c:pt idx="41">
                  <c:v>81.976190476190482</c:v>
                </c:pt>
                <c:pt idx="42">
                  <c:v>81.255813953488371</c:v>
                </c:pt>
                <c:pt idx="43">
                  <c:v>80.13636363636364</c:v>
                </c:pt>
                <c:pt idx="44">
                  <c:v>87.13333333333334</c:v>
                </c:pt>
                <c:pt idx="45">
                  <c:v>95.521739130434781</c:v>
                </c:pt>
                <c:pt idx="46">
                  <c:v>94.893617021276597</c:v>
                </c:pt>
                <c:pt idx="47">
                  <c:v>93.791666666666671</c:v>
                </c:pt>
                <c:pt idx="48">
                  <c:v>94.877551020408163</c:v>
                </c:pt>
                <c:pt idx="49">
                  <c:v>95.46</c:v>
                </c:pt>
                <c:pt idx="50">
                  <c:v>95.235294117647058</c:v>
                </c:pt>
                <c:pt idx="51">
                  <c:v>101.11538461538461</c:v>
                </c:pt>
                <c:pt idx="52">
                  <c:v>99.867924528301884</c:v>
                </c:pt>
                <c:pt idx="53">
                  <c:v>100.46296296296296</c:v>
                </c:pt>
                <c:pt idx="54">
                  <c:v>99.927272727272722</c:v>
                </c:pt>
                <c:pt idx="55">
                  <c:v>98.625</c:v>
                </c:pt>
                <c:pt idx="56">
                  <c:v>99.403508771929822</c:v>
                </c:pt>
                <c:pt idx="57">
                  <c:v>99.224137931034477</c:v>
                </c:pt>
                <c:pt idx="58">
                  <c:v>97.830508474576277</c:v>
                </c:pt>
                <c:pt idx="59">
                  <c:v>96.816666666666663</c:v>
                </c:pt>
                <c:pt idx="60">
                  <c:v>95.590163934426229</c:v>
                </c:pt>
                <c:pt idx="61">
                  <c:v>94.387096774193552</c:v>
                </c:pt>
                <c:pt idx="62">
                  <c:v>93.920634920634924</c:v>
                </c:pt>
                <c:pt idx="63">
                  <c:v>95.71875</c:v>
                </c:pt>
                <c:pt idx="64">
                  <c:v>97.907692307692301</c:v>
                </c:pt>
                <c:pt idx="65">
                  <c:v>97.681818181818187</c:v>
                </c:pt>
                <c:pt idx="66">
                  <c:v>99.68656716417911</c:v>
                </c:pt>
                <c:pt idx="67">
                  <c:v>101.80882352941177</c:v>
                </c:pt>
                <c:pt idx="68">
                  <c:v>104.04347826086956</c:v>
                </c:pt>
                <c:pt idx="69">
                  <c:v>104.58571428571429</c:v>
                </c:pt>
                <c:pt idx="70">
                  <c:v>103.40845070422536</c:v>
                </c:pt>
                <c:pt idx="71">
                  <c:v>103.04166666666667</c:v>
                </c:pt>
                <c:pt idx="72">
                  <c:v>102.34246575342466</c:v>
                </c:pt>
                <c:pt idx="73">
                  <c:v>101.48648648648648</c:v>
                </c:pt>
                <c:pt idx="74">
                  <c:v>105.48</c:v>
                </c:pt>
                <c:pt idx="75">
                  <c:v>104.73684210526316</c:v>
                </c:pt>
                <c:pt idx="76">
                  <c:v>104.92207792207792</c:v>
                </c:pt>
                <c:pt idx="77">
                  <c:v>108.71794871794872</c:v>
                </c:pt>
                <c:pt idx="78">
                  <c:v>110.58227848101266</c:v>
                </c:pt>
                <c:pt idx="79">
                  <c:v>110.2625</c:v>
                </c:pt>
                <c:pt idx="80">
                  <c:v>109.23456790123457</c:v>
                </c:pt>
                <c:pt idx="81">
                  <c:v>114.01219512195122</c:v>
                </c:pt>
                <c:pt idx="82">
                  <c:v>116.25301204819277</c:v>
                </c:pt>
                <c:pt idx="83">
                  <c:v>121.21428571428571</c:v>
                </c:pt>
                <c:pt idx="84">
                  <c:v>120.64705882352941</c:v>
                </c:pt>
                <c:pt idx="85">
                  <c:v>120.62790697674419</c:v>
                </c:pt>
                <c:pt idx="86">
                  <c:v>120.05747126436782</c:v>
                </c:pt>
                <c:pt idx="87">
                  <c:v>128.93181818181819</c:v>
                </c:pt>
                <c:pt idx="88">
                  <c:v>135.38202247191012</c:v>
                </c:pt>
                <c:pt idx="89">
                  <c:v>153.26666666666668</c:v>
                </c:pt>
                <c:pt idx="90">
                  <c:v>156</c:v>
                </c:pt>
                <c:pt idx="91">
                  <c:v>167.28260869565219</c:v>
                </c:pt>
                <c:pt idx="92">
                  <c:v>170.16129032258064</c:v>
                </c:pt>
                <c:pt idx="93">
                  <c:v>172.35106382978722</c:v>
                </c:pt>
                <c:pt idx="94">
                  <c:v>177.54736842105262</c:v>
                </c:pt>
                <c:pt idx="95">
                  <c:v>176.94791666666666</c:v>
                </c:pt>
                <c:pt idx="96">
                  <c:v>182.09278350515464</c:v>
                </c:pt>
                <c:pt idx="97">
                  <c:v>180.69387755102042</c:v>
                </c:pt>
                <c:pt idx="98">
                  <c:v>179.75757575757575</c:v>
                </c:pt>
                <c:pt idx="99">
                  <c:v>181.72</c:v>
                </c:pt>
                <c:pt idx="100">
                  <c:v>181</c:v>
                </c:pt>
                <c:pt idx="101">
                  <c:v>184.12745098039215</c:v>
                </c:pt>
                <c:pt idx="102">
                  <c:v>186.20388349514562</c:v>
                </c:pt>
                <c:pt idx="103">
                  <c:v>188.40384615384616</c:v>
                </c:pt>
                <c:pt idx="104">
                  <c:v>188.61904761904762</c:v>
                </c:pt>
                <c:pt idx="105">
                  <c:v>189.85849056603774</c:v>
                </c:pt>
                <c:pt idx="106">
                  <c:v>188.6822429906542</c:v>
                </c:pt>
                <c:pt idx="107">
                  <c:v>193.14814814814815</c:v>
                </c:pt>
                <c:pt idx="108">
                  <c:v>195.92660550458714</c:v>
                </c:pt>
                <c:pt idx="109">
                  <c:v>198.24545454545455</c:v>
                </c:pt>
                <c:pt idx="110">
                  <c:v>201.92792792792793</c:v>
                </c:pt>
                <c:pt idx="111">
                  <c:v>204.96428571428572</c:v>
                </c:pt>
                <c:pt idx="112">
                  <c:v>209.50442477876106</c:v>
                </c:pt>
                <c:pt idx="113">
                  <c:v>213.42982456140351</c:v>
                </c:pt>
                <c:pt idx="114">
                  <c:v>211.8608695652174</c:v>
                </c:pt>
                <c:pt idx="115">
                  <c:v>215.43103448275863</c:v>
                </c:pt>
                <c:pt idx="116">
                  <c:v>214.48717948717947</c:v>
                </c:pt>
                <c:pt idx="117">
                  <c:v>214.88135593220338</c:v>
                </c:pt>
                <c:pt idx="118">
                  <c:v>214.31932773109244</c:v>
                </c:pt>
                <c:pt idx="119">
                  <c:v>213.98333333333332</c:v>
                </c:pt>
                <c:pt idx="120">
                  <c:v>218.10743801652893</c:v>
                </c:pt>
                <c:pt idx="121">
                  <c:v>221.0655737704918</c:v>
                </c:pt>
                <c:pt idx="122">
                  <c:v>220.44715447154471</c:v>
                </c:pt>
                <c:pt idx="123">
                  <c:v>219.55645161290323</c:v>
                </c:pt>
                <c:pt idx="124">
                  <c:v>218.392</c:v>
                </c:pt>
                <c:pt idx="125">
                  <c:v>217.84126984126985</c:v>
                </c:pt>
                <c:pt idx="126">
                  <c:v>217.01574803149606</c:v>
                </c:pt>
                <c:pt idx="127">
                  <c:v>219.078125</c:v>
                </c:pt>
                <c:pt idx="128">
                  <c:v>217.53488372093022</c:v>
                </c:pt>
                <c:pt idx="129">
                  <c:v>217.3923076923077</c:v>
                </c:pt>
                <c:pt idx="130">
                  <c:v>217.83969465648855</c:v>
                </c:pt>
                <c:pt idx="131">
                  <c:v>219.15151515151516</c:v>
                </c:pt>
                <c:pt idx="132">
                  <c:v>221.10526315789474</c:v>
                </c:pt>
                <c:pt idx="133">
                  <c:v>222.74626865671641</c:v>
                </c:pt>
                <c:pt idx="134">
                  <c:v>221.71111111111111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F9-49DA-A7A0-98939CEA70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Puntaje</c:v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val>
            <c:numRef>
              <c:f>Testing!$B$2:$B$16</c:f>
              <c:numCache>
                <c:formatCode>General</c:formatCode>
                <c:ptCount val="15"/>
                <c:pt idx="0">
                  <c:v>13</c:v>
                </c:pt>
                <c:pt idx="1">
                  <c:v>28</c:v>
                </c:pt>
                <c:pt idx="2">
                  <c:v>28</c:v>
                </c:pt>
                <c:pt idx="3">
                  <c:v>30</c:v>
                </c:pt>
                <c:pt idx="4">
                  <c:v>5</c:v>
                </c:pt>
                <c:pt idx="5">
                  <c:v>18</c:v>
                </c:pt>
                <c:pt idx="6">
                  <c:v>24</c:v>
                </c:pt>
                <c:pt idx="7">
                  <c:v>24</c:v>
                </c:pt>
                <c:pt idx="8">
                  <c:v>38</c:v>
                </c:pt>
                <c:pt idx="9">
                  <c:v>25</c:v>
                </c:pt>
                <c:pt idx="10">
                  <c:v>24</c:v>
                </c:pt>
                <c:pt idx="11">
                  <c:v>11</c:v>
                </c:pt>
                <c:pt idx="12">
                  <c:v>27</c:v>
                </c:pt>
                <c:pt idx="13">
                  <c:v>22</c:v>
                </c:pt>
                <c:pt idx="14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40-472B-8E5C-D2939FBEE722}"/>
            </c:ext>
          </c:extLst>
        </c:ser>
        <c:ser>
          <c:idx val="1"/>
          <c:order val="1"/>
          <c:tx>
            <c:v>Media Puntaje</c:v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val>
            <c:numRef>
              <c:f>Testing!$D$2:$D$16</c:f>
              <c:numCache>
                <c:formatCode>General</c:formatCode>
                <c:ptCount val="15"/>
                <c:pt idx="0">
                  <c:v>13</c:v>
                </c:pt>
                <c:pt idx="1">
                  <c:v>20.5</c:v>
                </c:pt>
                <c:pt idx="2">
                  <c:v>23</c:v>
                </c:pt>
                <c:pt idx="3">
                  <c:v>24.75</c:v>
                </c:pt>
                <c:pt idx="4">
                  <c:v>20.8</c:v>
                </c:pt>
                <c:pt idx="5">
                  <c:v>20.333333329999999</c:v>
                </c:pt>
                <c:pt idx="6">
                  <c:v>20.85714286</c:v>
                </c:pt>
                <c:pt idx="7">
                  <c:v>21.25</c:v>
                </c:pt>
                <c:pt idx="8">
                  <c:v>23.11111111</c:v>
                </c:pt>
                <c:pt idx="9">
                  <c:v>23.3</c:v>
                </c:pt>
                <c:pt idx="10">
                  <c:v>23.363636360000001</c:v>
                </c:pt>
                <c:pt idx="11">
                  <c:v>22.333333329999999</c:v>
                </c:pt>
                <c:pt idx="12">
                  <c:v>22.69230769</c:v>
                </c:pt>
                <c:pt idx="13">
                  <c:v>22.64285714</c:v>
                </c:pt>
                <c:pt idx="14">
                  <c:v>22.666666670000001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40-472B-8E5C-D2939FBEE7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Cantidad de Frames</c:v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val>
            <c:numRef>
              <c:f>Testing!$C$2:$C$16</c:f>
              <c:numCache>
                <c:formatCode>General</c:formatCode>
                <c:ptCount val="15"/>
                <c:pt idx="0">
                  <c:v>227</c:v>
                </c:pt>
                <c:pt idx="1">
                  <c:v>614</c:v>
                </c:pt>
                <c:pt idx="2">
                  <c:v>590</c:v>
                </c:pt>
                <c:pt idx="3">
                  <c:v>706</c:v>
                </c:pt>
                <c:pt idx="4">
                  <c:v>104</c:v>
                </c:pt>
                <c:pt idx="5">
                  <c:v>334</c:v>
                </c:pt>
                <c:pt idx="6">
                  <c:v>507</c:v>
                </c:pt>
                <c:pt idx="7">
                  <c:v>550</c:v>
                </c:pt>
                <c:pt idx="8">
                  <c:v>776</c:v>
                </c:pt>
                <c:pt idx="9">
                  <c:v>555</c:v>
                </c:pt>
                <c:pt idx="10">
                  <c:v>569</c:v>
                </c:pt>
                <c:pt idx="11">
                  <c:v>142</c:v>
                </c:pt>
                <c:pt idx="12">
                  <c:v>480</c:v>
                </c:pt>
                <c:pt idx="13">
                  <c:v>490</c:v>
                </c:pt>
                <c:pt idx="14">
                  <c:v>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C8-4C62-93B3-A7E152BECC04}"/>
            </c:ext>
          </c:extLst>
        </c:ser>
        <c:ser>
          <c:idx val="1"/>
          <c:order val="1"/>
          <c:tx>
            <c:v>Media de Frames</c:v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val>
            <c:numRef>
              <c:f>Testing!$E$2:$E$16</c:f>
              <c:numCache>
                <c:formatCode>General</c:formatCode>
                <c:ptCount val="15"/>
                <c:pt idx="0">
                  <c:v>227</c:v>
                </c:pt>
                <c:pt idx="1">
                  <c:v>420.5</c:v>
                </c:pt>
                <c:pt idx="2">
                  <c:v>477</c:v>
                </c:pt>
                <c:pt idx="3">
                  <c:v>534.25</c:v>
                </c:pt>
                <c:pt idx="4">
                  <c:v>448.2</c:v>
                </c:pt>
                <c:pt idx="5">
                  <c:v>429.16666670000001</c:v>
                </c:pt>
                <c:pt idx="6">
                  <c:v>440.2857143</c:v>
                </c:pt>
                <c:pt idx="7">
                  <c:v>454</c:v>
                </c:pt>
                <c:pt idx="8">
                  <c:v>489.77777780000002</c:v>
                </c:pt>
                <c:pt idx="9">
                  <c:v>496.3</c:v>
                </c:pt>
                <c:pt idx="10">
                  <c:v>502.90909090000002</c:v>
                </c:pt>
                <c:pt idx="11">
                  <c:v>472.83333329999999</c:v>
                </c:pt>
                <c:pt idx="12">
                  <c:v>473.38461539999997</c:v>
                </c:pt>
                <c:pt idx="13">
                  <c:v>474.57142859999999</c:v>
                </c:pt>
                <c:pt idx="14">
                  <c:v>476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C8-4C62-93B3-A7E152BECC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Cantidad de Frames</c:v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User01_Data!$A$2:$A$16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User01_Data!$C$2:$C$16</c:f>
              <c:numCache>
                <c:formatCode>General</c:formatCode>
                <c:ptCount val="15"/>
                <c:pt idx="0">
                  <c:v>16</c:v>
                </c:pt>
                <c:pt idx="1">
                  <c:v>97</c:v>
                </c:pt>
                <c:pt idx="2">
                  <c:v>2</c:v>
                </c:pt>
                <c:pt idx="3">
                  <c:v>292</c:v>
                </c:pt>
                <c:pt idx="4">
                  <c:v>361</c:v>
                </c:pt>
                <c:pt idx="5">
                  <c:v>16</c:v>
                </c:pt>
                <c:pt idx="6">
                  <c:v>238</c:v>
                </c:pt>
                <c:pt idx="7">
                  <c:v>601</c:v>
                </c:pt>
                <c:pt idx="8">
                  <c:v>44</c:v>
                </c:pt>
                <c:pt idx="9">
                  <c:v>68</c:v>
                </c:pt>
                <c:pt idx="10">
                  <c:v>16</c:v>
                </c:pt>
                <c:pt idx="11">
                  <c:v>271</c:v>
                </c:pt>
                <c:pt idx="12">
                  <c:v>54</c:v>
                </c:pt>
                <c:pt idx="13">
                  <c:v>17</c:v>
                </c:pt>
                <c:pt idx="14">
                  <c:v>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C6-4496-BF79-40BF739FD632}"/>
            </c:ext>
          </c:extLst>
        </c:ser>
        <c:ser>
          <c:idx val="1"/>
          <c:order val="1"/>
          <c:tx>
            <c:v>Media Frames</c:v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val>
            <c:numRef>
              <c:f>User01_Data!$E$2:$E$16</c:f>
              <c:numCache>
                <c:formatCode>General</c:formatCode>
                <c:ptCount val="15"/>
                <c:pt idx="0">
                  <c:v>16</c:v>
                </c:pt>
                <c:pt idx="1">
                  <c:v>56.5</c:v>
                </c:pt>
                <c:pt idx="2">
                  <c:v>38.333333333333336</c:v>
                </c:pt>
                <c:pt idx="3">
                  <c:v>101.75</c:v>
                </c:pt>
                <c:pt idx="4">
                  <c:v>153.6</c:v>
                </c:pt>
                <c:pt idx="5">
                  <c:v>130.66666666666666</c:v>
                </c:pt>
                <c:pt idx="6">
                  <c:v>146</c:v>
                </c:pt>
                <c:pt idx="7">
                  <c:v>202.875</c:v>
                </c:pt>
                <c:pt idx="8">
                  <c:v>185.22222222222223</c:v>
                </c:pt>
                <c:pt idx="9">
                  <c:v>173.5</c:v>
                </c:pt>
                <c:pt idx="10">
                  <c:v>159.18181818181819</c:v>
                </c:pt>
                <c:pt idx="11">
                  <c:v>168.5</c:v>
                </c:pt>
                <c:pt idx="12">
                  <c:v>159.69230769230768</c:v>
                </c:pt>
                <c:pt idx="13">
                  <c:v>149.5</c:v>
                </c:pt>
                <c:pt idx="14">
                  <c:v>154.19999999999999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C6-4496-BF79-40BF739FD6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Puntaje</c:v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val>
            <c:numRef>
              <c:f>User02_Data!$B$2:$B$16</c:f>
              <c:numCache>
                <c:formatCode>General</c:formatCode>
                <c:ptCount val="15"/>
                <c:pt idx="0">
                  <c:v>4</c:v>
                </c:pt>
                <c:pt idx="1">
                  <c:v>19</c:v>
                </c:pt>
                <c:pt idx="2">
                  <c:v>1</c:v>
                </c:pt>
                <c:pt idx="3">
                  <c:v>14</c:v>
                </c:pt>
                <c:pt idx="4">
                  <c:v>19</c:v>
                </c:pt>
                <c:pt idx="5">
                  <c:v>7</c:v>
                </c:pt>
                <c:pt idx="6">
                  <c:v>15</c:v>
                </c:pt>
                <c:pt idx="7">
                  <c:v>16</c:v>
                </c:pt>
                <c:pt idx="8">
                  <c:v>3</c:v>
                </c:pt>
                <c:pt idx="9">
                  <c:v>21</c:v>
                </c:pt>
                <c:pt idx="10">
                  <c:v>24</c:v>
                </c:pt>
                <c:pt idx="11">
                  <c:v>3</c:v>
                </c:pt>
                <c:pt idx="12">
                  <c:v>18</c:v>
                </c:pt>
                <c:pt idx="13">
                  <c:v>21</c:v>
                </c:pt>
                <c:pt idx="14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78-4149-B152-9ABBC9048840}"/>
            </c:ext>
          </c:extLst>
        </c:ser>
        <c:ser>
          <c:idx val="1"/>
          <c:order val="1"/>
          <c:tx>
            <c:v>Media Puntaje</c:v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val>
            <c:numRef>
              <c:f>User02_Data!$D$2:$D$16</c:f>
              <c:numCache>
                <c:formatCode>General</c:formatCode>
                <c:ptCount val="15"/>
                <c:pt idx="0">
                  <c:v>4</c:v>
                </c:pt>
                <c:pt idx="1">
                  <c:v>11.5</c:v>
                </c:pt>
                <c:pt idx="2">
                  <c:v>8</c:v>
                </c:pt>
                <c:pt idx="3">
                  <c:v>9.5</c:v>
                </c:pt>
                <c:pt idx="4">
                  <c:v>11.4</c:v>
                </c:pt>
                <c:pt idx="5">
                  <c:v>10.666666666666666</c:v>
                </c:pt>
                <c:pt idx="6">
                  <c:v>11.285714285714286</c:v>
                </c:pt>
                <c:pt idx="7">
                  <c:v>11.875</c:v>
                </c:pt>
                <c:pt idx="8">
                  <c:v>10.888888888888889</c:v>
                </c:pt>
                <c:pt idx="9">
                  <c:v>11.9</c:v>
                </c:pt>
                <c:pt idx="10">
                  <c:v>13</c:v>
                </c:pt>
                <c:pt idx="11">
                  <c:v>12.166666666666666</c:v>
                </c:pt>
                <c:pt idx="12">
                  <c:v>12.615384615384615</c:v>
                </c:pt>
                <c:pt idx="13">
                  <c:v>13.214285714285714</c:v>
                </c:pt>
                <c:pt idx="14">
                  <c:v>12.866666666666667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78-4149-B152-9ABBC90488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Cantidad de Frames</c:v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val>
            <c:numRef>
              <c:f>User02_Data!$C$2:$C$16</c:f>
              <c:numCache>
                <c:formatCode>General</c:formatCode>
                <c:ptCount val="15"/>
                <c:pt idx="0">
                  <c:v>144</c:v>
                </c:pt>
                <c:pt idx="1">
                  <c:v>919</c:v>
                </c:pt>
                <c:pt idx="2">
                  <c:v>61</c:v>
                </c:pt>
                <c:pt idx="3">
                  <c:v>635</c:v>
                </c:pt>
                <c:pt idx="4">
                  <c:v>956</c:v>
                </c:pt>
                <c:pt idx="5">
                  <c:v>185</c:v>
                </c:pt>
                <c:pt idx="6">
                  <c:v>726</c:v>
                </c:pt>
                <c:pt idx="7">
                  <c:v>527</c:v>
                </c:pt>
                <c:pt idx="8">
                  <c:v>60</c:v>
                </c:pt>
                <c:pt idx="9">
                  <c:v>954</c:v>
                </c:pt>
                <c:pt idx="10">
                  <c:v>949</c:v>
                </c:pt>
                <c:pt idx="11">
                  <c:v>92</c:v>
                </c:pt>
                <c:pt idx="12">
                  <c:v>686</c:v>
                </c:pt>
                <c:pt idx="13">
                  <c:v>679</c:v>
                </c:pt>
                <c:pt idx="14">
                  <c:v>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74-4BFA-896C-FF7645EEED04}"/>
            </c:ext>
          </c:extLst>
        </c:ser>
        <c:ser>
          <c:idx val="1"/>
          <c:order val="1"/>
          <c:tx>
            <c:v>Media de Frames</c:v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val>
            <c:numRef>
              <c:f>User02_Data!$E$2:$E$16</c:f>
              <c:numCache>
                <c:formatCode>General</c:formatCode>
                <c:ptCount val="15"/>
                <c:pt idx="0">
                  <c:v>144</c:v>
                </c:pt>
                <c:pt idx="1">
                  <c:v>531.5</c:v>
                </c:pt>
                <c:pt idx="2">
                  <c:v>374.66666666666669</c:v>
                </c:pt>
                <c:pt idx="3">
                  <c:v>439.75</c:v>
                </c:pt>
                <c:pt idx="4">
                  <c:v>543</c:v>
                </c:pt>
                <c:pt idx="5">
                  <c:v>483.33333333333331</c:v>
                </c:pt>
                <c:pt idx="6">
                  <c:v>518</c:v>
                </c:pt>
                <c:pt idx="7">
                  <c:v>519.125</c:v>
                </c:pt>
                <c:pt idx="8">
                  <c:v>468.11111111111109</c:v>
                </c:pt>
                <c:pt idx="9">
                  <c:v>516.70000000000005</c:v>
                </c:pt>
                <c:pt idx="10">
                  <c:v>556</c:v>
                </c:pt>
                <c:pt idx="11">
                  <c:v>517.33333333333337</c:v>
                </c:pt>
                <c:pt idx="12">
                  <c:v>530.30769230769226</c:v>
                </c:pt>
                <c:pt idx="13">
                  <c:v>540.92857142857144</c:v>
                </c:pt>
                <c:pt idx="14">
                  <c:v>523.79999999999995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74-4BFA-896C-FF7645EEED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Puntaje</c:v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val>
            <c:numRef>
              <c:f>User03_Data!$B$2:$B$16</c:f>
              <c:numCache>
                <c:formatCode>General</c:formatCode>
                <c:ptCount val="15"/>
                <c:pt idx="0">
                  <c:v>5</c:v>
                </c:pt>
                <c:pt idx="1">
                  <c:v>10</c:v>
                </c:pt>
                <c:pt idx="2">
                  <c:v>6</c:v>
                </c:pt>
                <c:pt idx="3">
                  <c:v>20</c:v>
                </c:pt>
                <c:pt idx="4">
                  <c:v>11</c:v>
                </c:pt>
                <c:pt idx="5">
                  <c:v>4</c:v>
                </c:pt>
                <c:pt idx="6">
                  <c:v>12</c:v>
                </c:pt>
                <c:pt idx="7">
                  <c:v>9</c:v>
                </c:pt>
                <c:pt idx="8">
                  <c:v>6</c:v>
                </c:pt>
                <c:pt idx="9">
                  <c:v>16</c:v>
                </c:pt>
                <c:pt idx="10">
                  <c:v>3</c:v>
                </c:pt>
                <c:pt idx="11">
                  <c:v>16</c:v>
                </c:pt>
                <c:pt idx="12">
                  <c:v>3</c:v>
                </c:pt>
                <c:pt idx="13">
                  <c:v>17</c:v>
                </c:pt>
                <c:pt idx="14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3E-405F-A19F-EAD4F753EB69}"/>
            </c:ext>
          </c:extLst>
        </c:ser>
        <c:ser>
          <c:idx val="1"/>
          <c:order val="1"/>
          <c:tx>
            <c:v>Media Puntaje</c:v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val>
            <c:numRef>
              <c:f>User03_Data!$D$2:$D$16</c:f>
              <c:numCache>
                <c:formatCode>General</c:formatCode>
                <c:ptCount val="15"/>
                <c:pt idx="0">
                  <c:v>5</c:v>
                </c:pt>
                <c:pt idx="1">
                  <c:v>7.5</c:v>
                </c:pt>
                <c:pt idx="2">
                  <c:v>7</c:v>
                </c:pt>
                <c:pt idx="3">
                  <c:v>10.25</c:v>
                </c:pt>
                <c:pt idx="4">
                  <c:v>10.4</c:v>
                </c:pt>
                <c:pt idx="5">
                  <c:v>9.3333333333333339</c:v>
                </c:pt>
                <c:pt idx="6">
                  <c:v>9.7142857142857135</c:v>
                </c:pt>
                <c:pt idx="7">
                  <c:v>9.625</c:v>
                </c:pt>
                <c:pt idx="8">
                  <c:v>9.2222222222222214</c:v>
                </c:pt>
                <c:pt idx="9">
                  <c:v>9.9</c:v>
                </c:pt>
                <c:pt idx="10">
                  <c:v>9.2727272727272734</c:v>
                </c:pt>
                <c:pt idx="11">
                  <c:v>9.8333333333333339</c:v>
                </c:pt>
                <c:pt idx="12">
                  <c:v>9.3076923076923084</c:v>
                </c:pt>
                <c:pt idx="13">
                  <c:v>9.8571428571428577</c:v>
                </c:pt>
                <c:pt idx="14">
                  <c:v>10.8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3E-405F-A19F-EAD4F753EB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Cantidad de Frames</c:v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val>
            <c:numRef>
              <c:f>User03_Data!$C$2:$C$16</c:f>
              <c:numCache>
                <c:formatCode>General</c:formatCode>
                <c:ptCount val="15"/>
                <c:pt idx="0">
                  <c:v>99</c:v>
                </c:pt>
                <c:pt idx="1">
                  <c:v>347</c:v>
                </c:pt>
                <c:pt idx="2">
                  <c:v>275</c:v>
                </c:pt>
                <c:pt idx="3">
                  <c:v>830</c:v>
                </c:pt>
                <c:pt idx="4">
                  <c:v>418</c:v>
                </c:pt>
                <c:pt idx="5">
                  <c:v>93</c:v>
                </c:pt>
                <c:pt idx="6">
                  <c:v>582</c:v>
                </c:pt>
                <c:pt idx="7">
                  <c:v>297</c:v>
                </c:pt>
                <c:pt idx="8">
                  <c:v>214</c:v>
                </c:pt>
                <c:pt idx="9">
                  <c:v>647</c:v>
                </c:pt>
                <c:pt idx="10">
                  <c:v>95</c:v>
                </c:pt>
                <c:pt idx="11">
                  <c:v>733</c:v>
                </c:pt>
                <c:pt idx="12">
                  <c:v>104</c:v>
                </c:pt>
                <c:pt idx="13">
                  <c:v>676</c:v>
                </c:pt>
                <c:pt idx="14">
                  <c:v>1094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71-4CB5-ADAB-10DC929A89B9}"/>
            </c:ext>
          </c:extLst>
        </c:ser>
        <c:ser>
          <c:idx val="1"/>
          <c:order val="1"/>
          <c:tx>
            <c:v>Media de Frames</c:v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val>
            <c:numRef>
              <c:f>User03_Data!$E$2:$E$16</c:f>
              <c:numCache>
                <c:formatCode>General</c:formatCode>
                <c:ptCount val="15"/>
                <c:pt idx="0">
                  <c:v>99</c:v>
                </c:pt>
                <c:pt idx="1">
                  <c:v>223</c:v>
                </c:pt>
                <c:pt idx="2">
                  <c:v>240.33333333333334</c:v>
                </c:pt>
                <c:pt idx="3">
                  <c:v>387.75</c:v>
                </c:pt>
                <c:pt idx="4">
                  <c:v>393.8</c:v>
                </c:pt>
                <c:pt idx="5">
                  <c:v>343.66666666666669</c:v>
                </c:pt>
                <c:pt idx="6">
                  <c:v>377.71428571428572</c:v>
                </c:pt>
                <c:pt idx="7">
                  <c:v>367.625</c:v>
                </c:pt>
                <c:pt idx="8">
                  <c:v>350.55555555555554</c:v>
                </c:pt>
                <c:pt idx="9">
                  <c:v>380.2</c:v>
                </c:pt>
                <c:pt idx="10">
                  <c:v>354.27272727272725</c:v>
                </c:pt>
                <c:pt idx="11">
                  <c:v>385.83333333333331</c:v>
                </c:pt>
                <c:pt idx="12">
                  <c:v>364.15384615384613</c:v>
                </c:pt>
                <c:pt idx="13">
                  <c:v>386.42857142857144</c:v>
                </c:pt>
                <c:pt idx="14">
                  <c:v>433.6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71-4CB5-ADAB-10DC929A89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Puntaje</c:v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val>
            <c:numRef>
              <c:f>User04_Data!$B$2:$B$16</c:f>
              <c:numCache>
                <c:formatCode>General</c:formatCode>
                <c:ptCount val="15"/>
                <c:pt idx="0">
                  <c:v>6</c:v>
                </c:pt>
                <c:pt idx="1">
                  <c:v>7</c:v>
                </c:pt>
                <c:pt idx="2">
                  <c:v>14</c:v>
                </c:pt>
                <c:pt idx="3">
                  <c:v>11</c:v>
                </c:pt>
                <c:pt idx="4">
                  <c:v>8</c:v>
                </c:pt>
                <c:pt idx="5">
                  <c:v>15</c:v>
                </c:pt>
                <c:pt idx="6">
                  <c:v>8</c:v>
                </c:pt>
                <c:pt idx="7">
                  <c:v>4</c:v>
                </c:pt>
                <c:pt idx="8">
                  <c:v>6</c:v>
                </c:pt>
                <c:pt idx="9">
                  <c:v>0</c:v>
                </c:pt>
                <c:pt idx="10">
                  <c:v>12</c:v>
                </c:pt>
                <c:pt idx="11">
                  <c:v>0</c:v>
                </c:pt>
                <c:pt idx="12">
                  <c:v>3</c:v>
                </c:pt>
                <c:pt idx="13">
                  <c:v>14</c:v>
                </c:pt>
                <c:pt idx="1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1F-41C5-9EB3-55382F09BD11}"/>
            </c:ext>
          </c:extLst>
        </c:ser>
        <c:ser>
          <c:idx val="1"/>
          <c:order val="1"/>
          <c:tx>
            <c:v>Media Puntaje</c:v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val>
            <c:numRef>
              <c:f>User04_Data!$D$2:$D$16</c:f>
              <c:numCache>
                <c:formatCode>General</c:formatCode>
                <c:ptCount val="15"/>
                <c:pt idx="0">
                  <c:v>6</c:v>
                </c:pt>
                <c:pt idx="1">
                  <c:v>6.5</c:v>
                </c:pt>
                <c:pt idx="2">
                  <c:v>9</c:v>
                </c:pt>
                <c:pt idx="3">
                  <c:v>9.5</c:v>
                </c:pt>
                <c:pt idx="4">
                  <c:v>9.1999999999999993</c:v>
                </c:pt>
                <c:pt idx="5">
                  <c:v>10.166666666666666</c:v>
                </c:pt>
                <c:pt idx="6">
                  <c:v>9.8571428571428577</c:v>
                </c:pt>
                <c:pt idx="7">
                  <c:v>9.125</c:v>
                </c:pt>
                <c:pt idx="8">
                  <c:v>8.7777777777777786</c:v>
                </c:pt>
                <c:pt idx="9">
                  <c:v>7.9</c:v>
                </c:pt>
                <c:pt idx="10">
                  <c:v>8.2727272727272734</c:v>
                </c:pt>
                <c:pt idx="11">
                  <c:v>7.583333333333333</c:v>
                </c:pt>
                <c:pt idx="12">
                  <c:v>7.2307692307692308</c:v>
                </c:pt>
                <c:pt idx="13">
                  <c:v>7.7142857142857144</c:v>
                </c:pt>
                <c:pt idx="14">
                  <c:v>7.4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1F-41C5-9EB3-55382F09BD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Cantidad de Frames</c:v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val>
            <c:numRef>
              <c:f>User04_Data!$C$2:$C$16</c:f>
              <c:numCache>
                <c:formatCode>General</c:formatCode>
                <c:ptCount val="15"/>
                <c:pt idx="0">
                  <c:v>260</c:v>
                </c:pt>
                <c:pt idx="1">
                  <c:v>251</c:v>
                </c:pt>
                <c:pt idx="2">
                  <c:v>686</c:v>
                </c:pt>
                <c:pt idx="3">
                  <c:v>366</c:v>
                </c:pt>
                <c:pt idx="4">
                  <c:v>336</c:v>
                </c:pt>
                <c:pt idx="5">
                  <c:v>474</c:v>
                </c:pt>
                <c:pt idx="6">
                  <c:v>201</c:v>
                </c:pt>
                <c:pt idx="7">
                  <c:v>119</c:v>
                </c:pt>
                <c:pt idx="8">
                  <c:v>210</c:v>
                </c:pt>
                <c:pt idx="9">
                  <c:v>2</c:v>
                </c:pt>
                <c:pt idx="10">
                  <c:v>394</c:v>
                </c:pt>
                <c:pt idx="11">
                  <c:v>1</c:v>
                </c:pt>
                <c:pt idx="12">
                  <c:v>126</c:v>
                </c:pt>
                <c:pt idx="13">
                  <c:v>499</c:v>
                </c:pt>
                <c:pt idx="14">
                  <c:v>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3F-451A-8FC2-DA90579213AD}"/>
            </c:ext>
          </c:extLst>
        </c:ser>
        <c:ser>
          <c:idx val="1"/>
          <c:order val="1"/>
          <c:tx>
            <c:v>Media de Frames</c:v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val>
            <c:numRef>
              <c:f>User04_Data!$E$2:$E$16</c:f>
              <c:numCache>
                <c:formatCode>General</c:formatCode>
                <c:ptCount val="15"/>
                <c:pt idx="0">
                  <c:v>260</c:v>
                </c:pt>
                <c:pt idx="1">
                  <c:v>255.5</c:v>
                </c:pt>
                <c:pt idx="2">
                  <c:v>399</c:v>
                </c:pt>
                <c:pt idx="3">
                  <c:v>390.75</c:v>
                </c:pt>
                <c:pt idx="4">
                  <c:v>379.8</c:v>
                </c:pt>
                <c:pt idx="5">
                  <c:v>395.5</c:v>
                </c:pt>
                <c:pt idx="6">
                  <c:v>367.71428571428572</c:v>
                </c:pt>
                <c:pt idx="7">
                  <c:v>336.625</c:v>
                </c:pt>
                <c:pt idx="8">
                  <c:v>322.55555555555554</c:v>
                </c:pt>
                <c:pt idx="9">
                  <c:v>290.5</c:v>
                </c:pt>
                <c:pt idx="10">
                  <c:v>299.90909090909093</c:v>
                </c:pt>
                <c:pt idx="11">
                  <c:v>275</c:v>
                </c:pt>
                <c:pt idx="12">
                  <c:v>263.53846153846155</c:v>
                </c:pt>
                <c:pt idx="13">
                  <c:v>280.35714285714283</c:v>
                </c:pt>
                <c:pt idx="14">
                  <c:v>268.39999999999998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3F-451A-8FC2-DA90579213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Puntaje</c:v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val>
            <c:numRef>
              <c:f>User05_Data!$B$2:$B$16</c:f>
              <c:numCache>
                <c:formatCode>General</c:formatCode>
                <c:ptCount val="15"/>
                <c:pt idx="0">
                  <c:v>11</c:v>
                </c:pt>
                <c:pt idx="1">
                  <c:v>0</c:v>
                </c:pt>
                <c:pt idx="2">
                  <c:v>15</c:v>
                </c:pt>
                <c:pt idx="3">
                  <c:v>8</c:v>
                </c:pt>
                <c:pt idx="4">
                  <c:v>0</c:v>
                </c:pt>
                <c:pt idx="5">
                  <c:v>0</c:v>
                </c:pt>
                <c:pt idx="6">
                  <c:v>10</c:v>
                </c:pt>
                <c:pt idx="7">
                  <c:v>13</c:v>
                </c:pt>
                <c:pt idx="8">
                  <c:v>7</c:v>
                </c:pt>
                <c:pt idx="9">
                  <c:v>18</c:v>
                </c:pt>
                <c:pt idx="10">
                  <c:v>0</c:v>
                </c:pt>
                <c:pt idx="11">
                  <c:v>2</c:v>
                </c:pt>
                <c:pt idx="12">
                  <c:v>12</c:v>
                </c:pt>
                <c:pt idx="13">
                  <c:v>13</c:v>
                </c:pt>
                <c:pt idx="1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DC-41F5-AD4F-CF38ED142827}"/>
            </c:ext>
          </c:extLst>
        </c:ser>
        <c:ser>
          <c:idx val="1"/>
          <c:order val="1"/>
          <c:tx>
            <c:v>Media Puntaje</c:v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val>
            <c:numRef>
              <c:f>User05_Data!$D$2:$D$16</c:f>
              <c:numCache>
                <c:formatCode>General</c:formatCode>
                <c:ptCount val="15"/>
                <c:pt idx="0">
                  <c:v>11</c:v>
                </c:pt>
                <c:pt idx="1">
                  <c:v>5.5</c:v>
                </c:pt>
                <c:pt idx="2">
                  <c:v>8.6666666666666661</c:v>
                </c:pt>
                <c:pt idx="3">
                  <c:v>8.5</c:v>
                </c:pt>
                <c:pt idx="4">
                  <c:v>6.8</c:v>
                </c:pt>
                <c:pt idx="5">
                  <c:v>5.666666666666667</c:v>
                </c:pt>
                <c:pt idx="6">
                  <c:v>6.2857142857142856</c:v>
                </c:pt>
                <c:pt idx="7">
                  <c:v>7.125</c:v>
                </c:pt>
                <c:pt idx="8">
                  <c:v>7.1111111111111107</c:v>
                </c:pt>
                <c:pt idx="9">
                  <c:v>8.1999999999999993</c:v>
                </c:pt>
                <c:pt idx="10">
                  <c:v>7.4545454545454541</c:v>
                </c:pt>
                <c:pt idx="11">
                  <c:v>7</c:v>
                </c:pt>
                <c:pt idx="12">
                  <c:v>7.384615384615385</c:v>
                </c:pt>
                <c:pt idx="13">
                  <c:v>7.7857142857142856</c:v>
                </c:pt>
                <c:pt idx="14">
                  <c:v>7.2666666666666666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DC-41F5-AD4F-CF38ED1428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d60dfb7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d60dfb7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d60dfb8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d60dfb8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B0D9C6-939D-442E-AD52-282C81DB5859}"/>
              </a:ext>
            </a:extLst>
          </p:cNvPr>
          <p:cNvSpPr/>
          <p:nvPr userDrawn="1"/>
        </p:nvSpPr>
        <p:spPr>
          <a:xfrm>
            <a:off x="7993464" y="0"/>
            <a:ext cx="1150536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oogle Shape;69;p14">
            <a:extLst>
              <a:ext uri="{FF2B5EF4-FFF2-40B4-BE49-F238E27FC236}">
                <a16:creationId xmlns:a16="http://schemas.microsoft.com/office/drawing/2014/main" id="{D9372D4B-DAF5-48FC-9F7E-E92669D135C4}"/>
              </a:ext>
            </a:extLst>
          </p:cNvPr>
          <p:cNvCxnSpPr/>
          <p:nvPr userDrawn="1"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67;p14">
            <a:extLst>
              <a:ext uri="{FF2B5EF4-FFF2-40B4-BE49-F238E27FC236}">
                <a16:creationId xmlns:a16="http://schemas.microsoft.com/office/drawing/2014/main" id="{26CBFA4A-568D-4F66-8CC8-53DAE5FBF5BC}"/>
              </a:ext>
            </a:extLst>
          </p:cNvPr>
          <p:cNvSpPr txBox="1"/>
          <p:nvPr userDrawn="1"/>
        </p:nvSpPr>
        <p:spPr>
          <a:xfrm>
            <a:off x="1425486" y="4686325"/>
            <a:ext cx="644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Universidad de Costa Rica    |   Escuela de Ciencias de la Computación e Informática | CI-0129</a:t>
            </a:r>
            <a:endParaRPr sz="9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" name="Google Shape;68;p14">
            <a:extLst>
              <a:ext uri="{FF2B5EF4-FFF2-40B4-BE49-F238E27FC236}">
                <a16:creationId xmlns:a16="http://schemas.microsoft.com/office/drawing/2014/main" id="{AD27F566-5C22-4411-B9B2-BF3F6C858D43}"/>
              </a:ext>
            </a:extLst>
          </p:cNvPr>
          <p:cNvCxnSpPr/>
          <p:nvPr userDrawn="1"/>
        </p:nvCxnSpPr>
        <p:spPr>
          <a:xfrm>
            <a:off x="183463" y="143413"/>
            <a:ext cx="1800" cy="930300"/>
          </a:xfrm>
          <a:prstGeom prst="straightConnector1">
            <a:avLst/>
          </a:prstGeom>
          <a:noFill/>
          <a:ln w="9525" cap="flat" cmpd="sng">
            <a:solidFill>
              <a:srgbClr val="7D809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2;p2">
            <a:extLst>
              <a:ext uri="{FF2B5EF4-FFF2-40B4-BE49-F238E27FC236}">
                <a16:creationId xmlns:a16="http://schemas.microsoft.com/office/drawing/2014/main" id="{C3F8F945-6714-4F82-9F04-3BBB9B686B77}"/>
              </a:ext>
            </a:extLst>
          </p:cNvPr>
          <p:cNvSpPr txBox="1">
            <a:spLocks/>
          </p:cNvSpPr>
          <p:nvPr userDrawn="1"/>
        </p:nvSpPr>
        <p:spPr>
          <a:xfrm>
            <a:off x="8187583" y="44895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419" smtClean="0"/>
              <a:pPr/>
              <a:t>‹#›</a:t>
            </a:fld>
            <a:endParaRPr lang="es-419" dirty="0"/>
          </a:p>
        </p:txBody>
      </p:sp>
      <p:sp>
        <p:nvSpPr>
          <p:cNvPr id="24" name="Google Shape;71;p14">
            <a:extLst>
              <a:ext uri="{FF2B5EF4-FFF2-40B4-BE49-F238E27FC236}">
                <a16:creationId xmlns:a16="http://schemas.microsoft.com/office/drawing/2014/main" id="{5136A654-7CE9-400C-8CEC-45BB4365481B}"/>
              </a:ext>
            </a:extLst>
          </p:cNvPr>
          <p:cNvSpPr/>
          <p:nvPr userDrawn="1"/>
        </p:nvSpPr>
        <p:spPr>
          <a:xfrm>
            <a:off x="8084783" y="403118"/>
            <a:ext cx="967898" cy="410889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Antecedentes</a:t>
            </a:r>
            <a:endParaRPr lang="es-419" sz="900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72;p14">
            <a:extLst>
              <a:ext uri="{FF2B5EF4-FFF2-40B4-BE49-F238E27FC236}">
                <a16:creationId xmlns:a16="http://schemas.microsoft.com/office/drawing/2014/main" id="{1DAF58FE-B274-4A34-8B5C-E0BB187D311C}"/>
              </a:ext>
            </a:extLst>
          </p:cNvPr>
          <p:cNvSpPr/>
          <p:nvPr userDrawn="1"/>
        </p:nvSpPr>
        <p:spPr>
          <a:xfrm>
            <a:off x="8084783" y="1165886"/>
            <a:ext cx="967898" cy="410889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00" b="1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900" b="1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 dirty="0">
              <a:solidFill>
                <a:schemeClr val="tx1"/>
              </a:solidFill>
            </a:endParaRPr>
          </a:p>
        </p:txBody>
      </p:sp>
      <p:sp>
        <p:nvSpPr>
          <p:cNvPr id="26" name="Google Shape;73;p14">
            <a:extLst>
              <a:ext uri="{FF2B5EF4-FFF2-40B4-BE49-F238E27FC236}">
                <a16:creationId xmlns:a16="http://schemas.microsoft.com/office/drawing/2014/main" id="{1D848182-3BD3-42B9-91E3-16474179F8A4}"/>
              </a:ext>
            </a:extLst>
          </p:cNvPr>
          <p:cNvSpPr/>
          <p:nvPr userDrawn="1"/>
        </p:nvSpPr>
        <p:spPr>
          <a:xfrm>
            <a:off x="8084783" y="1932273"/>
            <a:ext cx="967898" cy="4108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Metodología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27" name="Google Shape;74;p14">
            <a:extLst>
              <a:ext uri="{FF2B5EF4-FFF2-40B4-BE49-F238E27FC236}">
                <a16:creationId xmlns:a16="http://schemas.microsoft.com/office/drawing/2014/main" id="{3AA73D2E-4946-491B-9854-8C4351AF030C}"/>
              </a:ext>
            </a:extLst>
          </p:cNvPr>
          <p:cNvSpPr/>
          <p:nvPr userDrawn="1"/>
        </p:nvSpPr>
        <p:spPr>
          <a:xfrm>
            <a:off x="8084783" y="2698660"/>
            <a:ext cx="967898" cy="4108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s-419" sz="9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s-419" sz="9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" name="Google Shape;74;p14">
            <a:extLst>
              <a:ext uri="{FF2B5EF4-FFF2-40B4-BE49-F238E27FC236}">
                <a16:creationId xmlns:a16="http://schemas.microsoft.com/office/drawing/2014/main" id="{A8D4CE8C-A259-433A-B7C3-0A2BEBA6606F}"/>
              </a:ext>
            </a:extLst>
          </p:cNvPr>
          <p:cNvSpPr/>
          <p:nvPr userDrawn="1"/>
        </p:nvSpPr>
        <p:spPr>
          <a:xfrm>
            <a:off x="8084783" y="3465047"/>
            <a:ext cx="967898" cy="4108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s-419" sz="9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s-419" sz="9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userDrawn="1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74A78A-9FEE-4E58-B40C-D33BFF2B315E}"/>
              </a:ext>
            </a:extLst>
          </p:cNvPr>
          <p:cNvSpPr/>
          <p:nvPr userDrawn="1"/>
        </p:nvSpPr>
        <p:spPr>
          <a:xfrm>
            <a:off x="7993464" y="0"/>
            <a:ext cx="1150536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Google Shape;69;p14">
            <a:extLst>
              <a:ext uri="{FF2B5EF4-FFF2-40B4-BE49-F238E27FC236}">
                <a16:creationId xmlns:a16="http://schemas.microsoft.com/office/drawing/2014/main" id="{798CB126-26DD-40D2-8D47-40E447A1A1BC}"/>
              </a:ext>
            </a:extLst>
          </p:cNvPr>
          <p:cNvCxnSpPr/>
          <p:nvPr userDrawn="1"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67;p14">
            <a:extLst>
              <a:ext uri="{FF2B5EF4-FFF2-40B4-BE49-F238E27FC236}">
                <a16:creationId xmlns:a16="http://schemas.microsoft.com/office/drawing/2014/main" id="{D4D40DA7-890A-4E3B-AF54-EE33F011B553}"/>
              </a:ext>
            </a:extLst>
          </p:cNvPr>
          <p:cNvSpPr txBox="1"/>
          <p:nvPr userDrawn="1"/>
        </p:nvSpPr>
        <p:spPr>
          <a:xfrm>
            <a:off x="1425486" y="4686325"/>
            <a:ext cx="644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Universidad de Costa Rica    |   Escuela de Ciencias de la Computación e Informática | CI-0129</a:t>
            </a:r>
            <a:endParaRPr sz="9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" name="Google Shape;68;p14">
            <a:extLst>
              <a:ext uri="{FF2B5EF4-FFF2-40B4-BE49-F238E27FC236}">
                <a16:creationId xmlns:a16="http://schemas.microsoft.com/office/drawing/2014/main" id="{6422B49A-D86C-452E-8C56-89BB9FCCCE88}"/>
              </a:ext>
            </a:extLst>
          </p:cNvPr>
          <p:cNvCxnSpPr/>
          <p:nvPr userDrawn="1"/>
        </p:nvCxnSpPr>
        <p:spPr>
          <a:xfrm>
            <a:off x="183463" y="143413"/>
            <a:ext cx="1800" cy="930300"/>
          </a:xfrm>
          <a:prstGeom prst="straightConnector1">
            <a:avLst/>
          </a:prstGeom>
          <a:noFill/>
          <a:ln w="9525" cap="flat" cmpd="sng">
            <a:solidFill>
              <a:srgbClr val="7D809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2;p2">
            <a:extLst>
              <a:ext uri="{FF2B5EF4-FFF2-40B4-BE49-F238E27FC236}">
                <a16:creationId xmlns:a16="http://schemas.microsoft.com/office/drawing/2014/main" id="{24877DC6-E912-4C0F-B561-AD6668B58E0E}"/>
              </a:ext>
            </a:extLst>
          </p:cNvPr>
          <p:cNvSpPr txBox="1">
            <a:spLocks/>
          </p:cNvSpPr>
          <p:nvPr userDrawn="1"/>
        </p:nvSpPr>
        <p:spPr>
          <a:xfrm>
            <a:off x="8187583" y="44895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419" smtClean="0"/>
              <a:pPr/>
              <a:t>‹#›</a:t>
            </a:fld>
            <a:endParaRPr lang="es-419" dirty="0"/>
          </a:p>
        </p:txBody>
      </p:sp>
      <p:sp>
        <p:nvSpPr>
          <p:cNvPr id="17" name="Google Shape;71;p14">
            <a:extLst>
              <a:ext uri="{FF2B5EF4-FFF2-40B4-BE49-F238E27FC236}">
                <a16:creationId xmlns:a16="http://schemas.microsoft.com/office/drawing/2014/main" id="{4367F038-81D0-4BA5-A8B9-4DB188F6902A}"/>
              </a:ext>
            </a:extLst>
          </p:cNvPr>
          <p:cNvSpPr/>
          <p:nvPr userDrawn="1"/>
        </p:nvSpPr>
        <p:spPr>
          <a:xfrm>
            <a:off x="8084783" y="403118"/>
            <a:ext cx="967898" cy="410889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Antecedentes</a:t>
            </a:r>
            <a:endParaRPr lang="es-419" sz="900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72;p14">
            <a:extLst>
              <a:ext uri="{FF2B5EF4-FFF2-40B4-BE49-F238E27FC236}">
                <a16:creationId xmlns:a16="http://schemas.microsoft.com/office/drawing/2014/main" id="{98FBF45B-F41F-4133-8E12-140BCA54A22D}"/>
              </a:ext>
            </a:extLst>
          </p:cNvPr>
          <p:cNvSpPr/>
          <p:nvPr userDrawn="1"/>
        </p:nvSpPr>
        <p:spPr>
          <a:xfrm>
            <a:off x="8084783" y="1165886"/>
            <a:ext cx="967898" cy="4108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9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 dirty="0"/>
          </a:p>
        </p:txBody>
      </p:sp>
      <p:sp>
        <p:nvSpPr>
          <p:cNvPr id="19" name="Google Shape;73;p14">
            <a:extLst>
              <a:ext uri="{FF2B5EF4-FFF2-40B4-BE49-F238E27FC236}">
                <a16:creationId xmlns:a16="http://schemas.microsoft.com/office/drawing/2014/main" id="{A080D9C6-C126-4F21-9EA1-501DB3F4951B}"/>
              </a:ext>
            </a:extLst>
          </p:cNvPr>
          <p:cNvSpPr/>
          <p:nvPr userDrawn="1"/>
        </p:nvSpPr>
        <p:spPr>
          <a:xfrm>
            <a:off x="8084783" y="1932273"/>
            <a:ext cx="967898" cy="410889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00" b="1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Metodología</a:t>
            </a:r>
            <a:endParaRPr sz="900" dirty="0">
              <a:solidFill>
                <a:schemeClr val="bg1"/>
              </a:solidFill>
            </a:endParaRPr>
          </a:p>
        </p:txBody>
      </p:sp>
      <p:sp>
        <p:nvSpPr>
          <p:cNvPr id="20" name="Google Shape;74;p14">
            <a:extLst>
              <a:ext uri="{FF2B5EF4-FFF2-40B4-BE49-F238E27FC236}">
                <a16:creationId xmlns:a16="http://schemas.microsoft.com/office/drawing/2014/main" id="{13865DF1-FFD2-4DFD-A87C-4F2E5D6D1F16}"/>
              </a:ext>
            </a:extLst>
          </p:cNvPr>
          <p:cNvSpPr/>
          <p:nvPr userDrawn="1"/>
        </p:nvSpPr>
        <p:spPr>
          <a:xfrm>
            <a:off x="8084783" y="2698660"/>
            <a:ext cx="967898" cy="4108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s-419" sz="9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s-419" sz="9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74;p14">
            <a:extLst>
              <a:ext uri="{FF2B5EF4-FFF2-40B4-BE49-F238E27FC236}">
                <a16:creationId xmlns:a16="http://schemas.microsoft.com/office/drawing/2014/main" id="{392D75AA-4E8B-4626-ACCA-5FE6C5928892}"/>
              </a:ext>
            </a:extLst>
          </p:cNvPr>
          <p:cNvSpPr/>
          <p:nvPr userDrawn="1"/>
        </p:nvSpPr>
        <p:spPr>
          <a:xfrm>
            <a:off x="8084783" y="3465047"/>
            <a:ext cx="967898" cy="4108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s-419" sz="9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s-419" sz="9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FB9785-1F6D-43ED-8009-6A5497EB2BBC}"/>
              </a:ext>
            </a:extLst>
          </p:cNvPr>
          <p:cNvSpPr/>
          <p:nvPr userDrawn="1"/>
        </p:nvSpPr>
        <p:spPr>
          <a:xfrm>
            <a:off x="7993464" y="0"/>
            <a:ext cx="1150536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67;p14">
            <a:extLst>
              <a:ext uri="{FF2B5EF4-FFF2-40B4-BE49-F238E27FC236}">
                <a16:creationId xmlns:a16="http://schemas.microsoft.com/office/drawing/2014/main" id="{71A6AF35-D180-4CC6-B492-CF4700EA83D0}"/>
              </a:ext>
            </a:extLst>
          </p:cNvPr>
          <p:cNvSpPr txBox="1"/>
          <p:nvPr userDrawn="1"/>
        </p:nvSpPr>
        <p:spPr>
          <a:xfrm>
            <a:off x="1425486" y="4686325"/>
            <a:ext cx="644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Universidad de Costa Rica    |   Escuela de Ciencias de la Computación e Informática | CI-0129</a:t>
            </a:r>
            <a:endParaRPr sz="9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" name="Google Shape;68;p14">
            <a:extLst>
              <a:ext uri="{FF2B5EF4-FFF2-40B4-BE49-F238E27FC236}">
                <a16:creationId xmlns:a16="http://schemas.microsoft.com/office/drawing/2014/main" id="{0C88EB49-FAD5-4C3E-9044-87121CF5C88D}"/>
              </a:ext>
            </a:extLst>
          </p:cNvPr>
          <p:cNvCxnSpPr/>
          <p:nvPr userDrawn="1"/>
        </p:nvCxnSpPr>
        <p:spPr>
          <a:xfrm>
            <a:off x="183463" y="143413"/>
            <a:ext cx="1800" cy="930300"/>
          </a:xfrm>
          <a:prstGeom prst="straightConnector1">
            <a:avLst/>
          </a:prstGeom>
          <a:noFill/>
          <a:ln w="9525" cap="flat" cmpd="sng">
            <a:solidFill>
              <a:srgbClr val="7D809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2;p2">
            <a:extLst>
              <a:ext uri="{FF2B5EF4-FFF2-40B4-BE49-F238E27FC236}">
                <a16:creationId xmlns:a16="http://schemas.microsoft.com/office/drawing/2014/main" id="{D9C47119-C1B3-48C3-BEA3-6B692A6EDB8A}"/>
              </a:ext>
            </a:extLst>
          </p:cNvPr>
          <p:cNvSpPr txBox="1">
            <a:spLocks/>
          </p:cNvSpPr>
          <p:nvPr userDrawn="1"/>
        </p:nvSpPr>
        <p:spPr>
          <a:xfrm>
            <a:off x="8187583" y="44895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419" smtClean="0"/>
              <a:pPr/>
              <a:t>‹#›</a:t>
            </a:fld>
            <a:endParaRPr lang="es-419" dirty="0"/>
          </a:p>
        </p:txBody>
      </p:sp>
      <p:cxnSp>
        <p:nvCxnSpPr>
          <p:cNvPr id="18" name="Google Shape;69;p14">
            <a:extLst>
              <a:ext uri="{FF2B5EF4-FFF2-40B4-BE49-F238E27FC236}">
                <a16:creationId xmlns:a16="http://schemas.microsoft.com/office/drawing/2014/main" id="{B0E1515B-37FE-4898-AB87-40EB5DDD76E6}"/>
              </a:ext>
            </a:extLst>
          </p:cNvPr>
          <p:cNvCxnSpPr/>
          <p:nvPr userDrawn="1"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71;p14">
            <a:extLst>
              <a:ext uri="{FF2B5EF4-FFF2-40B4-BE49-F238E27FC236}">
                <a16:creationId xmlns:a16="http://schemas.microsoft.com/office/drawing/2014/main" id="{9FE2BFFC-C789-47D2-A739-5DA605696542}"/>
              </a:ext>
            </a:extLst>
          </p:cNvPr>
          <p:cNvSpPr/>
          <p:nvPr userDrawn="1"/>
        </p:nvSpPr>
        <p:spPr>
          <a:xfrm>
            <a:off x="8084783" y="403118"/>
            <a:ext cx="967898" cy="410889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Antecedentes</a:t>
            </a:r>
            <a:endParaRPr lang="es-419" sz="900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72;p14">
            <a:extLst>
              <a:ext uri="{FF2B5EF4-FFF2-40B4-BE49-F238E27FC236}">
                <a16:creationId xmlns:a16="http://schemas.microsoft.com/office/drawing/2014/main" id="{27B60BC2-DA21-4F26-B500-E17FDB490D55}"/>
              </a:ext>
            </a:extLst>
          </p:cNvPr>
          <p:cNvSpPr/>
          <p:nvPr userDrawn="1"/>
        </p:nvSpPr>
        <p:spPr>
          <a:xfrm>
            <a:off x="8084783" y="1165886"/>
            <a:ext cx="967898" cy="4108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9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 dirty="0"/>
          </a:p>
        </p:txBody>
      </p:sp>
      <p:sp>
        <p:nvSpPr>
          <p:cNvPr id="21" name="Google Shape;73;p14">
            <a:extLst>
              <a:ext uri="{FF2B5EF4-FFF2-40B4-BE49-F238E27FC236}">
                <a16:creationId xmlns:a16="http://schemas.microsoft.com/office/drawing/2014/main" id="{1832CFAE-ABB6-4DCA-8FA8-2B39A3690416}"/>
              </a:ext>
            </a:extLst>
          </p:cNvPr>
          <p:cNvSpPr/>
          <p:nvPr userDrawn="1"/>
        </p:nvSpPr>
        <p:spPr>
          <a:xfrm>
            <a:off x="8084783" y="1932273"/>
            <a:ext cx="967898" cy="4108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Metodología</a:t>
            </a:r>
            <a:endParaRPr sz="900" dirty="0"/>
          </a:p>
        </p:txBody>
      </p:sp>
      <p:sp>
        <p:nvSpPr>
          <p:cNvPr id="22" name="Google Shape;74;p14">
            <a:extLst>
              <a:ext uri="{FF2B5EF4-FFF2-40B4-BE49-F238E27FC236}">
                <a16:creationId xmlns:a16="http://schemas.microsoft.com/office/drawing/2014/main" id="{E794FC84-CD8D-4E57-AD69-45581BB08624}"/>
              </a:ext>
            </a:extLst>
          </p:cNvPr>
          <p:cNvSpPr/>
          <p:nvPr userDrawn="1"/>
        </p:nvSpPr>
        <p:spPr>
          <a:xfrm>
            <a:off x="8084783" y="2698660"/>
            <a:ext cx="967898" cy="410889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s-419" sz="900" b="1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s-419" sz="900" b="1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Google Shape;74;p14">
            <a:extLst>
              <a:ext uri="{FF2B5EF4-FFF2-40B4-BE49-F238E27FC236}">
                <a16:creationId xmlns:a16="http://schemas.microsoft.com/office/drawing/2014/main" id="{3BA70048-B7B8-4717-9C66-EB5E44A44905}"/>
              </a:ext>
            </a:extLst>
          </p:cNvPr>
          <p:cNvSpPr/>
          <p:nvPr userDrawn="1"/>
        </p:nvSpPr>
        <p:spPr>
          <a:xfrm>
            <a:off x="8084783" y="3465047"/>
            <a:ext cx="967898" cy="4108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s-419" sz="9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s-419" sz="9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1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FB9785-1F6D-43ED-8009-6A5497EB2BBC}"/>
              </a:ext>
            </a:extLst>
          </p:cNvPr>
          <p:cNvSpPr/>
          <p:nvPr userDrawn="1"/>
        </p:nvSpPr>
        <p:spPr>
          <a:xfrm>
            <a:off x="7993464" y="0"/>
            <a:ext cx="1150536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67;p14">
            <a:extLst>
              <a:ext uri="{FF2B5EF4-FFF2-40B4-BE49-F238E27FC236}">
                <a16:creationId xmlns:a16="http://schemas.microsoft.com/office/drawing/2014/main" id="{71A6AF35-D180-4CC6-B492-CF4700EA83D0}"/>
              </a:ext>
            </a:extLst>
          </p:cNvPr>
          <p:cNvSpPr txBox="1"/>
          <p:nvPr userDrawn="1"/>
        </p:nvSpPr>
        <p:spPr>
          <a:xfrm>
            <a:off x="1425486" y="4686325"/>
            <a:ext cx="644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Universidad de Costa Rica    |   Escuela de Ciencias de la Computación e Informática | CI-0129</a:t>
            </a:r>
            <a:endParaRPr sz="9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" name="Google Shape;68;p14">
            <a:extLst>
              <a:ext uri="{FF2B5EF4-FFF2-40B4-BE49-F238E27FC236}">
                <a16:creationId xmlns:a16="http://schemas.microsoft.com/office/drawing/2014/main" id="{0C88EB49-FAD5-4C3E-9044-87121CF5C88D}"/>
              </a:ext>
            </a:extLst>
          </p:cNvPr>
          <p:cNvCxnSpPr/>
          <p:nvPr userDrawn="1"/>
        </p:nvCxnSpPr>
        <p:spPr>
          <a:xfrm>
            <a:off x="183463" y="143413"/>
            <a:ext cx="1800" cy="930300"/>
          </a:xfrm>
          <a:prstGeom prst="straightConnector1">
            <a:avLst/>
          </a:prstGeom>
          <a:noFill/>
          <a:ln w="9525" cap="flat" cmpd="sng">
            <a:solidFill>
              <a:srgbClr val="7D809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2;p2">
            <a:extLst>
              <a:ext uri="{FF2B5EF4-FFF2-40B4-BE49-F238E27FC236}">
                <a16:creationId xmlns:a16="http://schemas.microsoft.com/office/drawing/2014/main" id="{D9C47119-C1B3-48C3-BEA3-6B692A6EDB8A}"/>
              </a:ext>
            </a:extLst>
          </p:cNvPr>
          <p:cNvSpPr txBox="1">
            <a:spLocks/>
          </p:cNvSpPr>
          <p:nvPr userDrawn="1"/>
        </p:nvSpPr>
        <p:spPr>
          <a:xfrm>
            <a:off x="8187583" y="44895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419" smtClean="0"/>
              <a:pPr/>
              <a:t>‹#›</a:t>
            </a:fld>
            <a:endParaRPr lang="es-419" dirty="0"/>
          </a:p>
        </p:txBody>
      </p:sp>
      <p:cxnSp>
        <p:nvCxnSpPr>
          <p:cNvPr id="18" name="Google Shape;69;p14">
            <a:extLst>
              <a:ext uri="{FF2B5EF4-FFF2-40B4-BE49-F238E27FC236}">
                <a16:creationId xmlns:a16="http://schemas.microsoft.com/office/drawing/2014/main" id="{B0E1515B-37FE-4898-AB87-40EB5DDD76E6}"/>
              </a:ext>
            </a:extLst>
          </p:cNvPr>
          <p:cNvCxnSpPr/>
          <p:nvPr userDrawn="1"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71;p14">
            <a:extLst>
              <a:ext uri="{FF2B5EF4-FFF2-40B4-BE49-F238E27FC236}">
                <a16:creationId xmlns:a16="http://schemas.microsoft.com/office/drawing/2014/main" id="{9FE2BFFC-C789-47D2-A739-5DA605696542}"/>
              </a:ext>
            </a:extLst>
          </p:cNvPr>
          <p:cNvSpPr/>
          <p:nvPr userDrawn="1"/>
        </p:nvSpPr>
        <p:spPr>
          <a:xfrm>
            <a:off x="8084783" y="403118"/>
            <a:ext cx="967898" cy="410889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Antecedentes</a:t>
            </a:r>
            <a:endParaRPr lang="es-419" sz="900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72;p14">
            <a:extLst>
              <a:ext uri="{FF2B5EF4-FFF2-40B4-BE49-F238E27FC236}">
                <a16:creationId xmlns:a16="http://schemas.microsoft.com/office/drawing/2014/main" id="{27B60BC2-DA21-4F26-B500-E17FDB490D55}"/>
              </a:ext>
            </a:extLst>
          </p:cNvPr>
          <p:cNvSpPr/>
          <p:nvPr userDrawn="1"/>
        </p:nvSpPr>
        <p:spPr>
          <a:xfrm>
            <a:off x="8084783" y="1165886"/>
            <a:ext cx="967898" cy="4108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9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 dirty="0"/>
          </a:p>
        </p:txBody>
      </p:sp>
      <p:sp>
        <p:nvSpPr>
          <p:cNvPr id="21" name="Google Shape;73;p14">
            <a:extLst>
              <a:ext uri="{FF2B5EF4-FFF2-40B4-BE49-F238E27FC236}">
                <a16:creationId xmlns:a16="http://schemas.microsoft.com/office/drawing/2014/main" id="{1832CFAE-ABB6-4DCA-8FA8-2B39A3690416}"/>
              </a:ext>
            </a:extLst>
          </p:cNvPr>
          <p:cNvSpPr/>
          <p:nvPr userDrawn="1"/>
        </p:nvSpPr>
        <p:spPr>
          <a:xfrm>
            <a:off x="8084783" y="1932273"/>
            <a:ext cx="967898" cy="4108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Metodología</a:t>
            </a:r>
            <a:endParaRPr sz="900" dirty="0"/>
          </a:p>
        </p:txBody>
      </p:sp>
      <p:sp>
        <p:nvSpPr>
          <p:cNvPr id="22" name="Google Shape;74;p14">
            <a:extLst>
              <a:ext uri="{FF2B5EF4-FFF2-40B4-BE49-F238E27FC236}">
                <a16:creationId xmlns:a16="http://schemas.microsoft.com/office/drawing/2014/main" id="{E794FC84-CD8D-4E57-AD69-45581BB08624}"/>
              </a:ext>
            </a:extLst>
          </p:cNvPr>
          <p:cNvSpPr/>
          <p:nvPr userDrawn="1"/>
        </p:nvSpPr>
        <p:spPr>
          <a:xfrm>
            <a:off x="8084783" y="2698660"/>
            <a:ext cx="967898" cy="410889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s-419" sz="9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s-419" sz="9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Google Shape;74;p14">
            <a:extLst>
              <a:ext uri="{FF2B5EF4-FFF2-40B4-BE49-F238E27FC236}">
                <a16:creationId xmlns:a16="http://schemas.microsoft.com/office/drawing/2014/main" id="{3BA70048-B7B8-4717-9C66-EB5E44A44905}"/>
              </a:ext>
            </a:extLst>
          </p:cNvPr>
          <p:cNvSpPr/>
          <p:nvPr userDrawn="1"/>
        </p:nvSpPr>
        <p:spPr>
          <a:xfrm>
            <a:off x="8084783" y="3465047"/>
            <a:ext cx="967898" cy="410889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s-419" sz="900" b="1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s-419" sz="900" b="1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0225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5925" y="3381575"/>
            <a:ext cx="9195900" cy="1813800"/>
          </a:xfrm>
          <a:prstGeom prst="rect">
            <a:avLst/>
          </a:prstGeom>
          <a:solidFill>
            <a:srgbClr val="00C0F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12444" y="550975"/>
            <a:ext cx="7320388" cy="2408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419" sz="3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Proyecto Inteligencia Artificial</a:t>
            </a:r>
            <a:endParaRPr sz="32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45720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Comparación de Aprendizaje entre Jugadores y un Agente 	Inteligente en Snake</a:t>
            </a:r>
            <a:endParaRPr lang="es-419" sz="12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200" b="1" dirty="0">
              <a:solidFill>
                <a:srgbClr val="33365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425486" y="4686325"/>
            <a:ext cx="644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Universidad de Costa Rica    |   Escuela de Ciencias de la Computación e Informática | CI-0129</a:t>
            </a:r>
            <a:endParaRPr sz="9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1957742" y="3711587"/>
            <a:ext cx="1800" cy="923400"/>
          </a:xfrm>
          <a:prstGeom prst="straightConnector1">
            <a:avLst/>
          </a:prstGeom>
          <a:noFill/>
          <a:ln w="9525" cap="flat" cmpd="sng">
            <a:solidFill>
              <a:srgbClr val="7D809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3"/>
          <p:cNvCxnSpPr/>
          <p:nvPr/>
        </p:nvCxnSpPr>
        <p:spPr>
          <a:xfrm>
            <a:off x="-10475" y="3381575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13"/>
          <p:cNvCxnSpPr/>
          <p:nvPr/>
        </p:nvCxnSpPr>
        <p:spPr>
          <a:xfrm>
            <a:off x="612450" y="690250"/>
            <a:ext cx="0" cy="1800600"/>
          </a:xfrm>
          <a:prstGeom prst="straightConnector1">
            <a:avLst/>
          </a:prstGeom>
          <a:noFill/>
          <a:ln w="9525" cap="flat" cmpd="sng">
            <a:solidFill>
              <a:srgbClr val="7D809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1957742" y="3610596"/>
            <a:ext cx="4803600" cy="1323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latin typeface="Century Gothic"/>
                <a:ea typeface="Century Gothic"/>
                <a:cs typeface="Century Gothic"/>
                <a:sym typeface="Century Gothic"/>
              </a:rPr>
              <a:t>Marco Ferraro Rodriguez</a:t>
            </a:r>
            <a:endParaRPr sz="20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entury Gothic"/>
                <a:ea typeface="Century Gothic"/>
                <a:cs typeface="Century Gothic"/>
                <a:sym typeface="Century Gothic"/>
              </a:rPr>
              <a:t>Gabriel </a:t>
            </a:r>
            <a:r>
              <a:rPr lang="en-US" sz="2000" b="1" dirty="0" err="1">
                <a:latin typeface="Century Gothic"/>
                <a:ea typeface="Century Gothic"/>
                <a:cs typeface="Century Gothic"/>
                <a:sym typeface="Century Gothic"/>
              </a:rPr>
              <a:t>Revillat</a:t>
            </a:r>
            <a:r>
              <a:rPr lang="en-US" sz="2000" b="1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1" dirty="0" err="1">
                <a:latin typeface="Century Gothic"/>
                <a:ea typeface="Century Gothic"/>
                <a:cs typeface="Century Gothic"/>
                <a:sym typeface="Century Gothic"/>
              </a:rPr>
              <a:t>Zeledón</a:t>
            </a:r>
            <a:endParaRPr sz="20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latin typeface="Century Gothic"/>
                <a:ea typeface="Century Gothic"/>
                <a:cs typeface="Century Gothic"/>
                <a:sym typeface="Century Gothic"/>
              </a:rPr>
              <a:t>Steven </a:t>
            </a:r>
            <a:r>
              <a:rPr lang="es-419" sz="2000" b="1" dirty="0" err="1">
                <a:latin typeface="Century Gothic"/>
                <a:ea typeface="Century Gothic"/>
                <a:cs typeface="Century Gothic"/>
                <a:sym typeface="Century Gothic"/>
              </a:rPr>
              <a:t>Nuñez</a:t>
            </a:r>
            <a:r>
              <a:rPr lang="es-419" sz="2000" b="1" dirty="0">
                <a:latin typeface="Century Gothic"/>
                <a:ea typeface="Century Gothic"/>
                <a:cs typeface="Century Gothic"/>
                <a:sym typeface="Century Gothic"/>
              </a:rPr>
              <a:t> Murillo</a:t>
            </a:r>
            <a:endParaRPr sz="20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5F8F4321-B752-46BD-BC12-480B83559138}"/>
              </a:ext>
            </a:extLst>
          </p:cNvPr>
          <p:cNvSpPr txBox="1"/>
          <p:nvPr/>
        </p:nvSpPr>
        <p:spPr>
          <a:xfrm>
            <a:off x="290024" y="270025"/>
            <a:ext cx="695635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dirty="0">
                <a:latin typeface="Century Gothic"/>
                <a:ea typeface="Century Gothic"/>
                <a:cs typeface="Century Gothic"/>
                <a:sym typeface="Century Gothic"/>
              </a:rPr>
              <a:t>Construcción del Agente</a:t>
            </a:r>
            <a:endParaRPr sz="28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9BB31-6FB4-4DD7-BB8B-848D7BB7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716"/>
          <a:stretch/>
        </p:blipFill>
        <p:spPr>
          <a:xfrm>
            <a:off x="1701731" y="1097810"/>
            <a:ext cx="4547602" cy="1529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A1940A-3B6F-480D-930B-0E15806A9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144" y="2754774"/>
            <a:ext cx="4800189" cy="166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3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5F8F4321-B752-46BD-BC12-480B83559138}"/>
              </a:ext>
            </a:extLst>
          </p:cNvPr>
          <p:cNvSpPr txBox="1"/>
          <p:nvPr/>
        </p:nvSpPr>
        <p:spPr>
          <a:xfrm>
            <a:off x="250695" y="166786"/>
            <a:ext cx="695635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latin typeface="Century Gothic"/>
                <a:ea typeface="Century Gothic"/>
                <a:cs typeface="Century Gothic"/>
                <a:sym typeface="Century Gothic"/>
              </a:rPr>
              <a:t>Entrenamiento y Recolección de Información del Agente</a:t>
            </a:r>
            <a:endParaRPr sz="20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B6788-F7D8-4D47-BEE5-587122239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760" y="1905400"/>
            <a:ext cx="2712955" cy="1630821"/>
          </a:xfrm>
          <a:prstGeom prst="rect">
            <a:avLst/>
          </a:prstGeom>
        </p:spPr>
      </p:pic>
      <p:pic>
        <p:nvPicPr>
          <p:cNvPr id="5" name="video1736982753">
            <a:hlinkClick r:id="" action="ppaction://media"/>
            <a:extLst>
              <a:ext uri="{FF2B5EF4-FFF2-40B4-BE49-F238E27FC236}">
                <a16:creationId xmlns:a16="http://schemas.microsoft.com/office/drawing/2014/main" id="{C4199B63-2639-4EA4-BCAE-ACF5B468CD8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5189" y="1233784"/>
            <a:ext cx="3716964" cy="297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71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5F8F4321-B752-46BD-BC12-480B83559138}"/>
              </a:ext>
            </a:extLst>
          </p:cNvPr>
          <p:cNvSpPr txBox="1"/>
          <p:nvPr/>
        </p:nvSpPr>
        <p:spPr>
          <a:xfrm>
            <a:off x="250695" y="166786"/>
            <a:ext cx="695635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latin typeface="Century Gothic"/>
                <a:ea typeface="Century Gothic"/>
                <a:cs typeface="Century Gothic"/>
                <a:sym typeface="Century Gothic"/>
              </a:rPr>
              <a:t>Entrenamiento y Recolección de Información del Agente</a:t>
            </a:r>
            <a:endParaRPr sz="20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video1736982753">
            <a:hlinkClick r:id="" action="ppaction://media"/>
            <a:extLst>
              <a:ext uri="{FF2B5EF4-FFF2-40B4-BE49-F238E27FC236}">
                <a16:creationId xmlns:a16="http://schemas.microsoft.com/office/drawing/2014/main" id="{C4199B63-2639-4EA4-BCAE-ACF5B468CD8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5189" y="1233784"/>
            <a:ext cx="3716964" cy="2974055"/>
          </a:xfrm>
          <a:prstGeom prst="rect">
            <a:avLst/>
          </a:prstGeom>
        </p:spPr>
      </p:pic>
      <p:sp>
        <p:nvSpPr>
          <p:cNvPr id="6" name="CuadroTexto 7">
            <a:extLst>
              <a:ext uri="{FF2B5EF4-FFF2-40B4-BE49-F238E27FC236}">
                <a16:creationId xmlns:a16="http://schemas.microsoft.com/office/drawing/2014/main" id="{FAC25C03-2A8D-471E-8CDA-AE66B7A9690E}"/>
              </a:ext>
            </a:extLst>
          </p:cNvPr>
          <p:cNvSpPr txBox="1"/>
          <p:nvPr/>
        </p:nvSpPr>
        <p:spPr>
          <a:xfrm>
            <a:off x="4572000" y="2074480"/>
            <a:ext cx="372273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Partidas de entrenamiento y </a:t>
            </a:r>
          </a:p>
          <a:p>
            <a:r>
              <a:rPr lang="es-ES" b="1" dirty="0" err="1">
                <a:latin typeface="Century Gothic" panose="020B0502020202020204" pitchFamily="34" charset="0"/>
              </a:rPr>
              <a:t>evaluaci</a:t>
            </a:r>
            <a:r>
              <a:rPr lang="es-419" b="1" dirty="0" err="1">
                <a:latin typeface="Century Gothic" panose="020B0502020202020204" pitchFamily="34" charset="0"/>
              </a:rPr>
              <a:t>ó</a:t>
            </a:r>
            <a:r>
              <a:rPr lang="es-ES" b="1" dirty="0">
                <a:latin typeface="Century Gothic" panose="020B0502020202020204" pitchFamily="34" charset="0"/>
              </a:rPr>
              <a:t>n</a:t>
            </a:r>
          </a:p>
          <a:p>
            <a:endParaRPr lang="es-ES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entury Gothic" panose="020B0502020202020204" pitchFamily="34" charset="0"/>
              </a:rPr>
              <a:t>135 partidas de entrenamiento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entury Gothic" panose="020B0502020202020204" pitchFamily="34" charset="0"/>
              </a:rPr>
              <a:t>15 partidas para evaluar</a:t>
            </a:r>
            <a:br>
              <a:rPr lang="es-ES" b="1" dirty="0">
                <a:latin typeface="Century Gothic" panose="020B0502020202020204" pitchFamily="34" charset="0"/>
              </a:rPr>
            </a:br>
            <a:endParaRPr lang="es-ES" sz="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84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71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5F8F4321-B752-46BD-BC12-480B83559138}"/>
              </a:ext>
            </a:extLst>
          </p:cNvPr>
          <p:cNvSpPr txBox="1"/>
          <p:nvPr/>
        </p:nvSpPr>
        <p:spPr>
          <a:xfrm>
            <a:off x="245379" y="0"/>
            <a:ext cx="695635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latin typeface="Century Gothic"/>
                <a:ea typeface="Century Gothic"/>
                <a:cs typeface="Century Gothic"/>
                <a:sym typeface="Century Gothic"/>
              </a:rPr>
              <a:t>Recolectar Información de Jugadores</a:t>
            </a:r>
            <a:endParaRPr sz="20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DF142-B05F-45F5-95A7-75731DD26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83" y="1909831"/>
            <a:ext cx="1740501" cy="1740501"/>
          </a:xfrm>
          <a:prstGeom prst="rect">
            <a:avLst/>
          </a:prstGeom>
        </p:spPr>
      </p:pic>
      <p:pic>
        <p:nvPicPr>
          <p:cNvPr id="7" name="Crop">
            <a:hlinkClick r:id="" action="ppaction://media"/>
            <a:extLst>
              <a:ext uri="{FF2B5EF4-FFF2-40B4-BE49-F238E27FC236}">
                <a16:creationId xmlns:a16="http://schemas.microsoft.com/office/drawing/2014/main" id="{84A6345A-7501-40C2-A117-0C11F971812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13324" t="-1" r="13599" b="-1699"/>
          <a:stretch/>
        </p:blipFill>
        <p:spPr>
          <a:xfrm>
            <a:off x="5376198" y="933054"/>
            <a:ext cx="1187278" cy="937325"/>
          </a:xfrm>
          <a:prstGeom prst="rect">
            <a:avLst/>
          </a:prstGeom>
        </p:spPr>
      </p:pic>
      <p:pic>
        <p:nvPicPr>
          <p:cNvPr id="8" name="Crop">
            <a:hlinkClick r:id="" action="ppaction://media"/>
            <a:extLst>
              <a:ext uri="{FF2B5EF4-FFF2-40B4-BE49-F238E27FC236}">
                <a16:creationId xmlns:a16="http://schemas.microsoft.com/office/drawing/2014/main" id="{A6D1F9C7-AAD8-4B92-A8E6-062AE015D53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13324" t="-1" r="13599" b="-1699"/>
          <a:stretch/>
        </p:blipFill>
        <p:spPr>
          <a:xfrm>
            <a:off x="5376198" y="2311420"/>
            <a:ext cx="1187278" cy="937325"/>
          </a:xfrm>
          <a:prstGeom prst="rect">
            <a:avLst/>
          </a:prstGeom>
        </p:spPr>
      </p:pic>
      <p:pic>
        <p:nvPicPr>
          <p:cNvPr id="9" name="Crop">
            <a:hlinkClick r:id="" action="ppaction://media"/>
            <a:extLst>
              <a:ext uri="{FF2B5EF4-FFF2-40B4-BE49-F238E27FC236}">
                <a16:creationId xmlns:a16="http://schemas.microsoft.com/office/drawing/2014/main" id="{CDEFDE19-8E82-4F2D-A2B2-F1D07FD19A5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13324" t="-1" r="13599" b="-1699"/>
          <a:stretch/>
        </p:blipFill>
        <p:spPr>
          <a:xfrm>
            <a:off x="5376198" y="3588308"/>
            <a:ext cx="1187278" cy="937325"/>
          </a:xfrm>
          <a:prstGeom prst="rect">
            <a:avLst/>
          </a:prstGeom>
        </p:spPr>
      </p:pic>
      <p:sp>
        <p:nvSpPr>
          <p:cNvPr id="11" name="Google Shape;71;p14">
            <a:extLst>
              <a:ext uri="{FF2B5EF4-FFF2-40B4-BE49-F238E27FC236}">
                <a16:creationId xmlns:a16="http://schemas.microsoft.com/office/drawing/2014/main" id="{8FB05B34-69B0-4261-B8B5-E2BF1370A4DF}"/>
              </a:ext>
            </a:extLst>
          </p:cNvPr>
          <p:cNvSpPr/>
          <p:nvPr/>
        </p:nvSpPr>
        <p:spPr>
          <a:xfrm>
            <a:off x="2800856" y="1299724"/>
            <a:ext cx="1771144" cy="751881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Sesión 1</a:t>
            </a:r>
            <a:endParaRPr lang="es-419" sz="2000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71;p14">
            <a:extLst>
              <a:ext uri="{FF2B5EF4-FFF2-40B4-BE49-F238E27FC236}">
                <a16:creationId xmlns:a16="http://schemas.microsoft.com/office/drawing/2014/main" id="{030EEF40-E25F-4A45-94F0-5785B8AF66D6}"/>
              </a:ext>
            </a:extLst>
          </p:cNvPr>
          <p:cNvSpPr/>
          <p:nvPr/>
        </p:nvSpPr>
        <p:spPr>
          <a:xfrm>
            <a:off x="2800856" y="2404143"/>
            <a:ext cx="1771144" cy="751881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Sesión 2</a:t>
            </a:r>
            <a:endParaRPr lang="es-419" sz="2000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71;p14">
            <a:extLst>
              <a:ext uri="{FF2B5EF4-FFF2-40B4-BE49-F238E27FC236}">
                <a16:creationId xmlns:a16="http://schemas.microsoft.com/office/drawing/2014/main" id="{FC737DB0-C834-4086-B0FD-5058278CF695}"/>
              </a:ext>
            </a:extLst>
          </p:cNvPr>
          <p:cNvSpPr/>
          <p:nvPr/>
        </p:nvSpPr>
        <p:spPr>
          <a:xfrm>
            <a:off x="2837982" y="3508562"/>
            <a:ext cx="1771144" cy="751881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Sesión 3</a:t>
            </a:r>
            <a:endParaRPr lang="es-419" sz="2000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2FD893-E400-460C-B15B-7A136F8DA027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2033784" y="1675665"/>
            <a:ext cx="767072" cy="110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70DBCC-54E5-40AE-89E3-439FA4E52133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033784" y="2780082"/>
            <a:ext cx="76707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0AAD40-28E6-4F05-8BBE-22A700FD3E86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2033784" y="2780082"/>
            <a:ext cx="804198" cy="110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A2E8F6-48B0-4DBC-B976-085A875CEDE5}"/>
              </a:ext>
            </a:extLst>
          </p:cNvPr>
          <p:cNvCxnSpPr>
            <a:stCxn id="11" idx="3"/>
            <a:endCxn id="7" idx="1"/>
          </p:cNvCxnSpPr>
          <p:nvPr/>
        </p:nvCxnSpPr>
        <p:spPr>
          <a:xfrm flipV="1">
            <a:off x="4572000" y="1401717"/>
            <a:ext cx="804198" cy="27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AD123F-B8A0-4889-84E2-38B7BEB9B9C1}"/>
              </a:ext>
            </a:extLst>
          </p:cNvPr>
          <p:cNvCxnSpPr>
            <a:stCxn id="12" idx="3"/>
            <a:endCxn id="8" idx="1"/>
          </p:cNvCxnSpPr>
          <p:nvPr/>
        </p:nvCxnSpPr>
        <p:spPr>
          <a:xfrm flipV="1">
            <a:off x="4572000" y="2780083"/>
            <a:ext cx="804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4FD3E3-A8C7-4062-8B58-2CF8B24E5438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4609126" y="3884503"/>
            <a:ext cx="767072" cy="17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29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63" fill="remove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>
              <p:cMediaNode vol="80000">
                <p:cTn id="64" fill="remove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video>
              <p:cMediaNode vol="80000">
                <p:cTn id="65" fill="remove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5F8F4321-B752-46BD-BC12-480B83559138}"/>
              </a:ext>
            </a:extLst>
          </p:cNvPr>
          <p:cNvSpPr txBox="1"/>
          <p:nvPr/>
        </p:nvSpPr>
        <p:spPr>
          <a:xfrm>
            <a:off x="245379" y="0"/>
            <a:ext cx="695635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latin typeface="Century Gothic"/>
                <a:ea typeface="Century Gothic"/>
                <a:cs typeface="Century Gothic"/>
                <a:sym typeface="Century Gothic"/>
              </a:rPr>
              <a:t>Recolectar Información de Jugadores</a:t>
            </a:r>
            <a:endParaRPr sz="20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97C6B7-B166-4946-871C-A40EA855C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5" y="1692749"/>
            <a:ext cx="3374759" cy="20286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B148F8-C3A5-4877-A076-7B6EA70B6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554" y="1063255"/>
            <a:ext cx="3683511" cy="310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5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5F8F4321-B752-46BD-BC12-480B83559138}"/>
              </a:ext>
            </a:extLst>
          </p:cNvPr>
          <p:cNvSpPr txBox="1"/>
          <p:nvPr/>
        </p:nvSpPr>
        <p:spPr>
          <a:xfrm>
            <a:off x="245379" y="298129"/>
            <a:ext cx="695635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latin typeface="Century Gothic"/>
                <a:ea typeface="Century Gothic"/>
                <a:cs typeface="Century Gothic"/>
                <a:sym typeface="Century Gothic"/>
              </a:rPr>
              <a:t>Análisis de Resultados</a:t>
            </a:r>
            <a:endParaRPr sz="20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Gráfica de Línea">
            <a:extLst>
              <a:ext uri="{FF2B5EF4-FFF2-40B4-BE49-F238E27FC236}">
                <a16:creationId xmlns:a16="http://schemas.microsoft.com/office/drawing/2014/main" id="{692D8174-DF63-4346-A45B-E56302850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20" y="1476595"/>
            <a:ext cx="4983316" cy="219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7">
            <a:extLst>
              <a:ext uri="{FF2B5EF4-FFF2-40B4-BE49-F238E27FC236}">
                <a16:creationId xmlns:a16="http://schemas.microsoft.com/office/drawing/2014/main" id="{12D33CFD-DEDF-4A3F-BEAB-6E473FE9F3E0}"/>
              </a:ext>
            </a:extLst>
          </p:cNvPr>
          <p:cNvSpPr txBox="1"/>
          <p:nvPr/>
        </p:nvSpPr>
        <p:spPr>
          <a:xfrm>
            <a:off x="367654" y="1709975"/>
            <a:ext cx="3722734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Rubros para analizar</a:t>
            </a:r>
            <a:br>
              <a:rPr lang="es-ES" b="1" dirty="0">
                <a:latin typeface="Century Gothic" panose="020B0502020202020204" pitchFamily="34" charset="0"/>
              </a:rPr>
            </a:br>
            <a:endParaRPr lang="es-ES" sz="800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entury Gothic" panose="020B0502020202020204" pitchFamily="34" charset="0"/>
              </a:rPr>
              <a:t>Puntaje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entury Gothic" panose="020B0502020202020204" pitchFamily="34" charset="0"/>
              </a:rPr>
              <a:t>Media de puntaje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 err="1">
                <a:latin typeface="Century Gothic" panose="020B0502020202020204" pitchFamily="34" charset="0"/>
              </a:rPr>
              <a:t>Frames</a:t>
            </a:r>
            <a:endParaRPr lang="es-ES" i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entury Gothic" panose="020B0502020202020204" pitchFamily="34" charset="0"/>
              </a:rPr>
              <a:t>Media de </a:t>
            </a:r>
            <a:r>
              <a:rPr lang="es-ES" i="1" dirty="0" err="1">
                <a:latin typeface="Century Gothic" panose="020B0502020202020204" pitchFamily="34" charset="0"/>
              </a:rPr>
              <a:t>frames</a:t>
            </a:r>
            <a:endParaRPr lang="es-ES" i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entury Gothic" panose="020B0502020202020204" pitchFamily="34" charset="0"/>
              </a:rPr>
              <a:t>Mejor partida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entury Gothic" panose="020B0502020202020204" pitchFamily="34" charset="0"/>
              </a:rPr>
              <a:t>Peor partida</a:t>
            </a:r>
          </a:p>
        </p:txBody>
      </p:sp>
    </p:spTree>
    <p:extLst>
      <p:ext uri="{BB962C8B-B14F-4D97-AF65-F5344CB8AC3E}">
        <p14:creationId xmlns:p14="http://schemas.microsoft.com/office/powerpoint/2010/main" val="3306107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0C1F5D5-B565-459E-B809-F60B48CDCC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16</a:t>
            </a:fld>
            <a:endParaRPr lang="es-419"/>
          </a:p>
        </p:txBody>
      </p:sp>
      <p:sp>
        <p:nvSpPr>
          <p:cNvPr id="5" name="Google Shape;71;p14">
            <a:extLst>
              <a:ext uri="{FF2B5EF4-FFF2-40B4-BE49-F238E27FC236}">
                <a16:creationId xmlns:a16="http://schemas.microsoft.com/office/drawing/2014/main" id="{584D7BE4-03A4-4B89-A6A0-D4A05A82EA1F}"/>
              </a:ext>
            </a:extLst>
          </p:cNvPr>
          <p:cNvSpPr/>
          <p:nvPr/>
        </p:nvSpPr>
        <p:spPr>
          <a:xfrm>
            <a:off x="2115216" y="1528803"/>
            <a:ext cx="4913568" cy="208589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 b="1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</a:t>
            </a:r>
            <a:endParaRPr lang="es-419" sz="4800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3487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A8FF5873-58E1-4708-8348-740608972588}"/>
              </a:ext>
            </a:extLst>
          </p:cNvPr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latin typeface="Century Gothic"/>
                <a:ea typeface="Century Gothic"/>
                <a:cs typeface="Century Gothic"/>
                <a:sym typeface="Century Gothic"/>
              </a:rPr>
              <a:t>Resultados</a:t>
            </a:r>
            <a:endParaRPr sz="3200" b="1" i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B200C-2079-4F33-AA50-4E5C4DD20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6" y="1619035"/>
            <a:ext cx="6739902" cy="245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4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A8FF5873-58E1-4708-8348-740608972588}"/>
              </a:ext>
            </a:extLst>
          </p:cNvPr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latin typeface="Century Gothic"/>
                <a:ea typeface="Century Gothic"/>
                <a:cs typeface="Century Gothic"/>
                <a:sym typeface="Century Gothic"/>
              </a:rPr>
              <a:t>Usuario 1</a:t>
            </a:r>
            <a:endParaRPr sz="3200" b="1" i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6FDCF6D-236C-4B55-BFF4-14B99D8A41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708411"/>
              </p:ext>
            </p:extLst>
          </p:nvPr>
        </p:nvGraphicFramePr>
        <p:xfrm>
          <a:off x="192753" y="1450872"/>
          <a:ext cx="4060723" cy="2436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F2626C8-5F84-4C75-9FC3-E331AAF90F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817149"/>
              </p:ext>
            </p:extLst>
          </p:nvPr>
        </p:nvGraphicFramePr>
        <p:xfrm>
          <a:off x="4253476" y="1764153"/>
          <a:ext cx="3538588" cy="2123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47962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A8FF5873-58E1-4708-8348-740608972588}"/>
              </a:ext>
            </a:extLst>
          </p:cNvPr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latin typeface="Century Gothic"/>
                <a:ea typeface="Century Gothic"/>
                <a:cs typeface="Century Gothic"/>
                <a:sym typeface="Century Gothic"/>
              </a:rPr>
              <a:t>Usuario 2</a:t>
            </a:r>
            <a:endParaRPr sz="3200" b="1" i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1FAA9AC-FE9B-4C60-A452-5B51E5E57F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7341826"/>
              </p:ext>
            </p:extLst>
          </p:nvPr>
        </p:nvGraphicFramePr>
        <p:xfrm>
          <a:off x="234312" y="1611754"/>
          <a:ext cx="3792587" cy="2275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94E9989-FBCF-41F8-9234-E9950C6BDF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330299"/>
              </p:ext>
            </p:extLst>
          </p:nvPr>
        </p:nvGraphicFramePr>
        <p:xfrm>
          <a:off x="4026899" y="1611754"/>
          <a:ext cx="3792586" cy="2275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9055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1425486" y="4686325"/>
            <a:ext cx="644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Universidad de Costa Rica    |   Escuela de Ciencias de la Computación e Informática |  CI-0129</a:t>
            </a:r>
            <a:endParaRPr sz="9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183463" y="143413"/>
            <a:ext cx="1800" cy="930300"/>
          </a:xfrm>
          <a:prstGeom prst="straightConnector1">
            <a:avLst/>
          </a:prstGeom>
          <a:noFill/>
          <a:ln w="9525" cap="flat" cmpd="sng">
            <a:solidFill>
              <a:srgbClr val="7D809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4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4"/>
          <p:cNvSpPr txBox="1"/>
          <p:nvPr/>
        </p:nvSpPr>
        <p:spPr>
          <a:xfrm>
            <a:off x="290025" y="270025"/>
            <a:ext cx="2115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sz="3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1944479" y="3054575"/>
            <a:ext cx="2283300" cy="96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s-419" sz="22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s-419" sz="22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2</a:t>
            </a:fld>
            <a:endParaRPr/>
          </a:p>
        </p:txBody>
      </p:sp>
      <p:sp>
        <p:nvSpPr>
          <p:cNvPr id="12" name="Google Shape;72;p14">
            <a:extLst>
              <a:ext uri="{FF2B5EF4-FFF2-40B4-BE49-F238E27FC236}">
                <a16:creationId xmlns:a16="http://schemas.microsoft.com/office/drawing/2014/main" id="{4D042BAC-33A9-4E72-980F-01EDC7994CBA}"/>
              </a:ext>
            </a:extLst>
          </p:cNvPr>
          <p:cNvSpPr/>
          <p:nvPr/>
        </p:nvSpPr>
        <p:spPr>
          <a:xfrm>
            <a:off x="1944479" y="1422825"/>
            <a:ext cx="2283300" cy="9693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200" b="1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2200" b="1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4" name="Google Shape;72;p14">
            <a:extLst>
              <a:ext uri="{FF2B5EF4-FFF2-40B4-BE49-F238E27FC236}">
                <a16:creationId xmlns:a16="http://schemas.microsoft.com/office/drawing/2014/main" id="{3682FE24-452B-4B32-82EB-B92FD942BEB6}"/>
              </a:ext>
            </a:extLst>
          </p:cNvPr>
          <p:cNvSpPr/>
          <p:nvPr/>
        </p:nvSpPr>
        <p:spPr>
          <a:xfrm>
            <a:off x="4916221" y="1422825"/>
            <a:ext cx="2283300" cy="9693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Metodolog</a:t>
            </a:r>
            <a:r>
              <a:rPr lang="es-419" sz="2200" b="1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</a:t>
            </a:r>
            <a:r>
              <a:rPr lang="en-US" sz="2200" b="1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200" b="1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5" name="Google Shape;72;p14">
            <a:extLst>
              <a:ext uri="{FF2B5EF4-FFF2-40B4-BE49-F238E27FC236}">
                <a16:creationId xmlns:a16="http://schemas.microsoft.com/office/drawing/2014/main" id="{59BDA406-6D6C-4CC9-940E-93D768E62BD9}"/>
              </a:ext>
            </a:extLst>
          </p:cNvPr>
          <p:cNvSpPr/>
          <p:nvPr/>
        </p:nvSpPr>
        <p:spPr>
          <a:xfrm>
            <a:off x="1944479" y="3054575"/>
            <a:ext cx="2283300" cy="9693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200" b="1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</a:t>
            </a:r>
            <a:endParaRPr sz="2200" b="1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6" name="Google Shape;74;p14">
            <a:extLst>
              <a:ext uri="{FF2B5EF4-FFF2-40B4-BE49-F238E27FC236}">
                <a16:creationId xmlns:a16="http://schemas.microsoft.com/office/drawing/2014/main" id="{BBF2306A-5384-4D46-837F-5B725DC19158}"/>
              </a:ext>
            </a:extLst>
          </p:cNvPr>
          <p:cNvSpPr/>
          <p:nvPr/>
        </p:nvSpPr>
        <p:spPr>
          <a:xfrm>
            <a:off x="4916221" y="3054575"/>
            <a:ext cx="2283300" cy="96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s-419" sz="22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s-419" sz="22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72;p14">
            <a:extLst>
              <a:ext uri="{FF2B5EF4-FFF2-40B4-BE49-F238E27FC236}">
                <a16:creationId xmlns:a16="http://schemas.microsoft.com/office/drawing/2014/main" id="{D49933DE-697F-49C9-B7DE-5B8F8598A4F6}"/>
              </a:ext>
            </a:extLst>
          </p:cNvPr>
          <p:cNvSpPr/>
          <p:nvPr/>
        </p:nvSpPr>
        <p:spPr>
          <a:xfrm>
            <a:off x="4916221" y="3054550"/>
            <a:ext cx="2283300" cy="9693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200" b="1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Conclusiones</a:t>
            </a:r>
            <a:endParaRPr sz="2200" b="1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A8FF5873-58E1-4708-8348-740608972588}"/>
              </a:ext>
            </a:extLst>
          </p:cNvPr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latin typeface="Century Gothic"/>
                <a:ea typeface="Century Gothic"/>
                <a:cs typeface="Century Gothic"/>
                <a:sym typeface="Century Gothic"/>
              </a:rPr>
              <a:t>Usuario 3</a:t>
            </a:r>
            <a:endParaRPr sz="3200" b="1" i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2587106-D08C-4F45-A36A-1B96E06E05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62710"/>
              </p:ext>
            </p:extLst>
          </p:nvPr>
        </p:nvGraphicFramePr>
        <p:xfrm>
          <a:off x="158317" y="1588955"/>
          <a:ext cx="3868582" cy="2321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6A19217-9936-41D9-B8F6-21E01BA7A3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096678"/>
              </p:ext>
            </p:extLst>
          </p:nvPr>
        </p:nvGraphicFramePr>
        <p:xfrm>
          <a:off x="4026899" y="1531312"/>
          <a:ext cx="3964653" cy="2378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89667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A8FF5873-58E1-4708-8348-740608972588}"/>
              </a:ext>
            </a:extLst>
          </p:cNvPr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latin typeface="Century Gothic"/>
                <a:ea typeface="Century Gothic"/>
                <a:cs typeface="Century Gothic"/>
                <a:sym typeface="Century Gothic"/>
              </a:rPr>
              <a:t>Usuario 4</a:t>
            </a:r>
            <a:endParaRPr sz="3200" b="1" i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950A3E0-0FD8-4C9C-BC89-C761F93E8F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747311"/>
              </p:ext>
            </p:extLst>
          </p:nvPr>
        </p:nvGraphicFramePr>
        <p:xfrm>
          <a:off x="169254" y="1622260"/>
          <a:ext cx="3661492" cy="2196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321119E-2970-4089-ACCD-3E0CEF800A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5549815"/>
              </p:ext>
            </p:extLst>
          </p:nvPr>
        </p:nvGraphicFramePr>
        <p:xfrm>
          <a:off x="3788081" y="1622260"/>
          <a:ext cx="3890912" cy="2334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99886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A8FF5873-58E1-4708-8348-740608972588}"/>
              </a:ext>
            </a:extLst>
          </p:cNvPr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latin typeface="Century Gothic"/>
                <a:ea typeface="Century Gothic"/>
                <a:cs typeface="Century Gothic"/>
                <a:sym typeface="Century Gothic"/>
              </a:rPr>
              <a:t>Usuario 5</a:t>
            </a:r>
            <a:endParaRPr sz="3200" b="1" i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803B49F-08FB-43F7-9235-945A85EFC4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497592"/>
              </p:ext>
            </p:extLst>
          </p:nvPr>
        </p:nvGraphicFramePr>
        <p:xfrm>
          <a:off x="0" y="1622259"/>
          <a:ext cx="3890912" cy="2334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AE768D-53F1-478D-876A-1982135940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0819419"/>
              </p:ext>
            </p:extLst>
          </p:nvPr>
        </p:nvGraphicFramePr>
        <p:xfrm>
          <a:off x="3801192" y="1622259"/>
          <a:ext cx="4030202" cy="2418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9320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A8FF5873-58E1-4708-8348-740608972588}"/>
              </a:ext>
            </a:extLst>
          </p:cNvPr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latin typeface="Century Gothic"/>
                <a:ea typeface="Century Gothic"/>
                <a:cs typeface="Century Gothic"/>
                <a:sym typeface="Century Gothic"/>
              </a:rPr>
              <a:t>Agente (Entrenamiento)</a:t>
            </a:r>
            <a:endParaRPr sz="3200" b="1" i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7790A87-9EEE-4EA1-A63B-0696CFEE3F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414786"/>
              </p:ext>
            </p:extLst>
          </p:nvPr>
        </p:nvGraphicFramePr>
        <p:xfrm>
          <a:off x="702827" y="1098141"/>
          <a:ext cx="6648143" cy="3626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0871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A8FF5873-58E1-4708-8348-740608972588}"/>
              </a:ext>
            </a:extLst>
          </p:cNvPr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latin typeface="Century Gothic"/>
                <a:ea typeface="Century Gothic"/>
                <a:cs typeface="Century Gothic"/>
                <a:sym typeface="Century Gothic"/>
              </a:rPr>
              <a:t>Agente (Entrenamiento)</a:t>
            </a:r>
            <a:endParaRPr sz="3200" b="1" i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777F19C-13CD-487C-B6F6-232D5EEB63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466814"/>
              </p:ext>
            </p:extLst>
          </p:nvPr>
        </p:nvGraphicFramePr>
        <p:xfrm>
          <a:off x="784589" y="1066513"/>
          <a:ext cx="6484620" cy="356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0402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A8FF5873-58E1-4708-8348-740608972588}"/>
              </a:ext>
            </a:extLst>
          </p:cNvPr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latin typeface="Century Gothic"/>
                <a:ea typeface="Century Gothic"/>
                <a:cs typeface="Century Gothic"/>
                <a:sym typeface="Century Gothic"/>
              </a:rPr>
              <a:t>Agente </a:t>
            </a:r>
            <a:endParaRPr sz="3200" b="1" i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C3DA976-0E58-410E-A404-6DEAF1EDBA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707096"/>
              </p:ext>
            </p:extLst>
          </p:nvPr>
        </p:nvGraphicFramePr>
        <p:xfrm>
          <a:off x="93406" y="1697323"/>
          <a:ext cx="4054704" cy="2155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1A68FDC-F027-4BB5-BA06-B78E514285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7399621"/>
              </p:ext>
            </p:extLst>
          </p:nvPr>
        </p:nvGraphicFramePr>
        <p:xfrm>
          <a:off x="4148110" y="1457509"/>
          <a:ext cx="3674191" cy="2395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8960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A8FF5873-58E1-4708-8348-740608972588}"/>
              </a:ext>
            </a:extLst>
          </p:cNvPr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latin typeface="Century Gothic"/>
                <a:ea typeface="Century Gothic"/>
                <a:cs typeface="Century Gothic"/>
                <a:sym typeface="Century Gothic"/>
              </a:rPr>
              <a:t>Resultados </a:t>
            </a:r>
            <a:endParaRPr sz="3200" b="1" i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74447-D49D-453F-9CBD-80DAF99B1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7"/>
          <a:stretch/>
        </p:blipFill>
        <p:spPr>
          <a:xfrm>
            <a:off x="584116" y="1415845"/>
            <a:ext cx="6668078" cy="277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77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A8FF5873-58E1-4708-8348-740608972588}"/>
              </a:ext>
            </a:extLst>
          </p:cNvPr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latin typeface="Century Gothic"/>
                <a:ea typeface="Century Gothic"/>
                <a:cs typeface="Century Gothic"/>
                <a:sym typeface="Century Gothic"/>
              </a:rPr>
              <a:t>Resultados </a:t>
            </a:r>
            <a:endParaRPr sz="3200" b="1" i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BA5EC-59B3-40F0-89D6-91AA933EC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60" y="1348008"/>
            <a:ext cx="6812870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81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0C1F5D5-B565-459E-B809-F60B48CDCC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28</a:t>
            </a:fld>
            <a:endParaRPr lang="es-419"/>
          </a:p>
        </p:txBody>
      </p:sp>
      <p:sp>
        <p:nvSpPr>
          <p:cNvPr id="5" name="Google Shape;71;p14">
            <a:extLst>
              <a:ext uri="{FF2B5EF4-FFF2-40B4-BE49-F238E27FC236}">
                <a16:creationId xmlns:a16="http://schemas.microsoft.com/office/drawing/2014/main" id="{584D7BE4-03A4-4B89-A6A0-D4A05A82EA1F}"/>
              </a:ext>
            </a:extLst>
          </p:cNvPr>
          <p:cNvSpPr/>
          <p:nvPr/>
        </p:nvSpPr>
        <p:spPr>
          <a:xfrm>
            <a:off x="2115216" y="1528803"/>
            <a:ext cx="4913568" cy="208589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 b="1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CONCLUSIONES</a:t>
            </a:r>
            <a:endParaRPr lang="es-419" sz="4800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15509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4DAABE-23A4-4751-9C5F-661FB5C67C63}"/>
              </a:ext>
            </a:extLst>
          </p:cNvPr>
          <p:cNvSpPr txBox="1"/>
          <p:nvPr/>
        </p:nvSpPr>
        <p:spPr>
          <a:xfrm>
            <a:off x="192958" y="357390"/>
            <a:ext cx="45941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latin typeface="Century Gothic"/>
                <a:ea typeface="Century Gothic"/>
                <a:cs typeface="Century Gothic"/>
                <a:sym typeface="Century Gothic"/>
              </a:rPr>
              <a:t>Conclusiones</a:t>
            </a:r>
            <a:endParaRPr lang="es-419" sz="1400" b="1" i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99EDA-A7FA-46E2-AD17-E991BF39D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11" y="1171711"/>
            <a:ext cx="1130711" cy="3302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16FC3C-0017-46F5-916E-2E6EB70DE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187" y="1730477"/>
            <a:ext cx="3851786" cy="192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7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0C1F5D5-B565-459E-B809-F60B48CDCC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3</a:t>
            </a:fld>
            <a:endParaRPr lang="es-419"/>
          </a:p>
        </p:txBody>
      </p:sp>
      <p:sp>
        <p:nvSpPr>
          <p:cNvPr id="5" name="Google Shape;71;p14">
            <a:extLst>
              <a:ext uri="{FF2B5EF4-FFF2-40B4-BE49-F238E27FC236}">
                <a16:creationId xmlns:a16="http://schemas.microsoft.com/office/drawing/2014/main" id="{584D7BE4-03A4-4B89-A6A0-D4A05A82EA1F}"/>
              </a:ext>
            </a:extLst>
          </p:cNvPr>
          <p:cNvSpPr/>
          <p:nvPr/>
        </p:nvSpPr>
        <p:spPr>
          <a:xfrm>
            <a:off x="2115216" y="1528803"/>
            <a:ext cx="4913568" cy="208589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 b="1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lang="es-419" sz="4800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97807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3B7947-38A5-424B-9B05-4E534853E0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30</a:t>
            </a:fld>
            <a:endParaRPr lang="es-419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C744F-FA5D-4546-994B-278AA91797EF}"/>
              </a:ext>
            </a:extLst>
          </p:cNvPr>
          <p:cNvSpPr txBox="1"/>
          <p:nvPr/>
        </p:nvSpPr>
        <p:spPr>
          <a:xfrm>
            <a:off x="1335344" y="1468435"/>
            <a:ext cx="64733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 b="1" dirty="0">
                <a:latin typeface="Century Gothic"/>
                <a:ea typeface="Century Gothic"/>
                <a:cs typeface="Century Gothic"/>
                <a:sym typeface="Century Gothic"/>
              </a:rPr>
              <a:t>Preguntas</a:t>
            </a:r>
            <a:endParaRPr lang="es-419" sz="4400" b="1" i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4210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15B5594C-C108-49B8-8673-CB2BF8055E53}"/>
              </a:ext>
            </a:extLst>
          </p:cNvPr>
          <p:cNvSpPr txBox="1"/>
          <p:nvPr/>
        </p:nvSpPr>
        <p:spPr>
          <a:xfrm>
            <a:off x="290024" y="270025"/>
            <a:ext cx="5142587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latin typeface="Century Gothic"/>
                <a:ea typeface="Century Gothic"/>
                <a:cs typeface="Century Gothic"/>
                <a:sym typeface="Century Gothic"/>
              </a:rPr>
              <a:t>Objetivo General</a:t>
            </a:r>
            <a:endParaRPr sz="3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33F2228-485E-4129-BF51-61F45C20EE4D}"/>
              </a:ext>
            </a:extLst>
          </p:cNvPr>
          <p:cNvSpPr txBox="1"/>
          <p:nvPr/>
        </p:nvSpPr>
        <p:spPr>
          <a:xfrm>
            <a:off x="527824" y="2087262"/>
            <a:ext cx="7248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800" b="1" dirty="0"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Comparar</a:t>
            </a:r>
            <a:r>
              <a:rPr lang="es-ES" sz="1800" dirty="0"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 el rendimiento en el juego Snake de jugadores contra un agente inteligente</a:t>
            </a:r>
            <a:endParaRPr lang="es-CR" sz="1800" dirty="0">
              <a:latin typeface="Century Gothic" panose="020B0502020202020204" pitchFamily="34" charset="0"/>
            </a:endParaRPr>
          </a:p>
        </p:txBody>
      </p:sp>
      <p:pic>
        <p:nvPicPr>
          <p:cNvPr id="6" name="Imagen 3">
            <a:extLst>
              <a:ext uri="{FF2B5EF4-FFF2-40B4-BE49-F238E27FC236}">
                <a16:creationId xmlns:a16="http://schemas.microsoft.com/office/drawing/2014/main" id="{86054A49-EAE5-4EA1-82E6-24B413296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24" y="2937575"/>
            <a:ext cx="1687087" cy="168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7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15B5594C-C108-49B8-8673-CB2BF8055E53}"/>
              </a:ext>
            </a:extLst>
          </p:cNvPr>
          <p:cNvSpPr txBox="1"/>
          <p:nvPr/>
        </p:nvSpPr>
        <p:spPr>
          <a:xfrm>
            <a:off x="290024" y="270025"/>
            <a:ext cx="5142587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latin typeface="Century Gothic"/>
                <a:ea typeface="Century Gothic"/>
                <a:cs typeface="Century Gothic"/>
                <a:sym typeface="Century Gothic"/>
              </a:rPr>
              <a:t>Objetivos Específicos</a:t>
            </a:r>
            <a:endParaRPr sz="3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33F2228-485E-4129-BF51-61F45C20EE4D}"/>
              </a:ext>
            </a:extLst>
          </p:cNvPr>
          <p:cNvSpPr txBox="1"/>
          <p:nvPr/>
        </p:nvSpPr>
        <p:spPr>
          <a:xfrm>
            <a:off x="817755" y="1306676"/>
            <a:ext cx="625955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Objetivo Específico 1</a:t>
            </a:r>
            <a:endParaRPr lang="es-ES" sz="800" b="1" dirty="0">
              <a:latin typeface="Century Gothic" panose="020B0502020202020204" pitchFamily="34" charset="0"/>
            </a:endParaRPr>
          </a:p>
          <a:p>
            <a:pPr algn="l"/>
            <a:endParaRPr lang="es-ES" dirty="0">
              <a:latin typeface="Century Gothic" panose="020B0502020202020204" pitchFamily="34" charset="0"/>
            </a:endParaRPr>
          </a:p>
          <a:p>
            <a:pPr algn="r"/>
            <a:r>
              <a:rPr lang="es-ES" dirty="0">
                <a:latin typeface="Century Gothic" panose="020B0502020202020204" pitchFamily="34" charset="0"/>
              </a:rPr>
              <a:t>Recolectar datos de jugadores en un juego Snake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AF76C25-C01D-424E-9011-3C09FE724E5C}"/>
              </a:ext>
            </a:extLst>
          </p:cNvPr>
          <p:cNvSpPr txBox="1"/>
          <p:nvPr/>
        </p:nvSpPr>
        <p:spPr>
          <a:xfrm>
            <a:off x="817755" y="2782354"/>
            <a:ext cx="625955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Objetivo Específico 2</a:t>
            </a:r>
            <a:endParaRPr lang="es-ES" sz="800" b="1" dirty="0">
              <a:latin typeface="Century Gothic" panose="020B0502020202020204" pitchFamily="34" charset="0"/>
            </a:endParaRPr>
          </a:p>
          <a:p>
            <a:pPr algn="l"/>
            <a:endParaRPr lang="es-ES" dirty="0">
              <a:latin typeface="Century Gothic" panose="020B0502020202020204" pitchFamily="34" charset="0"/>
            </a:endParaRPr>
          </a:p>
          <a:p>
            <a:pPr algn="r"/>
            <a:r>
              <a:rPr lang="es-ES" dirty="0">
                <a:latin typeface="Century Gothic" panose="020B0502020202020204" pitchFamily="34" charset="0"/>
              </a:rPr>
              <a:t>Recolectar datos de un agente inteligente en un juego Snake</a:t>
            </a:r>
          </a:p>
        </p:txBody>
      </p:sp>
    </p:spTree>
    <p:extLst>
      <p:ext uri="{BB962C8B-B14F-4D97-AF65-F5344CB8AC3E}">
        <p14:creationId xmlns:p14="http://schemas.microsoft.com/office/powerpoint/2010/main" val="210509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0C1F5D5-B565-459E-B809-F60B48CDCC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6</a:t>
            </a:fld>
            <a:endParaRPr lang="es-419"/>
          </a:p>
        </p:txBody>
      </p:sp>
      <p:sp>
        <p:nvSpPr>
          <p:cNvPr id="5" name="Google Shape;71;p14">
            <a:extLst>
              <a:ext uri="{FF2B5EF4-FFF2-40B4-BE49-F238E27FC236}">
                <a16:creationId xmlns:a16="http://schemas.microsoft.com/office/drawing/2014/main" id="{584D7BE4-03A4-4B89-A6A0-D4A05A82EA1F}"/>
              </a:ext>
            </a:extLst>
          </p:cNvPr>
          <p:cNvSpPr/>
          <p:nvPr/>
        </p:nvSpPr>
        <p:spPr>
          <a:xfrm>
            <a:off x="2115216" y="1528803"/>
            <a:ext cx="4913568" cy="208589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 b="1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METODOLOGÍA</a:t>
            </a:r>
            <a:endParaRPr lang="es-419" sz="4800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8634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5F8F4321-B752-46BD-BC12-480B83559138}"/>
              </a:ext>
            </a:extLst>
          </p:cNvPr>
          <p:cNvSpPr txBox="1"/>
          <p:nvPr/>
        </p:nvSpPr>
        <p:spPr>
          <a:xfrm>
            <a:off x="290024" y="270025"/>
            <a:ext cx="5142587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latin typeface="Century Gothic"/>
                <a:ea typeface="Century Gothic"/>
                <a:cs typeface="Century Gothic"/>
                <a:sym typeface="Century Gothic"/>
              </a:rPr>
              <a:t>Etapas de Metodología</a:t>
            </a:r>
            <a:endParaRPr sz="3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DC7D0-6B15-44B2-B90A-CDA9A4822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24" y="1369620"/>
            <a:ext cx="7292193" cy="24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35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5F8F4321-B752-46BD-BC12-480B83559138}"/>
              </a:ext>
            </a:extLst>
          </p:cNvPr>
          <p:cNvSpPr txBox="1"/>
          <p:nvPr/>
        </p:nvSpPr>
        <p:spPr>
          <a:xfrm>
            <a:off x="290024" y="270025"/>
            <a:ext cx="695635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dirty="0">
                <a:latin typeface="Century Gothic"/>
                <a:ea typeface="Century Gothic"/>
                <a:cs typeface="Century Gothic"/>
                <a:sym typeface="Century Gothic"/>
              </a:rPr>
              <a:t>Definición y Construcción del Juego</a:t>
            </a:r>
            <a:endParaRPr sz="28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Crop">
            <a:hlinkClick r:id="" action="ppaction://media"/>
            <a:extLst>
              <a:ext uri="{FF2B5EF4-FFF2-40B4-BE49-F238E27FC236}">
                <a16:creationId xmlns:a16="http://schemas.microsoft.com/office/drawing/2014/main" id="{A1DB8944-993D-4212-91EA-934751B306AA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2282.3125"/>
                </p14:media>
              </p:ext>
            </p:extLst>
          </p:nvPr>
        </p:nvPicPr>
        <p:blipFill rotWithShape="1">
          <a:blip r:embed="rId4"/>
          <a:srcRect l="13324" t="-1" r="13599" b="-1699"/>
          <a:stretch>
            <a:fillRect/>
          </a:stretch>
        </p:blipFill>
        <p:spPr>
          <a:xfrm>
            <a:off x="462515" y="1621796"/>
            <a:ext cx="3474720" cy="27432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B4363F8-236B-47D6-8DDD-D194383E39E4}"/>
              </a:ext>
            </a:extLst>
          </p:cNvPr>
          <p:cNvSpPr txBox="1"/>
          <p:nvPr/>
        </p:nvSpPr>
        <p:spPr>
          <a:xfrm>
            <a:off x="4157331" y="1763676"/>
            <a:ext cx="372273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Acciones</a:t>
            </a:r>
            <a:br>
              <a:rPr lang="es-ES" b="1" dirty="0">
                <a:latin typeface="Century Gothic" panose="020B0502020202020204" pitchFamily="34" charset="0"/>
              </a:rPr>
            </a:br>
            <a:endParaRPr lang="es-ES" sz="800" b="1" dirty="0">
              <a:latin typeface="Century Gothic" panose="020B0502020202020204" pitchFamily="34" charset="0"/>
            </a:endParaRPr>
          </a:p>
          <a:p>
            <a:pPr algn="l"/>
            <a:r>
              <a:rPr lang="es-ES" dirty="0">
                <a:latin typeface="Century Gothic" panose="020B0502020202020204" pitchFamily="34" charset="0"/>
              </a:rPr>
              <a:t>Cambios de dirección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entury Gothic" panose="020B0502020202020204" pitchFamily="34" charset="0"/>
              </a:rPr>
              <a:t>Arriba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entury Gothic" panose="020B0502020202020204" pitchFamily="34" charset="0"/>
              </a:rPr>
              <a:t>Abajo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entury Gothic" panose="020B0502020202020204" pitchFamily="34" charset="0"/>
              </a:rPr>
              <a:t>Izquierda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entury Gothic" panose="020B0502020202020204" pitchFamily="34" charset="0"/>
              </a:rPr>
              <a:t>Derecha</a:t>
            </a:r>
          </a:p>
        </p:txBody>
      </p:sp>
    </p:spTree>
    <p:extLst>
      <p:ext uri="{BB962C8B-B14F-4D97-AF65-F5344CB8AC3E}">
        <p14:creationId xmlns:p14="http://schemas.microsoft.com/office/powerpoint/2010/main" val="73375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41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5F8F4321-B752-46BD-BC12-480B83559138}"/>
              </a:ext>
            </a:extLst>
          </p:cNvPr>
          <p:cNvSpPr txBox="1"/>
          <p:nvPr/>
        </p:nvSpPr>
        <p:spPr>
          <a:xfrm>
            <a:off x="290024" y="270025"/>
            <a:ext cx="695635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dirty="0">
                <a:latin typeface="Century Gothic"/>
                <a:ea typeface="Century Gothic"/>
                <a:cs typeface="Century Gothic"/>
                <a:sym typeface="Century Gothic"/>
              </a:rPr>
              <a:t>Definición y Construcción del Juego</a:t>
            </a:r>
            <a:endParaRPr sz="28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Crop">
            <a:hlinkClick r:id="" action="ppaction://media"/>
            <a:extLst>
              <a:ext uri="{FF2B5EF4-FFF2-40B4-BE49-F238E27FC236}">
                <a16:creationId xmlns:a16="http://schemas.microsoft.com/office/drawing/2014/main" id="{A1DB8944-993D-4212-91EA-934751B306AA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494.3125"/>
                </p14:media>
              </p:ext>
            </p:extLst>
          </p:nvPr>
        </p:nvPicPr>
        <p:blipFill rotWithShape="1">
          <a:blip r:embed="rId4"/>
          <a:srcRect l="13324" t="-1" r="13599" b="-1699"/>
          <a:stretch>
            <a:fillRect/>
          </a:stretch>
        </p:blipFill>
        <p:spPr>
          <a:xfrm>
            <a:off x="462515" y="1621796"/>
            <a:ext cx="3474720" cy="27432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B4363F8-236B-47D6-8DDD-D194383E39E4}"/>
              </a:ext>
            </a:extLst>
          </p:cNvPr>
          <p:cNvSpPr txBox="1"/>
          <p:nvPr/>
        </p:nvSpPr>
        <p:spPr>
          <a:xfrm>
            <a:off x="4205177" y="1691909"/>
            <a:ext cx="37227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Representación</a:t>
            </a:r>
            <a:r>
              <a:rPr lang="es-419" b="1" dirty="0">
                <a:latin typeface="Century Gothic" panose="020B0502020202020204" pitchFamily="34" charset="0"/>
              </a:rPr>
              <a:t> de un estado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53ECA-1F21-4380-99E8-A0A02B82E7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7331" y="1999686"/>
            <a:ext cx="2805971" cy="236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7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1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273</Words>
  <Application>Microsoft Office PowerPoint</Application>
  <PresentationFormat>On-screen Show (16:9)</PresentationFormat>
  <Paragraphs>98</Paragraphs>
  <Slides>30</Slides>
  <Notes>2</Notes>
  <HiddenSlides>0</HiddenSlides>
  <MMClips>7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Century Gothic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Marco Ferraro  Rodriguez</cp:lastModifiedBy>
  <cp:revision>16</cp:revision>
  <dcterms:modified xsi:type="dcterms:W3CDTF">2021-12-08T21:36:17Z</dcterms:modified>
</cp:coreProperties>
</file>