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uvqmalESAjhwt6/AyVub365D7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4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ReportAge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ReportAge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User01_Data!$A$2:$A$16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User01_Data!$B$2:$B$16</c:f>
              <c:numCache>
                <c:formatCode>General</c:formatCode>
                <c:ptCount val="1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8</c:v>
                </c:pt>
                <c:pt idx="4">
                  <c:v>11</c:v>
                </c:pt>
                <c:pt idx="5">
                  <c:v>0</c:v>
                </c:pt>
                <c:pt idx="6">
                  <c:v>8</c:v>
                </c:pt>
                <c:pt idx="7">
                  <c:v>15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9</c:v>
                </c:pt>
                <c:pt idx="12">
                  <c:v>2</c:v>
                </c:pt>
                <c:pt idx="13">
                  <c:v>0</c:v>
                </c:pt>
                <c:pt idx="1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93-47A6-B160-BC6B0B228EB0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User01_Data!$D$2:$D$16</c:f>
              <c:numCache>
                <c:formatCode>General</c:formatCode>
                <c:ptCount val="15"/>
                <c:pt idx="0">
                  <c:v>0</c:v>
                </c:pt>
                <c:pt idx="1">
                  <c:v>1.5</c:v>
                </c:pt>
                <c:pt idx="2">
                  <c:v>1</c:v>
                </c:pt>
                <c:pt idx="3">
                  <c:v>2.75</c:v>
                </c:pt>
                <c:pt idx="4">
                  <c:v>4.4000000000000004</c:v>
                </c:pt>
                <c:pt idx="5">
                  <c:v>3.6666666666666665</c:v>
                </c:pt>
                <c:pt idx="6">
                  <c:v>4.2857142857142856</c:v>
                </c:pt>
                <c:pt idx="7">
                  <c:v>5.625</c:v>
                </c:pt>
                <c:pt idx="8">
                  <c:v>5.1111111111111107</c:v>
                </c:pt>
                <c:pt idx="9">
                  <c:v>4.8</c:v>
                </c:pt>
                <c:pt idx="10">
                  <c:v>4.3636363636363633</c:v>
                </c:pt>
                <c:pt idx="11">
                  <c:v>4.75</c:v>
                </c:pt>
                <c:pt idx="12">
                  <c:v>4.5384615384615383</c:v>
                </c:pt>
                <c:pt idx="13">
                  <c:v>4.2142857142857144</c:v>
                </c:pt>
                <c:pt idx="14">
                  <c:v>4.5333333333333332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93-47A6-B160-BC6B0B228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User05_Data!$C$2:$C$16</c:f>
              <c:numCache>
                <c:formatCode>General</c:formatCode>
                <c:ptCount val="15"/>
                <c:pt idx="0">
                  <c:v>450</c:v>
                </c:pt>
                <c:pt idx="1">
                  <c:v>33</c:v>
                </c:pt>
                <c:pt idx="2">
                  <c:v>534</c:v>
                </c:pt>
                <c:pt idx="3">
                  <c:v>271</c:v>
                </c:pt>
                <c:pt idx="4">
                  <c:v>2</c:v>
                </c:pt>
                <c:pt idx="5">
                  <c:v>16</c:v>
                </c:pt>
                <c:pt idx="6">
                  <c:v>322</c:v>
                </c:pt>
                <c:pt idx="7">
                  <c:v>473</c:v>
                </c:pt>
                <c:pt idx="8">
                  <c:v>239</c:v>
                </c:pt>
                <c:pt idx="9">
                  <c:v>682</c:v>
                </c:pt>
                <c:pt idx="10">
                  <c:v>16</c:v>
                </c:pt>
                <c:pt idx="11">
                  <c:v>97</c:v>
                </c:pt>
                <c:pt idx="12">
                  <c:v>455</c:v>
                </c:pt>
                <c:pt idx="13">
                  <c:v>471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B-41CF-B64A-8CDB949EBCC0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User05_Data!$E$2:$E$16</c:f>
              <c:numCache>
                <c:formatCode>General</c:formatCode>
                <c:ptCount val="15"/>
                <c:pt idx="0">
                  <c:v>450</c:v>
                </c:pt>
                <c:pt idx="1">
                  <c:v>241.5</c:v>
                </c:pt>
                <c:pt idx="2">
                  <c:v>339</c:v>
                </c:pt>
                <c:pt idx="3">
                  <c:v>322</c:v>
                </c:pt>
                <c:pt idx="4">
                  <c:v>258</c:v>
                </c:pt>
                <c:pt idx="5">
                  <c:v>217.66666666666666</c:v>
                </c:pt>
                <c:pt idx="6">
                  <c:v>232.57142857142858</c:v>
                </c:pt>
                <c:pt idx="7">
                  <c:v>262.625</c:v>
                </c:pt>
                <c:pt idx="8">
                  <c:v>260</c:v>
                </c:pt>
                <c:pt idx="9">
                  <c:v>302.2</c:v>
                </c:pt>
                <c:pt idx="10">
                  <c:v>276.18181818181819</c:v>
                </c:pt>
                <c:pt idx="11">
                  <c:v>261.25</c:v>
                </c:pt>
                <c:pt idx="12">
                  <c:v>276.15384615384613</c:v>
                </c:pt>
                <c:pt idx="13">
                  <c:v>290.07142857142856</c:v>
                </c:pt>
                <c:pt idx="14">
                  <c:v>270.8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B-41CF-B64A-8CDB949EB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Testing!$B$2:$B$16</c:f>
              <c:numCache>
                <c:formatCode>General</c:formatCode>
                <c:ptCount val="15"/>
                <c:pt idx="0">
                  <c:v>13</c:v>
                </c:pt>
                <c:pt idx="1">
                  <c:v>28</c:v>
                </c:pt>
                <c:pt idx="2">
                  <c:v>28</c:v>
                </c:pt>
                <c:pt idx="3">
                  <c:v>30</c:v>
                </c:pt>
                <c:pt idx="4">
                  <c:v>5</c:v>
                </c:pt>
                <c:pt idx="5">
                  <c:v>18</c:v>
                </c:pt>
                <c:pt idx="6">
                  <c:v>24</c:v>
                </c:pt>
                <c:pt idx="7">
                  <c:v>24</c:v>
                </c:pt>
                <c:pt idx="8">
                  <c:v>38</c:v>
                </c:pt>
                <c:pt idx="9">
                  <c:v>25</c:v>
                </c:pt>
                <c:pt idx="10">
                  <c:v>24</c:v>
                </c:pt>
                <c:pt idx="11">
                  <c:v>11</c:v>
                </c:pt>
                <c:pt idx="12">
                  <c:v>27</c:v>
                </c:pt>
                <c:pt idx="13">
                  <c:v>22</c:v>
                </c:pt>
                <c:pt idx="1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40-472B-8E5C-D2939FBEE722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Testing!$D$2:$D$16</c:f>
              <c:numCache>
                <c:formatCode>General</c:formatCode>
                <c:ptCount val="15"/>
                <c:pt idx="0">
                  <c:v>13</c:v>
                </c:pt>
                <c:pt idx="1">
                  <c:v>20.5</c:v>
                </c:pt>
                <c:pt idx="2">
                  <c:v>23</c:v>
                </c:pt>
                <c:pt idx="3">
                  <c:v>24.75</c:v>
                </c:pt>
                <c:pt idx="4">
                  <c:v>20.8</c:v>
                </c:pt>
                <c:pt idx="5">
                  <c:v>20.333333329999999</c:v>
                </c:pt>
                <c:pt idx="6">
                  <c:v>20.85714286</c:v>
                </c:pt>
                <c:pt idx="7">
                  <c:v>21.25</c:v>
                </c:pt>
                <c:pt idx="8">
                  <c:v>23.11111111</c:v>
                </c:pt>
                <c:pt idx="9">
                  <c:v>23.3</c:v>
                </c:pt>
                <c:pt idx="10">
                  <c:v>23.363636360000001</c:v>
                </c:pt>
                <c:pt idx="11">
                  <c:v>22.333333329999999</c:v>
                </c:pt>
                <c:pt idx="12">
                  <c:v>22.69230769</c:v>
                </c:pt>
                <c:pt idx="13">
                  <c:v>22.64285714</c:v>
                </c:pt>
                <c:pt idx="14">
                  <c:v>22.666666670000001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0-472B-8E5C-D2939FBEE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Testing!$C$2:$C$16</c:f>
              <c:numCache>
                <c:formatCode>General</c:formatCode>
                <c:ptCount val="15"/>
                <c:pt idx="0">
                  <c:v>227</c:v>
                </c:pt>
                <c:pt idx="1">
                  <c:v>614</c:v>
                </c:pt>
                <c:pt idx="2">
                  <c:v>590</c:v>
                </c:pt>
                <c:pt idx="3">
                  <c:v>706</c:v>
                </c:pt>
                <c:pt idx="4">
                  <c:v>104</c:v>
                </c:pt>
                <c:pt idx="5">
                  <c:v>334</c:v>
                </c:pt>
                <c:pt idx="6">
                  <c:v>507</c:v>
                </c:pt>
                <c:pt idx="7">
                  <c:v>550</c:v>
                </c:pt>
                <c:pt idx="8">
                  <c:v>776</c:v>
                </c:pt>
                <c:pt idx="9">
                  <c:v>555</c:v>
                </c:pt>
                <c:pt idx="10">
                  <c:v>569</c:v>
                </c:pt>
                <c:pt idx="11">
                  <c:v>142</c:v>
                </c:pt>
                <c:pt idx="12">
                  <c:v>480</c:v>
                </c:pt>
                <c:pt idx="13">
                  <c:v>490</c:v>
                </c:pt>
                <c:pt idx="14">
                  <c:v>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C8-4C62-93B3-A7E152BECC04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Testing!$E$2:$E$16</c:f>
              <c:numCache>
                <c:formatCode>General</c:formatCode>
                <c:ptCount val="15"/>
                <c:pt idx="0">
                  <c:v>227</c:v>
                </c:pt>
                <c:pt idx="1">
                  <c:v>420.5</c:v>
                </c:pt>
                <c:pt idx="2">
                  <c:v>477</c:v>
                </c:pt>
                <c:pt idx="3">
                  <c:v>534.25</c:v>
                </c:pt>
                <c:pt idx="4">
                  <c:v>448.2</c:v>
                </c:pt>
                <c:pt idx="5">
                  <c:v>429.16666670000001</c:v>
                </c:pt>
                <c:pt idx="6">
                  <c:v>440.2857143</c:v>
                </c:pt>
                <c:pt idx="7">
                  <c:v>454</c:v>
                </c:pt>
                <c:pt idx="8">
                  <c:v>489.77777780000002</c:v>
                </c:pt>
                <c:pt idx="9">
                  <c:v>496.3</c:v>
                </c:pt>
                <c:pt idx="10">
                  <c:v>502.90909090000002</c:v>
                </c:pt>
                <c:pt idx="11">
                  <c:v>472.83333329999999</c:v>
                </c:pt>
                <c:pt idx="12">
                  <c:v>473.38461539999997</c:v>
                </c:pt>
                <c:pt idx="13">
                  <c:v>474.57142859999999</c:v>
                </c:pt>
                <c:pt idx="14">
                  <c:v>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C8-4C62-93B3-A7E152BEC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User01_Data!$A$2:$A$16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User01_Data!$C$2:$C$16</c:f>
              <c:numCache>
                <c:formatCode>General</c:formatCode>
                <c:ptCount val="15"/>
                <c:pt idx="0">
                  <c:v>16</c:v>
                </c:pt>
                <c:pt idx="1">
                  <c:v>97</c:v>
                </c:pt>
                <c:pt idx="2">
                  <c:v>2</c:v>
                </c:pt>
                <c:pt idx="3">
                  <c:v>292</c:v>
                </c:pt>
                <c:pt idx="4">
                  <c:v>361</c:v>
                </c:pt>
                <c:pt idx="5">
                  <c:v>16</c:v>
                </c:pt>
                <c:pt idx="6">
                  <c:v>238</c:v>
                </c:pt>
                <c:pt idx="7">
                  <c:v>601</c:v>
                </c:pt>
                <c:pt idx="8">
                  <c:v>44</c:v>
                </c:pt>
                <c:pt idx="9">
                  <c:v>68</c:v>
                </c:pt>
                <c:pt idx="10">
                  <c:v>16</c:v>
                </c:pt>
                <c:pt idx="11">
                  <c:v>271</c:v>
                </c:pt>
                <c:pt idx="12">
                  <c:v>54</c:v>
                </c:pt>
                <c:pt idx="13">
                  <c:v>17</c:v>
                </c:pt>
                <c:pt idx="14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C6-4496-BF79-40BF739FD632}"/>
            </c:ext>
          </c:extLst>
        </c:ser>
        <c:ser>
          <c:idx val="1"/>
          <c:order val="1"/>
          <c:tx>
            <c:v>Media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User01_Data!$E$2:$E$16</c:f>
              <c:numCache>
                <c:formatCode>General</c:formatCode>
                <c:ptCount val="15"/>
                <c:pt idx="0">
                  <c:v>16</c:v>
                </c:pt>
                <c:pt idx="1">
                  <c:v>56.5</c:v>
                </c:pt>
                <c:pt idx="2">
                  <c:v>38.333333333333336</c:v>
                </c:pt>
                <c:pt idx="3">
                  <c:v>101.75</c:v>
                </c:pt>
                <c:pt idx="4">
                  <c:v>153.6</c:v>
                </c:pt>
                <c:pt idx="5">
                  <c:v>130.66666666666666</c:v>
                </c:pt>
                <c:pt idx="6">
                  <c:v>146</c:v>
                </c:pt>
                <c:pt idx="7">
                  <c:v>202.875</c:v>
                </c:pt>
                <c:pt idx="8">
                  <c:v>185.22222222222223</c:v>
                </c:pt>
                <c:pt idx="9">
                  <c:v>173.5</c:v>
                </c:pt>
                <c:pt idx="10">
                  <c:v>159.18181818181819</c:v>
                </c:pt>
                <c:pt idx="11">
                  <c:v>168.5</c:v>
                </c:pt>
                <c:pt idx="12">
                  <c:v>159.69230769230768</c:v>
                </c:pt>
                <c:pt idx="13">
                  <c:v>149.5</c:v>
                </c:pt>
                <c:pt idx="14">
                  <c:v>154.19999999999999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C6-4496-BF79-40BF739FD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User02_Data!$B$2:$B$16</c:f>
              <c:numCache>
                <c:formatCode>General</c:formatCode>
                <c:ptCount val="15"/>
                <c:pt idx="0">
                  <c:v>4</c:v>
                </c:pt>
                <c:pt idx="1">
                  <c:v>19</c:v>
                </c:pt>
                <c:pt idx="2">
                  <c:v>1</c:v>
                </c:pt>
                <c:pt idx="3">
                  <c:v>14</c:v>
                </c:pt>
                <c:pt idx="4">
                  <c:v>19</c:v>
                </c:pt>
                <c:pt idx="5">
                  <c:v>7</c:v>
                </c:pt>
                <c:pt idx="6">
                  <c:v>15</c:v>
                </c:pt>
                <c:pt idx="7">
                  <c:v>16</c:v>
                </c:pt>
                <c:pt idx="8">
                  <c:v>3</c:v>
                </c:pt>
                <c:pt idx="9">
                  <c:v>21</c:v>
                </c:pt>
                <c:pt idx="10">
                  <c:v>24</c:v>
                </c:pt>
                <c:pt idx="11">
                  <c:v>3</c:v>
                </c:pt>
                <c:pt idx="12">
                  <c:v>18</c:v>
                </c:pt>
                <c:pt idx="13">
                  <c:v>21</c:v>
                </c:pt>
                <c:pt idx="1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78-4149-B152-9ABBC9048840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User02_Data!$D$2:$D$16</c:f>
              <c:numCache>
                <c:formatCode>General</c:formatCode>
                <c:ptCount val="15"/>
                <c:pt idx="0">
                  <c:v>4</c:v>
                </c:pt>
                <c:pt idx="1">
                  <c:v>11.5</c:v>
                </c:pt>
                <c:pt idx="2">
                  <c:v>8</c:v>
                </c:pt>
                <c:pt idx="3">
                  <c:v>9.5</c:v>
                </c:pt>
                <c:pt idx="4">
                  <c:v>11.4</c:v>
                </c:pt>
                <c:pt idx="5">
                  <c:v>10.666666666666666</c:v>
                </c:pt>
                <c:pt idx="6">
                  <c:v>11.285714285714286</c:v>
                </c:pt>
                <c:pt idx="7">
                  <c:v>11.875</c:v>
                </c:pt>
                <c:pt idx="8">
                  <c:v>10.888888888888889</c:v>
                </c:pt>
                <c:pt idx="9">
                  <c:v>11.9</c:v>
                </c:pt>
                <c:pt idx="10">
                  <c:v>13</c:v>
                </c:pt>
                <c:pt idx="11">
                  <c:v>12.166666666666666</c:v>
                </c:pt>
                <c:pt idx="12">
                  <c:v>12.615384615384615</c:v>
                </c:pt>
                <c:pt idx="13">
                  <c:v>13.214285714285714</c:v>
                </c:pt>
                <c:pt idx="14">
                  <c:v>12.866666666666667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78-4149-B152-9ABBC9048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User02_Data!$C$2:$C$16</c:f>
              <c:numCache>
                <c:formatCode>General</c:formatCode>
                <c:ptCount val="15"/>
                <c:pt idx="0">
                  <c:v>144</c:v>
                </c:pt>
                <c:pt idx="1">
                  <c:v>919</c:v>
                </c:pt>
                <c:pt idx="2">
                  <c:v>61</c:v>
                </c:pt>
                <c:pt idx="3">
                  <c:v>635</c:v>
                </c:pt>
                <c:pt idx="4">
                  <c:v>956</c:v>
                </c:pt>
                <c:pt idx="5">
                  <c:v>185</c:v>
                </c:pt>
                <c:pt idx="6">
                  <c:v>726</c:v>
                </c:pt>
                <c:pt idx="7">
                  <c:v>527</c:v>
                </c:pt>
                <c:pt idx="8">
                  <c:v>60</c:v>
                </c:pt>
                <c:pt idx="9">
                  <c:v>954</c:v>
                </c:pt>
                <c:pt idx="10">
                  <c:v>949</c:v>
                </c:pt>
                <c:pt idx="11">
                  <c:v>92</c:v>
                </c:pt>
                <c:pt idx="12">
                  <c:v>686</c:v>
                </c:pt>
                <c:pt idx="13">
                  <c:v>679</c:v>
                </c:pt>
                <c:pt idx="14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74-4BFA-896C-FF7645EEED04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User02_Data!$E$2:$E$16</c:f>
              <c:numCache>
                <c:formatCode>General</c:formatCode>
                <c:ptCount val="15"/>
                <c:pt idx="0">
                  <c:v>144</c:v>
                </c:pt>
                <c:pt idx="1">
                  <c:v>531.5</c:v>
                </c:pt>
                <c:pt idx="2">
                  <c:v>374.66666666666669</c:v>
                </c:pt>
                <c:pt idx="3">
                  <c:v>439.75</c:v>
                </c:pt>
                <c:pt idx="4">
                  <c:v>543</c:v>
                </c:pt>
                <c:pt idx="5">
                  <c:v>483.33333333333331</c:v>
                </c:pt>
                <c:pt idx="6">
                  <c:v>518</c:v>
                </c:pt>
                <c:pt idx="7">
                  <c:v>519.125</c:v>
                </c:pt>
                <c:pt idx="8">
                  <c:v>468.11111111111109</c:v>
                </c:pt>
                <c:pt idx="9">
                  <c:v>516.70000000000005</c:v>
                </c:pt>
                <c:pt idx="10">
                  <c:v>556</c:v>
                </c:pt>
                <c:pt idx="11">
                  <c:v>517.33333333333337</c:v>
                </c:pt>
                <c:pt idx="12">
                  <c:v>530.30769230769226</c:v>
                </c:pt>
                <c:pt idx="13">
                  <c:v>540.92857142857144</c:v>
                </c:pt>
                <c:pt idx="14">
                  <c:v>523.79999999999995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4-4BFA-896C-FF7645EEE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User03_Data!$B$2:$B$16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6</c:v>
                </c:pt>
                <c:pt idx="3">
                  <c:v>20</c:v>
                </c:pt>
                <c:pt idx="4">
                  <c:v>11</c:v>
                </c:pt>
                <c:pt idx="5">
                  <c:v>4</c:v>
                </c:pt>
                <c:pt idx="6">
                  <c:v>12</c:v>
                </c:pt>
                <c:pt idx="7">
                  <c:v>9</c:v>
                </c:pt>
                <c:pt idx="8">
                  <c:v>6</c:v>
                </c:pt>
                <c:pt idx="9">
                  <c:v>16</c:v>
                </c:pt>
                <c:pt idx="10">
                  <c:v>3</c:v>
                </c:pt>
                <c:pt idx="11">
                  <c:v>16</c:v>
                </c:pt>
                <c:pt idx="12">
                  <c:v>3</c:v>
                </c:pt>
                <c:pt idx="13">
                  <c:v>17</c:v>
                </c:pt>
                <c:pt idx="1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3E-405F-A19F-EAD4F753EB69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User03_Data!$D$2:$D$16</c:f>
              <c:numCache>
                <c:formatCode>General</c:formatCode>
                <c:ptCount val="15"/>
                <c:pt idx="0">
                  <c:v>5</c:v>
                </c:pt>
                <c:pt idx="1">
                  <c:v>7.5</c:v>
                </c:pt>
                <c:pt idx="2">
                  <c:v>7</c:v>
                </c:pt>
                <c:pt idx="3">
                  <c:v>10.25</c:v>
                </c:pt>
                <c:pt idx="4">
                  <c:v>10.4</c:v>
                </c:pt>
                <c:pt idx="5">
                  <c:v>9.3333333333333339</c:v>
                </c:pt>
                <c:pt idx="6">
                  <c:v>9.7142857142857135</c:v>
                </c:pt>
                <c:pt idx="7">
                  <c:v>9.625</c:v>
                </c:pt>
                <c:pt idx="8">
                  <c:v>9.2222222222222214</c:v>
                </c:pt>
                <c:pt idx="9">
                  <c:v>9.9</c:v>
                </c:pt>
                <c:pt idx="10">
                  <c:v>9.2727272727272734</c:v>
                </c:pt>
                <c:pt idx="11">
                  <c:v>9.8333333333333339</c:v>
                </c:pt>
                <c:pt idx="12">
                  <c:v>9.3076923076923084</c:v>
                </c:pt>
                <c:pt idx="13">
                  <c:v>9.8571428571428577</c:v>
                </c:pt>
                <c:pt idx="14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3E-405F-A19F-EAD4F753E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User03_Data!$C$2:$C$16</c:f>
              <c:numCache>
                <c:formatCode>General</c:formatCode>
                <c:ptCount val="15"/>
                <c:pt idx="0">
                  <c:v>99</c:v>
                </c:pt>
                <c:pt idx="1">
                  <c:v>347</c:v>
                </c:pt>
                <c:pt idx="2">
                  <c:v>275</c:v>
                </c:pt>
                <c:pt idx="3">
                  <c:v>830</c:v>
                </c:pt>
                <c:pt idx="4">
                  <c:v>418</c:v>
                </c:pt>
                <c:pt idx="5">
                  <c:v>93</c:v>
                </c:pt>
                <c:pt idx="6">
                  <c:v>582</c:v>
                </c:pt>
                <c:pt idx="7">
                  <c:v>297</c:v>
                </c:pt>
                <c:pt idx="8">
                  <c:v>214</c:v>
                </c:pt>
                <c:pt idx="9">
                  <c:v>647</c:v>
                </c:pt>
                <c:pt idx="10">
                  <c:v>95</c:v>
                </c:pt>
                <c:pt idx="11">
                  <c:v>733</c:v>
                </c:pt>
                <c:pt idx="12">
                  <c:v>104</c:v>
                </c:pt>
                <c:pt idx="13">
                  <c:v>676</c:v>
                </c:pt>
                <c:pt idx="14">
                  <c:v>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71-4CB5-ADAB-10DC929A89B9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User03_Data!$E$2:$E$16</c:f>
              <c:numCache>
                <c:formatCode>General</c:formatCode>
                <c:ptCount val="15"/>
                <c:pt idx="0">
                  <c:v>99</c:v>
                </c:pt>
                <c:pt idx="1">
                  <c:v>223</c:v>
                </c:pt>
                <c:pt idx="2">
                  <c:v>240.33333333333334</c:v>
                </c:pt>
                <c:pt idx="3">
                  <c:v>387.75</c:v>
                </c:pt>
                <c:pt idx="4">
                  <c:v>393.8</c:v>
                </c:pt>
                <c:pt idx="5">
                  <c:v>343.66666666666669</c:v>
                </c:pt>
                <c:pt idx="6">
                  <c:v>377.71428571428572</c:v>
                </c:pt>
                <c:pt idx="7">
                  <c:v>367.625</c:v>
                </c:pt>
                <c:pt idx="8">
                  <c:v>350.55555555555554</c:v>
                </c:pt>
                <c:pt idx="9">
                  <c:v>380.2</c:v>
                </c:pt>
                <c:pt idx="10">
                  <c:v>354.27272727272725</c:v>
                </c:pt>
                <c:pt idx="11">
                  <c:v>385.83333333333331</c:v>
                </c:pt>
                <c:pt idx="12">
                  <c:v>364.15384615384613</c:v>
                </c:pt>
                <c:pt idx="13">
                  <c:v>386.42857142857144</c:v>
                </c:pt>
                <c:pt idx="14">
                  <c:v>433.6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71-4CB5-ADAB-10DC929A8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User04_Data!$B$2:$B$16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14</c:v>
                </c:pt>
                <c:pt idx="3">
                  <c:v>11</c:v>
                </c:pt>
                <c:pt idx="4">
                  <c:v>8</c:v>
                </c:pt>
                <c:pt idx="5">
                  <c:v>15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0</c:v>
                </c:pt>
                <c:pt idx="10">
                  <c:v>12</c:v>
                </c:pt>
                <c:pt idx="11">
                  <c:v>0</c:v>
                </c:pt>
                <c:pt idx="12">
                  <c:v>3</c:v>
                </c:pt>
                <c:pt idx="13">
                  <c:v>14</c:v>
                </c:pt>
                <c:pt idx="1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1F-41C5-9EB3-55382F09BD11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User04_Data!$D$2:$D$16</c:f>
              <c:numCache>
                <c:formatCode>General</c:formatCode>
                <c:ptCount val="15"/>
                <c:pt idx="0">
                  <c:v>6</c:v>
                </c:pt>
                <c:pt idx="1">
                  <c:v>6.5</c:v>
                </c:pt>
                <c:pt idx="2">
                  <c:v>9</c:v>
                </c:pt>
                <c:pt idx="3">
                  <c:v>9.5</c:v>
                </c:pt>
                <c:pt idx="4">
                  <c:v>9.1999999999999993</c:v>
                </c:pt>
                <c:pt idx="5">
                  <c:v>10.166666666666666</c:v>
                </c:pt>
                <c:pt idx="6">
                  <c:v>9.8571428571428577</c:v>
                </c:pt>
                <c:pt idx="7">
                  <c:v>9.125</c:v>
                </c:pt>
                <c:pt idx="8">
                  <c:v>8.7777777777777786</c:v>
                </c:pt>
                <c:pt idx="9">
                  <c:v>7.9</c:v>
                </c:pt>
                <c:pt idx="10">
                  <c:v>8.2727272727272734</c:v>
                </c:pt>
                <c:pt idx="11">
                  <c:v>7.583333333333333</c:v>
                </c:pt>
                <c:pt idx="12">
                  <c:v>7.2307692307692308</c:v>
                </c:pt>
                <c:pt idx="13">
                  <c:v>7.7142857142857144</c:v>
                </c:pt>
                <c:pt idx="14">
                  <c:v>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1F-41C5-9EB3-55382F09B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User04_Data!$C$2:$C$16</c:f>
              <c:numCache>
                <c:formatCode>General</c:formatCode>
                <c:ptCount val="15"/>
                <c:pt idx="0">
                  <c:v>260</c:v>
                </c:pt>
                <c:pt idx="1">
                  <c:v>251</c:v>
                </c:pt>
                <c:pt idx="2">
                  <c:v>686</c:v>
                </c:pt>
                <c:pt idx="3">
                  <c:v>366</c:v>
                </c:pt>
                <c:pt idx="4">
                  <c:v>336</c:v>
                </c:pt>
                <c:pt idx="5">
                  <c:v>474</c:v>
                </c:pt>
                <c:pt idx="6">
                  <c:v>201</c:v>
                </c:pt>
                <c:pt idx="7">
                  <c:v>119</c:v>
                </c:pt>
                <c:pt idx="8">
                  <c:v>210</c:v>
                </c:pt>
                <c:pt idx="9">
                  <c:v>2</c:v>
                </c:pt>
                <c:pt idx="10">
                  <c:v>394</c:v>
                </c:pt>
                <c:pt idx="11">
                  <c:v>1</c:v>
                </c:pt>
                <c:pt idx="12">
                  <c:v>126</c:v>
                </c:pt>
                <c:pt idx="13">
                  <c:v>499</c:v>
                </c:pt>
                <c:pt idx="14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3F-451A-8FC2-DA90579213AD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User04_Data!$E$2:$E$16</c:f>
              <c:numCache>
                <c:formatCode>General</c:formatCode>
                <c:ptCount val="15"/>
                <c:pt idx="0">
                  <c:v>260</c:v>
                </c:pt>
                <c:pt idx="1">
                  <c:v>255.5</c:v>
                </c:pt>
                <c:pt idx="2">
                  <c:v>399</c:v>
                </c:pt>
                <c:pt idx="3">
                  <c:v>390.75</c:v>
                </c:pt>
                <c:pt idx="4">
                  <c:v>379.8</c:v>
                </c:pt>
                <c:pt idx="5">
                  <c:v>395.5</c:v>
                </c:pt>
                <c:pt idx="6">
                  <c:v>367.71428571428572</c:v>
                </c:pt>
                <c:pt idx="7">
                  <c:v>336.625</c:v>
                </c:pt>
                <c:pt idx="8">
                  <c:v>322.55555555555554</c:v>
                </c:pt>
                <c:pt idx="9">
                  <c:v>290.5</c:v>
                </c:pt>
                <c:pt idx="10">
                  <c:v>299.90909090909093</c:v>
                </c:pt>
                <c:pt idx="11">
                  <c:v>275</c:v>
                </c:pt>
                <c:pt idx="12">
                  <c:v>263.53846153846155</c:v>
                </c:pt>
                <c:pt idx="13">
                  <c:v>280.35714285714283</c:v>
                </c:pt>
                <c:pt idx="14">
                  <c:v>268.39999999999998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3F-451A-8FC2-DA9057921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User05_Data!$B$2:$B$16</c:f>
              <c:numCache>
                <c:formatCode>General</c:formatCode>
                <c:ptCount val="15"/>
                <c:pt idx="0">
                  <c:v>11</c:v>
                </c:pt>
                <c:pt idx="1">
                  <c:v>0</c:v>
                </c:pt>
                <c:pt idx="2">
                  <c:v>15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13</c:v>
                </c:pt>
                <c:pt idx="8">
                  <c:v>7</c:v>
                </c:pt>
                <c:pt idx="9">
                  <c:v>18</c:v>
                </c:pt>
                <c:pt idx="10">
                  <c:v>0</c:v>
                </c:pt>
                <c:pt idx="11">
                  <c:v>2</c:v>
                </c:pt>
                <c:pt idx="12">
                  <c:v>12</c:v>
                </c:pt>
                <c:pt idx="13">
                  <c:v>13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DC-41F5-AD4F-CF38ED142827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User05_Data!$D$2:$D$16</c:f>
              <c:numCache>
                <c:formatCode>General</c:formatCode>
                <c:ptCount val="15"/>
                <c:pt idx="0">
                  <c:v>11</c:v>
                </c:pt>
                <c:pt idx="1">
                  <c:v>5.5</c:v>
                </c:pt>
                <c:pt idx="2">
                  <c:v>8.6666666666666661</c:v>
                </c:pt>
                <c:pt idx="3">
                  <c:v>8.5</c:v>
                </c:pt>
                <c:pt idx="4">
                  <c:v>6.8</c:v>
                </c:pt>
                <c:pt idx="5">
                  <c:v>5.666666666666667</c:v>
                </c:pt>
                <c:pt idx="6">
                  <c:v>6.2857142857142856</c:v>
                </c:pt>
                <c:pt idx="7">
                  <c:v>7.125</c:v>
                </c:pt>
                <c:pt idx="8">
                  <c:v>7.1111111111111107</c:v>
                </c:pt>
                <c:pt idx="9">
                  <c:v>8.1999999999999993</c:v>
                </c:pt>
                <c:pt idx="10">
                  <c:v>7.4545454545454541</c:v>
                </c:pt>
                <c:pt idx="11">
                  <c:v>7</c:v>
                </c:pt>
                <c:pt idx="12">
                  <c:v>7.384615384615385</c:v>
                </c:pt>
                <c:pt idx="13">
                  <c:v>7.7857142857142856</c:v>
                </c:pt>
                <c:pt idx="14">
                  <c:v>7.2666666666666666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DC-41F5-AD4F-CF38ED142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6ac602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e56ac602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6ac6023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e56ac6023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b="1"/>
              <a:t>en un ambiente</a:t>
            </a:r>
            <a:r>
              <a:rPr lang="es-419"/>
              <a:t> donde hay que tomar acciones y que puede ser afectado por múltiples variables que cambian con el tiempo.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6ac6023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e56ac6023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6ac6023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56ac6023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6ac60238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56ac60238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56ac60238_0_6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g1e56ac60238_0_6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g1e56ac60238_0_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56ac60238_0_1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g1e56ac60238_0_1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g1e56ac60238_0_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56ac60238_0_19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g1e56ac60238_0_19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g1e56ac60238_0_1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56ac60238_0_2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g1e56ac60238_0_2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g1e56ac60238_0_2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" name="Google Shape;13;p34"/>
          <p:cNvSpPr/>
          <p:nvPr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34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4"/>
          <p:cNvSpPr txBox="1"/>
          <p:nvPr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" name="Google Shape;16;p34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4"/>
          <p:cNvSpPr txBox="1"/>
          <p:nvPr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/>
          <p:nvPr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4"/>
          <p:cNvSpPr/>
          <p:nvPr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/>
          <p:nvPr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4"/>
          <p:cNvSpPr/>
          <p:nvPr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34"/>
          <p:cNvSpPr/>
          <p:nvPr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" name="Google Shape;25;p35"/>
          <p:cNvSpPr/>
          <p:nvPr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/>
          <p:nvPr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" name="Google Shape;27;p35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35"/>
          <p:cNvSpPr txBox="1"/>
          <p:nvPr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35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5"/>
          <p:cNvSpPr/>
          <p:nvPr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35"/>
          <p:cNvSpPr/>
          <p:nvPr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/>
          <p:nvPr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/>
          <p:nvPr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5"/>
          <p:cNvSpPr/>
          <p:nvPr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7" name="Google Shape;37;p36"/>
          <p:cNvSpPr/>
          <p:nvPr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6"/>
          <p:cNvSpPr txBox="1"/>
          <p:nvPr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" name="Google Shape;39;p36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6"/>
          <p:cNvSpPr txBox="1"/>
          <p:nvPr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6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36"/>
          <p:cNvSpPr/>
          <p:nvPr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36"/>
          <p:cNvSpPr/>
          <p:nvPr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/>
          <p:nvPr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/>
          <p:nvPr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I1U_66vN68JssC01Wel9epR7rSAadgw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-25925" y="3381575"/>
            <a:ext cx="9195900" cy="1813800"/>
          </a:xfrm>
          <a:prstGeom prst="rect">
            <a:avLst/>
          </a:prstGeom>
          <a:solidFill>
            <a:srgbClr val="00C0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12444" y="550975"/>
            <a:ext cx="7320300" cy="20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</a:t>
            </a:r>
            <a:r>
              <a:rPr lang="es-419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Mecánico	</a:t>
            </a: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 de </a:t>
            </a:r>
            <a:r>
              <a:rPr lang="es-419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rendimiento</a:t>
            </a:r>
            <a:r>
              <a:rPr lang="es-419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Jugadores y un Agente 	Inteligente en Snake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33365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1957742" y="3711587"/>
            <a:ext cx="1800" cy="9234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"/>
          <p:cNvCxnSpPr/>
          <p:nvPr/>
        </p:nvCxnSpPr>
        <p:spPr>
          <a:xfrm>
            <a:off x="-10475" y="3381575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>
            <a:off x="612450" y="690250"/>
            <a:ext cx="0" cy="18006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"/>
          <p:cNvSpPr txBox="1"/>
          <p:nvPr/>
        </p:nvSpPr>
        <p:spPr>
          <a:xfrm>
            <a:off x="1957742" y="3610596"/>
            <a:ext cx="4803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Marco Ferraro Rodriguez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>
                <a:latin typeface="Century Gothic"/>
                <a:ea typeface="Century Gothic"/>
                <a:cs typeface="Century Gothic"/>
                <a:sym typeface="Century Gothic"/>
              </a:rPr>
              <a:t>Gabriel Valentine Fonseca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290024" y="270025"/>
            <a:ext cx="514258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Etapas de Metodología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149" y="1369620"/>
            <a:ext cx="7292193" cy="2404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10</a:t>
            </a:fld>
            <a:endParaRPr/>
          </a:p>
        </p:txBody>
      </p:sp>
      <p:cxnSp>
        <p:nvCxnSpPr>
          <p:cNvPr id="188" name="Google Shape;188;p7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290024" y="270025"/>
            <a:ext cx="695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Definición y Construcción del Juego</a:t>
            </a:r>
            <a:endParaRPr sz="2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l="13324" t="-1" r="13599" b="-1698"/>
          <a:stretch/>
        </p:blipFill>
        <p:spPr>
          <a:xfrm>
            <a:off x="475390" y="1248421"/>
            <a:ext cx="347472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4833256" y="1763676"/>
            <a:ext cx="37227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</a:t>
            </a:r>
            <a:b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Cambios de dirección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Arriba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Abajo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Izquierda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Derecha</a:t>
            </a:r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11</a:t>
            </a:fld>
            <a:endParaRPr/>
          </a:p>
        </p:txBody>
      </p:sp>
      <p:cxnSp>
        <p:nvCxnSpPr>
          <p:cNvPr id="197" name="Google Shape;197;p8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290024" y="270025"/>
            <a:ext cx="695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Definición y Construcción del Juego</a:t>
            </a:r>
            <a:endParaRPr sz="2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l="13324" t="-1" r="13599" b="-1698"/>
          <a:stretch/>
        </p:blipFill>
        <p:spPr>
          <a:xfrm>
            <a:off x="462515" y="1621796"/>
            <a:ext cx="347472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4205177" y="1691909"/>
            <a:ext cx="37227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Representación de un estado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7331" y="1999686"/>
            <a:ext cx="2805971" cy="236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12</a:t>
            </a:fld>
            <a:endParaRPr/>
          </a:p>
        </p:txBody>
      </p:sp>
      <p:cxnSp>
        <p:nvCxnSpPr>
          <p:cNvPr id="207" name="Google Shape;207;p9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/>
        </p:nvSpPr>
        <p:spPr>
          <a:xfrm>
            <a:off x="290024" y="270025"/>
            <a:ext cx="695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Construcción del Agente</a:t>
            </a:r>
            <a:endParaRPr sz="2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144" y="2754774"/>
            <a:ext cx="4800189" cy="16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038" y="1005773"/>
            <a:ext cx="45434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13</a:t>
            </a:fld>
            <a:endParaRPr/>
          </a:p>
        </p:txBody>
      </p:sp>
      <p:cxnSp>
        <p:nvCxnSpPr>
          <p:cNvPr id="216" name="Google Shape;216;p10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/>
        </p:nvSpPr>
        <p:spPr>
          <a:xfrm>
            <a:off x="250695" y="166786"/>
            <a:ext cx="695635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Entrenamiento y Recolección de Información del Agente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7760" y="1905400"/>
            <a:ext cx="2712955" cy="1630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14</a:t>
            </a:fld>
            <a:endParaRPr/>
          </a:p>
        </p:txBody>
      </p:sp>
      <p:cxnSp>
        <p:nvCxnSpPr>
          <p:cNvPr id="224" name="Google Shape;224;p11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video1736982753">
            <a:hlinkClick r:id="" action="ppaction://media"/>
            <a:extLst>
              <a:ext uri="{FF2B5EF4-FFF2-40B4-BE49-F238E27FC236}">
                <a16:creationId xmlns:a16="http://schemas.microsoft.com/office/drawing/2014/main" id="{C7478293-88C9-1F17-0055-B746801BDE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5036" y="1233782"/>
            <a:ext cx="3716964" cy="2974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250695" y="166786"/>
            <a:ext cx="695635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Entrenamiento y Recolección de Información del Agente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4572000" y="2074480"/>
            <a:ext cx="372273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Partidas de entrenamiento 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evaluación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135 partidas de entrenamiento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 partidas para evaluar</a:t>
            </a:r>
            <a:b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15</a:t>
            </a:fld>
            <a:endParaRPr/>
          </a:p>
        </p:txBody>
      </p:sp>
      <p:cxnSp>
        <p:nvCxnSpPr>
          <p:cNvPr id="234" name="Google Shape;234;p12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video1736982753">
            <a:hlinkClick r:id="" action="ppaction://media"/>
            <a:extLst>
              <a:ext uri="{FF2B5EF4-FFF2-40B4-BE49-F238E27FC236}">
                <a16:creationId xmlns:a16="http://schemas.microsoft.com/office/drawing/2014/main" id="{78A18A1A-56B3-3FFC-F3F6-1DE281F394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4662" y="1233783"/>
            <a:ext cx="3716964" cy="2974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/>
        </p:nvSpPr>
        <p:spPr>
          <a:xfrm>
            <a:off x="245379" y="0"/>
            <a:ext cx="695635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Recolectar Información de Jugadores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83" y="1909831"/>
            <a:ext cx="1740501" cy="174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 l="13324" t="-1" r="13599" b="-1698"/>
          <a:stretch/>
        </p:blipFill>
        <p:spPr>
          <a:xfrm>
            <a:off x="5376198" y="933054"/>
            <a:ext cx="1187278" cy="9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4">
            <a:alphaModFix/>
          </a:blip>
          <a:srcRect l="13324" t="-1" r="13599" b="-1698"/>
          <a:stretch/>
        </p:blipFill>
        <p:spPr>
          <a:xfrm>
            <a:off x="5376198" y="2311420"/>
            <a:ext cx="1187278" cy="9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 rotWithShape="1">
          <a:blip r:embed="rId4">
            <a:alphaModFix/>
          </a:blip>
          <a:srcRect l="13324" t="-1" r="13599" b="-1698"/>
          <a:stretch/>
        </p:blipFill>
        <p:spPr>
          <a:xfrm>
            <a:off x="5376198" y="3588308"/>
            <a:ext cx="1187278" cy="9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/>
          <p:nvPr/>
        </p:nvSpPr>
        <p:spPr>
          <a:xfrm>
            <a:off x="2800856" y="1299724"/>
            <a:ext cx="1771144" cy="75188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 1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2800856" y="2404143"/>
            <a:ext cx="1771144" cy="75188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 2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2837982" y="3508562"/>
            <a:ext cx="1771144" cy="75188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 3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7" name="Google Shape;247;p13"/>
          <p:cNvCxnSpPr>
            <a:stCxn id="240" idx="3"/>
            <a:endCxn id="244" idx="1"/>
          </p:cNvCxnSpPr>
          <p:nvPr/>
        </p:nvCxnSpPr>
        <p:spPr>
          <a:xfrm rot="10800000" flipH="1">
            <a:off x="2033784" y="1675781"/>
            <a:ext cx="767100" cy="11043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13"/>
          <p:cNvCxnSpPr>
            <a:stCxn id="240" idx="3"/>
            <a:endCxn id="245" idx="1"/>
          </p:cNvCxnSpPr>
          <p:nvPr/>
        </p:nvCxnSpPr>
        <p:spPr>
          <a:xfrm>
            <a:off x="2033784" y="2780082"/>
            <a:ext cx="7671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13"/>
          <p:cNvCxnSpPr>
            <a:stCxn id="240" idx="3"/>
            <a:endCxn id="246" idx="1"/>
          </p:cNvCxnSpPr>
          <p:nvPr/>
        </p:nvCxnSpPr>
        <p:spPr>
          <a:xfrm>
            <a:off x="2033784" y="2780082"/>
            <a:ext cx="804300" cy="11043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13"/>
          <p:cNvCxnSpPr>
            <a:stCxn id="244" idx="3"/>
            <a:endCxn id="241" idx="1"/>
          </p:cNvCxnSpPr>
          <p:nvPr/>
        </p:nvCxnSpPr>
        <p:spPr>
          <a:xfrm rot="10800000" flipH="1">
            <a:off x="4572000" y="1401765"/>
            <a:ext cx="804300" cy="2739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13"/>
          <p:cNvCxnSpPr>
            <a:stCxn id="245" idx="3"/>
            <a:endCxn id="242" idx="1"/>
          </p:cNvCxnSpPr>
          <p:nvPr/>
        </p:nvCxnSpPr>
        <p:spPr>
          <a:xfrm>
            <a:off x="4572000" y="2780084"/>
            <a:ext cx="8043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13"/>
          <p:cNvCxnSpPr>
            <a:stCxn id="246" idx="3"/>
            <a:endCxn id="243" idx="1"/>
          </p:cNvCxnSpPr>
          <p:nvPr/>
        </p:nvCxnSpPr>
        <p:spPr>
          <a:xfrm>
            <a:off x="4609126" y="3884503"/>
            <a:ext cx="767100" cy="172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16</a:t>
            </a:fld>
            <a:endParaRPr/>
          </a:p>
        </p:txBody>
      </p:sp>
      <p:cxnSp>
        <p:nvCxnSpPr>
          <p:cNvPr id="254" name="Google Shape;254;p13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/>
        </p:nvSpPr>
        <p:spPr>
          <a:xfrm>
            <a:off x="245379" y="0"/>
            <a:ext cx="695635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Recolectar Información de Jugadores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55" y="1692749"/>
            <a:ext cx="3374759" cy="202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3554" y="1063255"/>
            <a:ext cx="3683511" cy="31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17</a:t>
            </a:fld>
            <a:endParaRPr/>
          </a:p>
        </p:txBody>
      </p:sp>
      <p:cxnSp>
        <p:nvCxnSpPr>
          <p:cNvPr id="263" name="Google Shape;263;p14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/>
        </p:nvSpPr>
        <p:spPr>
          <a:xfrm>
            <a:off x="245379" y="298129"/>
            <a:ext cx="695635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 Resultados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" name="Google Shape;269;p15" descr="Gráfica de Líne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320" y="1476595"/>
            <a:ext cx="4983316" cy="219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367654" y="1709975"/>
            <a:ext cx="3722734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Rubros para analizar</a:t>
            </a:r>
            <a:b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Puntaje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 de puntaje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400" b="0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 de </a:t>
            </a:r>
            <a:r>
              <a:rPr lang="es-419" sz="14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400" b="0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 partida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Peor partida</a:t>
            </a:r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18</a:t>
            </a:fld>
            <a:endParaRPr/>
          </a:p>
        </p:txBody>
      </p:sp>
      <p:cxnSp>
        <p:nvCxnSpPr>
          <p:cNvPr id="272" name="Google Shape;272;p15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19</a:t>
            </a:fld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4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290025" y="270025"/>
            <a:ext cx="211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944479" y="3054575"/>
            <a:ext cx="2283300" cy="9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2</a:t>
            </a:fld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944479" y="1422825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22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916221" y="1422825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22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944479" y="3054575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22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916221" y="3054575"/>
            <a:ext cx="2283300" cy="9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4916221" y="3054550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 sz="22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36" y="1619035"/>
            <a:ext cx="6739902" cy="24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20</a:t>
            </a:fld>
            <a:endParaRPr/>
          </a:p>
        </p:txBody>
      </p:sp>
      <p:cxnSp>
        <p:nvCxnSpPr>
          <p:cNvPr id="286" name="Google Shape;286;p17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1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92" name="Google Shape;292;p18"/>
          <p:cNvGraphicFramePr/>
          <p:nvPr/>
        </p:nvGraphicFramePr>
        <p:xfrm>
          <a:off x="192753" y="1450872"/>
          <a:ext cx="4060723" cy="243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3" name="Google Shape;293;p18"/>
          <p:cNvGraphicFramePr/>
          <p:nvPr/>
        </p:nvGraphicFramePr>
        <p:xfrm>
          <a:off x="4253476" y="1764153"/>
          <a:ext cx="3538588" cy="212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4" name="Google Shape;2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21</a:t>
            </a:fld>
            <a:endParaRPr/>
          </a:p>
        </p:txBody>
      </p:sp>
      <p:cxnSp>
        <p:nvCxnSpPr>
          <p:cNvPr id="295" name="Google Shape;295;p18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2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1" name="Google Shape;301;p19"/>
          <p:cNvGraphicFramePr/>
          <p:nvPr/>
        </p:nvGraphicFramePr>
        <p:xfrm>
          <a:off x="234312" y="1611754"/>
          <a:ext cx="3792587" cy="22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2" name="Google Shape;302;p19"/>
          <p:cNvGraphicFramePr/>
          <p:nvPr/>
        </p:nvGraphicFramePr>
        <p:xfrm>
          <a:off x="4026899" y="1611754"/>
          <a:ext cx="3792586" cy="22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3" name="Google Shape;3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22</a:t>
            </a:fld>
            <a:endParaRPr/>
          </a:p>
        </p:txBody>
      </p:sp>
      <p:cxnSp>
        <p:nvCxnSpPr>
          <p:cNvPr id="304" name="Google Shape;304;p19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3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0" name="Google Shape;310;p20"/>
          <p:cNvGraphicFramePr/>
          <p:nvPr/>
        </p:nvGraphicFramePr>
        <p:xfrm>
          <a:off x="158317" y="1588955"/>
          <a:ext cx="3868582" cy="2321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1" name="Google Shape;311;p20"/>
          <p:cNvGraphicFramePr/>
          <p:nvPr/>
        </p:nvGraphicFramePr>
        <p:xfrm>
          <a:off x="4026899" y="1531312"/>
          <a:ext cx="3964653" cy="2378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23</a:t>
            </a:fld>
            <a:endParaRPr/>
          </a:p>
        </p:txBody>
      </p:sp>
      <p:cxnSp>
        <p:nvCxnSpPr>
          <p:cNvPr id="313" name="Google Shape;313;p20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4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9" name="Google Shape;319;p21"/>
          <p:cNvGraphicFramePr/>
          <p:nvPr/>
        </p:nvGraphicFramePr>
        <p:xfrm>
          <a:off x="169254" y="1622260"/>
          <a:ext cx="3661492" cy="2196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0" name="Google Shape;320;p21"/>
          <p:cNvGraphicFramePr/>
          <p:nvPr/>
        </p:nvGraphicFramePr>
        <p:xfrm>
          <a:off x="3788081" y="1622260"/>
          <a:ext cx="3890912" cy="233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1" name="Google Shape;3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24</a:t>
            </a:fld>
            <a:endParaRPr/>
          </a:p>
        </p:txBody>
      </p:sp>
      <p:cxnSp>
        <p:nvCxnSpPr>
          <p:cNvPr id="322" name="Google Shape;322;p21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5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28" name="Google Shape;328;p22"/>
          <p:cNvGraphicFramePr/>
          <p:nvPr/>
        </p:nvGraphicFramePr>
        <p:xfrm>
          <a:off x="0" y="1622259"/>
          <a:ext cx="3890912" cy="233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9" name="Google Shape;329;p22"/>
          <p:cNvGraphicFramePr/>
          <p:nvPr/>
        </p:nvGraphicFramePr>
        <p:xfrm>
          <a:off x="3801192" y="1622259"/>
          <a:ext cx="4030202" cy="241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0" name="Google Shape;3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25</a:t>
            </a:fld>
            <a:endParaRPr/>
          </a:p>
        </p:txBody>
      </p:sp>
      <p:cxnSp>
        <p:nvCxnSpPr>
          <p:cNvPr id="331" name="Google Shape;331;p22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Agente (Entrenamiento)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26</a:t>
            </a:fld>
            <a:endParaRPr/>
          </a:p>
        </p:txBody>
      </p:sp>
      <p:cxnSp>
        <p:nvCxnSpPr>
          <p:cNvPr id="338" name="Google Shape;338;p23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800" y="1034207"/>
            <a:ext cx="66484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Agente (Entrenamiento)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27</a:t>
            </a:fld>
            <a:endParaRPr/>
          </a:p>
        </p:txBody>
      </p:sp>
      <p:cxnSp>
        <p:nvCxnSpPr>
          <p:cNvPr id="346" name="Google Shape;346;p24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63" y="1100882"/>
            <a:ext cx="64865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Agente 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53" name="Google Shape;353;p25"/>
          <p:cNvGraphicFramePr/>
          <p:nvPr/>
        </p:nvGraphicFramePr>
        <p:xfrm>
          <a:off x="93406" y="1697323"/>
          <a:ext cx="4054704" cy="215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4" name="Google Shape;354;p25"/>
          <p:cNvGraphicFramePr/>
          <p:nvPr/>
        </p:nvGraphicFramePr>
        <p:xfrm>
          <a:off x="4148110" y="1457509"/>
          <a:ext cx="3674191" cy="239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28</a:t>
            </a:fld>
            <a:endParaRPr/>
          </a:p>
        </p:txBody>
      </p:sp>
      <p:cxnSp>
        <p:nvCxnSpPr>
          <p:cNvPr id="356" name="Google Shape;356;p25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 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 rotWithShape="1">
          <a:blip r:embed="rId3">
            <a:alphaModFix/>
          </a:blip>
          <a:srcRect t="2717"/>
          <a:stretch/>
        </p:blipFill>
        <p:spPr>
          <a:xfrm>
            <a:off x="584116" y="1415845"/>
            <a:ext cx="6668078" cy="277269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29</a:t>
            </a:fld>
            <a:endParaRPr/>
          </a:p>
        </p:txBody>
      </p:sp>
      <p:cxnSp>
        <p:nvCxnSpPr>
          <p:cNvPr id="364" name="Google Shape;364;p26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g1e56ac60238_0_0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g1e56ac60238_0_0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g1e56ac60238_0_0"/>
          <p:cNvSpPr txBox="1"/>
          <p:nvPr/>
        </p:nvSpPr>
        <p:spPr>
          <a:xfrm>
            <a:off x="290024" y="270025"/>
            <a:ext cx="5260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Aprendizaje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1e56ac60238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3</a:t>
            </a:fld>
            <a:endParaRPr/>
          </a:p>
        </p:txBody>
      </p:sp>
      <p:pic>
        <p:nvPicPr>
          <p:cNvPr id="118" name="Google Shape;118;g1e56ac6023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463" y="1605425"/>
            <a:ext cx="2609934" cy="179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e56ac60238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1061" y="1527275"/>
            <a:ext cx="2841879" cy="187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e56ac60238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9838" y="1268124"/>
            <a:ext cx="2270209" cy="21925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56ac60238_0_0"/>
          <p:cNvSpPr txBox="1"/>
          <p:nvPr/>
        </p:nvSpPr>
        <p:spPr>
          <a:xfrm>
            <a:off x="306359" y="3519779"/>
            <a:ext cx="223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Supervisado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e56ac60238_0_0"/>
          <p:cNvSpPr txBox="1"/>
          <p:nvPr/>
        </p:nvSpPr>
        <p:spPr>
          <a:xfrm>
            <a:off x="3455388" y="3517986"/>
            <a:ext cx="223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No Supervisado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e56ac60238_0_0"/>
          <p:cNvSpPr txBox="1"/>
          <p:nvPr/>
        </p:nvSpPr>
        <p:spPr>
          <a:xfrm>
            <a:off x="6616824" y="3460679"/>
            <a:ext cx="223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Reforzado o Aprendizaje por Refuerzo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 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0" name="Google Shape;37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660" y="1348008"/>
            <a:ext cx="6812870" cy="271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30</a:t>
            </a:fld>
            <a:endParaRPr/>
          </a:p>
        </p:txBody>
      </p:sp>
      <p:cxnSp>
        <p:nvCxnSpPr>
          <p:cNvPr id="372" name="Google Shape;372;p27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31</a:t>
            </a:fld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 sz="4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32</a:t>
            </a:fld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1335344" y="1468435"/>
            <a:ext cx="64734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419" sz="8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Preguntas</a:t>
            </a:r>
            <a:endParaRPr sz="44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g1e56ac60238_0_66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g1e56ac60238_0_66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g1e56ac60238_0_66"/>
          <p:cNvSpPr txBox="1"/>
          <p:nvPr/>
        </p:nvSpPr>
        <p:spPr>
          <a:xfrm>
            <a:off x="290024" y="270025"/>
            <a:ext cx="5260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Reforzado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e56ac60238_0_66"/>
          <p:cNvSpPr txBox="1"/>
          <p:nvPr/>
        </p:nvSpPr>
        <p:spPr>
          <a:xfrm>
            <a:off x="365348" y="1050200"/>
            <a:ext cx="8222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Estado: 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representación de lo que el agente está percibiendo, en un momento dado, del ambiente.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e56ac60238_0_66"/>
          <p:cNvSpPr txBox="1"/>
          <p:nvPr/>
        </p:nvSpPr>
        <p:spPr>
          <a:xfrm>
            <a:off x="365350" y="1808375"/>
            <a:ext cx="815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Recompensa: </a:t>
            </a:r>
            <a:r>
              <a:rPr lang="es-419" sz="1600" b="0" i="0" u="sng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señal del ambiente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refleja tanto se están cumpliendo las metas.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e56ac60238_0_66"/>
          <p:cNvSpPr txBox="1"/>
          <p:nvPr/>
        </p:nvSpPr>
        <p:spPr>
          <a:xfrm>
            <a:off x="365350" y="2634125"/>
            <a:ext cx="815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agente realiza </a:t>
            </a:r>
            <a:r>
              <a:rPr lang="es-419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basándose en sus </a:t>
            </a:r>
            <a:r>
              <a:rPr lang="es-419" sz="16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inputs, 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su </a:t>
            </a:r>
            <a:r>
              <a:rPr lang="es-419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actual.</a:t>
            </a: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e56ac60238_0_66"/>
          <p:cNvSpPr txBox="1"/>
          <p:nvPr/>
        </p:nvSpPr>
        <p:spPr>
          <a:xfrm>
            <a:off x="365350" y="3349700"/>
            <a:ext cx="8077800" cy="83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aprendizaje reforzado intenta hacer aprender a un agente bajo un esquema de </a:t>
            </a:r>
            <a:r>
              <a:rPr lang="es-419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recompensas y castigos en un ambiente</a:t>
            </a:r>
            <a:r>
              <a:rPr lang="es-419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donde hay que tomar acciones.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e56ac60238_0_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1e56ac60238_0_130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g1e56ac60238_0_130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g1e56ac60238_0_130"/>
          <p:cNvSpPr txBox="1"/>
          <p:nvPr/>
        </p:nvSpPr>
        <p:spPr>
          <a:xfrm>
            <a:off x="290025" y="270025"/>
            <a:ext cx="8666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>
                <a:latin typeface="Century Gothic"/>
                <a:ea typeface="Century Gothic"/>
                <a:cs typeface="Century Gothic"/>
                <a:sym typeface="Century Gothic"/>
              </a:rPr>
              <a:t>I.A en los videojuegos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e56ac60238_0_1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5</a:t>
            </a:fld>
            <a:endParaRPr/>
          </a:p>
        </p:txBody>
      </p:sp>
      <p:pic>
        <p:nvPicPr>
          <p:cNvPr id="144" name="Google Shape;144;g1e56ac60238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00" y="1725987"/>
            <a:ext cx="2149650" cy="20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e56ac60238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800" y="1696788"/>
            <a:ext cx="2601850" cy="20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e56ac60238_0_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437" y="1560625"/>
            <a:ext cx="2366812" cy="23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e56ac60238_0_130"/>
          <p:cNvSpPr txBox="1"/>
          <p:nvPr/>
        </p:nvSpPr>
        <p:spPr>
          <a:xfrm>
            <a:off x="1226025" y="3866288"/>
            <a:ext cx="78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NPCs</a:t>
            </a:r>
            <a:endParaRPr/>
          </a:p>
        </p:txBody>
      </p:sp>
      <p:sp>
        <p:nvSpPr>
          <p:cNvPr id="148" name="Google Shape;148;g1e56ac60238_0_130"/>
          <p:cNvSpPr txBox="1"/>
          <p:nvPr/>
        </p:nvSpPr>
        <p:spPr>
          <a:xfrm>
            <a:off x="2766750" y="3866288"/>
            <a:ext cx="27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Juegos procedurales</a:t>
            </a:r>
            <a:endParaRPr/>
          </a:p>
        </p:txBody>
      </p:sp>
      <p:sp>
        <p:nvSpPr>
          <p:cNvPr id="149" name="Google Shape;149;g1e56ac60238_0_130"/>
          <p:cNvSpPr txBox="1"/>
          <p:nvPr/>
        </p:nvSpPr>
        <p:spPr>
          <a:xfrm>
            <a:off x="5959050" y="3927438"/>
            <a:ext cx="27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 competitiva</a:t>
            </a:r>
            <a:endParaRPr/>
          </a:p>
        </p:txBody>
      </p:sp>
      <p:sp>
        <p:nvSpPr>
          <p:cNvPr id="150" name="Google Shape;150;g1e56ac60238_0_130"/>
          <p:cNvSpPr txBox="1"/>
          <p:nvPr/>
        </p:nvSpPr>
        <p:spPr>
          <a:xfrm>
            <a:off x="3026150" y="1027025"/>
            <a:ext cx="236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Aplicaciones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g1e56ac60238_0_197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g1e56ac60238_0_197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g1e56ac60238_0_197"/>
          <p:cNvSpPr txBox="1"/>
          <p:nvPr/>
        </p:nvSpPr>
        <p:spPr>
          <a:xfrm>
            <a:off x="290025" y="270025"/>
            <a:ext cx="8666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419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I.A en los videojuegos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e56ac60238_0_1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6</a:t>
            </a:fld>
            <a:endParaRPr/>
          </a:p>
        </p:txBody>
      </p:sp>
      <p:pic>
        <p:nvPicPr>
          <p:cNvPr id="159" name="Google Shape;159;g1e56ac60238_0_197" title="SuperHuman Performance in Gran Turismo Sport Using Deep Reinforcement Learning_1080p_Trim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938" y="1111075"/>
            <a:ext cx="4548390" cy="341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7</a:t>
            </a:fld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6ac60238_0_2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8</a:t>
            </a:fld>
            <a:endParaRPr/>
          </a:p>
        </p:txBody>
      </p:sp>
      <p:sp>
        <p:nvSpPr>
          <p:cNvPr id="171" name="Google Shape;171;g1e56ac60238_0_263"/>
          <p:cNvSpPr txBox="1"/>
          <p:nvPr/>
        </p:nvSpPr>
        <p:spPr>
          <a:xfrm>
            <a:off x="290024" y="270025"/>
            <a:ext cx="514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e56ac60238_0_263"/>
          <p:cNvSpPr txBox="1"/>
          <p:nvPr/>
        </p:nvSpPr>
        <p:spPr>
          <a:xfrm>
            <a:off x="527824" y="2087262"/>
            <a:ext cx="724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Comparar</a:t>
            </a:r>
            <a:r>
              <a:rPr lang="es-419" sz="18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rendimiento en el juego Snake de jugadores contra un agente inteligente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g1e56ac60238_0_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024" y="2937575"/>
            <a:ext cx="1687087" cy="1687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1e56ac60238_0_263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9</a:t>
            </a:fld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4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126</Paragraphs>
  <Slides>32</Slides>
  <Notes>32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 Ferraro  Rodriguez</cp:lastModifiedBy>
  <cp:revision>1</cp:revision>
  <dcterms:modified xsi:type="dcterms:W3CDTF">2023-08-07T05:01:19Z</dcterms:modified>
</cp:coreProperties>
</file>