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61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F4CA20-57ED-4847-8CF6-F743CE93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i="0" dirty="0">
                <a:effectLst/>
                <a:latin typeface="Arial" panose="020B0604020202020204" pitchFamily="34" charset="0"/>
              </a:rPr>
              <a:t>Problema: Cruzando el río [river_crossing] 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7621A7-4B07-4272-BE6E-DC458E691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0" dirty="0">
                <a:effectLst/>
                <a:latin typeface="Arial" panose="020B0604020202020204" pitchFamily="34" charset="0"/>
              </a:rPr>
              <a:t>Gianfranco Bagnarello</a:t>
            </a:r>
            <a:endParaRPr lang="en-US" sz="1800" dirty="0">
              <a:latin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</a:rPr>
              <a:t>Katherine González</a:t>
            </a:r>
            <a:endParaRPr lang="es-CR" sz="180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7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22244-A987-4BB1-88A0-2AC87C9D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0" i="0" dirty="0">
                <a:solidFill>
                  <a:srgbClr val="24292E"/>
                </a:solidFill>
                <a:effectLst/>
              </a:rPr>
              <a:t>Patrón de sincronización.</a:t>
            </a:r>
            <a:br>
              <a:rPr lang="es-ES" sz="1050" b="0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US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CB440DA-DB6C-432A-B624-3205A880AC1E}"/>
              </a:ext>
            </a:extLst>
          </p:cNvPr>
          <p:cNvSpPr txBox="1">
            <a:spLocks/>
          </p:cNvSpPr>
          <p:nvPr/>
        </p:nvSpPr>
        <p:spPr>
          <a:xfrm>
            <a:off x="1295400" y="230627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>
                <a:solidFill>
                  <a:srgbClr val="24292E"/>
                </a:solidFill>
                <a:latin typeface="-apple-system"/>
              </a:rPr>
              <a:t>Este tipo de problema permite que solo determinados hilos puedan pasar en determinadas combinaciones.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564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22244-A987-4BB1-88A0-2AC87C9D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cap="all" dirty="0"/>
              <a:t>Combinaciones no permitidas:</a:t>
            </a:r>
            <a:endParaRPr lang="en-U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66B7D7-C577-459B-AD5A-8C80DC2F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09" y="3537448"/>
            <a:ext cx="6112044" cy="31526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EF1AA2-261A-486F-8D63-A04B3A75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249" y="1428750"/>
            <a:ext cx="5867901" cy="2680887"/>
          </a:xfrm>
          <a:prstGeom prst="rect">
            <a:avLst/>
          </a:prstGeom>
        </p:spPr>
      </p:pic>
      <p:pic>
        <p:nvPicPr>
          <p:cNvPr id="12" name="Gráfico 11" descr="Cerrar">
            <a:extLst>
              <a:ext uri="{FF2B5EF4-FFF2-40B4-BE49-F238E27FC236}">
                <a16:creationId xmlns:a16="http://schemas.microsoft.com/office/drawing/2014/main" id="{3E38053C-D578-4A21-92D5-3D7EFD434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0400" y="92309"/>
            <a:ext cx="1186982" cy="11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7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22244-A987-4BB1-88A0-2AC87C9D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cap="all" dirty="0"/>
              <a:t>Combinaciones permitidas:</a:t>
            </a:r>
            <a:endParaRPr lang="en-US" sz="2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90B98A3-91B0-419A-ABB3-65236170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02" y="1348033"/>
            <a:ext cx="4397499" cy="195100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F59273A-D928-4384-94E6-743D21B40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037" y="4778502"/>
            <a:ext cx="4525030" cy="207949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E60FDEA-DF20-41D4-B8D0-AB3329D11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503" y="2984115"/>
            <a:ext cx="4522507" cy="207949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F6B24B9-C867-45B2-A591-0A2C51CA7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4667" y="0"/>
            <a:ext cx="1578112" cy="14859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0B19AD0-DEEE-41B0-9CEC-50940F6F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25617" y="1196198"/>
            <a:ext cx="4397499" cy="19510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05528BD-D2CB-482A-97DE-490559BE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75752" y="4657768"/>
            <a:ext cx="4525030" cy="207949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92C9914C-465D-4FCC-A373-052AF2ABF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63286" y="2863381"/>
            <a:ext cx="4522507" cy="207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45326 0.0016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56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1667" decel="166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0.85625 -0.02199 " pathEditMode="relative" rAng="0" ptsTypes="AA">
                                      <p:cBhvr>
                                        <p:cTn id="8" dur="3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12" y="-111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500" decel="2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85625 0.01319 " pathEditMode="relative" rAng="0" ptsTypes="AA">
                                      <p:cBhvr>
                                        <p:cTn id="10" dur="3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12" y="64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2500" decel="2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90508 0.0176 " pathEditMode="relative" rAng="0" ptsTypes="AA">
                                      <p:cBhvr>
                                        <p:cTn id="12" dur="3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39" y="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1667" decel="166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85625 -0.02199 " pathEditMode="relative" rAng="0" ptsTypes="AA">
                                      <p:cBhvr>
                                        <p:cTn id="14" dur="3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12" y="-11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2500" decel="2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85625 0.01319 " pathEditMode="relative" rAng="0" ptsTypes="AA">
                                      <p:cBhvr>
                                        <p:cTn id="16" dur="3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12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22244-A987-4BB1-88A0-2AC87C9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62916"/>
            <a:ext cx="9601200" cy="1485900"/>
          </a:xfrm>
        </p:spPr>
        <p:txBody>
          <a:bodyPr>
            <a:normAutofit/>
          </a:bodyPr>
          <a:lstStyle/>
          <a:p>
            <a:r>
              <a:rPr lang="es-ES" sz="1800" i="0" dirty="0">
                <a:solidFill>
                  <a:srgbClr val="24292E"/>
                </a:solidFill>
                <a:effectLst/>
              </a:rPr>
              <a:t>Puede presentar </a:t>
            </a:r>
            <a:r>
              <a:rPr lang="es-ES" sz="1800" i="0" dirty="0" err="1">
                <a:solidFill>
                  <a:srgbClr val="24292E"/>
                </a:solidFill>
                <a:effectLst/>
              </a:rPr>
              <a:t>starvation</a:t>
            </a:r>
            <a:r>
              <a:rPr lang="es-ES" sz="1800" i="0" dirty="0">
                <a:solidFill>
                  <a:srgbClr val="24292E"/>
                </a:solidFill>
                <a:effectLst/>
              </a:rPr>
              <a:t>.</a:t>
            </a:r>
            <a:br>
              <a:rPr lang="es-ES" sz="1050" b="0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US" sz="2400" dirty="0"/>
          </a:p>
        </p:txBody>
      </p:sp>
      <p:pic>
        <p:nvPicPr>
          <p:cNvPr id="4" name="Gráfico 3" descr="Canoa">
            <a:extLst>
              <a:ext uri="{FF2B5EF4-FFF2-40B4-BE49-F238E27FC236}">
                <a16:creationId xmlns:a16="http://schemas.microsoft.com/office/drawing/2014/main" id="{78D047A5-0E8D-42D5-AB2F-1BCDD8E8C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000" y="2632710"/>
            <a:ext cx="5617702" cy="14058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5A5BD3-D5DE-4721-94B6-39BCFAE3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605" y="2127885"/>
            <a:ext cx="914400" cy="1009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996E0F1-142E-42A4-9C1C-42576BFF9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005" y="2127885"/>
            <a:ext cx="914400" cy="1009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57F2EFE-C31C-4D78-93C8-15422A58D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216" y="2127885"/>
            <a:ext cx="914400" cy="10096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4760311-9BF8-4737-8F5E-D389610D6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113" y="2242185"/>
            <a:ext cx="752475" cy="8953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F69D8FA-BA95-4246-BB8A-DE49B3C61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157" y="2242185"/>
            <a:ext cx="752475" cy="8953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9B20B6F-1FE1-4C54-A9C0-C2A0CCC63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113" y="2242185"/>
            <a:ext cx="752475" cy="8953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81EA0F0-596D-48EC-B782-6940246FA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4201" y="2242185"/>
            <a:ext cx="7524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2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7 L -0.25 -0.005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22244-A987-4BB1-88A0-2AC87C9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62916"/>
            <a:ext cx="9601200" cy="1485900"/>
          </a:xfrm>
        </p:spPr>
        <p:txBody>
          <a:bodyPr>
            <a:normAutofit/>
          </a:bodyPr>
          <a:lstStyle/>
          <a:p>
            <a:r>
              <a:rPr lang="es-ES" sz="1800" i="0" dirty="0">
                <a:solidFill>
                  <a:srgbClr val="24292E"/>
                </a:solidFill>
                <a:effectLst/>
              </a:rPr>
              <a:t>Puede presentar </a:t>
            </a:r>
            <a:r>
              <a:rPr lang="es-ES" sz="1800" i="0" dirty="0" err="1">
                <a:solidFill>
                  <a:srgbClr val="24292E"/>
                </a:solidFill>
                <a:effectLst/>
              </a:rPr>
              <a:t>starvation</a:t>
            </a:r>
            <a:r>
              <a:rPr lang="es-ES" sz="1800" i="0" dirty="0">
                <a:solidFill>
                  <a:srgbClr val="24292E"/>
                </a:solidFill>
                <a:effectLst/>
              </a:rPr>
              <a:t>.</a:t>
            </a:r>
            <a:br>
              <a:rPr lang="es-ES" sz="1050" b="0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US" sz="2400" dirty="0"/>
          </a:p>
        </p:txBody>
      </p:sp>
      <p:pic>
        <p:nvPicPr>
          <p:cNvPr id="4" name="Gráfico 3" descr="Canoa">
            <a:extLst>
              <a:ext uri="{FF2B5EF4-FFF2-40B4-BE49-F238E27FC236}">
                <a16:creationId xmlns:a16="http://schemas.microsoft.com/office/drawing/2014/main" id="{78D047A5-0E8D-42D5-AB2F-1BCDD8E8C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0933" y="2953384"/>
            <a:ext cx="5617702" cy="140589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8A5FE85-F9BA-411A-BC23-C4F37295D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199" y="2419350"/>
            <a:ext cx="914400" cy="10096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212C913-9CE3-47DC-84A4-5914D19B3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898" y="2419350"/>
            <a:ext cx="914400" cy="100965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8ACD1F6-B032-4DD9-9D40-906F6C93B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627" y="2482850"/>
            <a:ext cx="752475" cy="89535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AEBE86B-5611-4807-BA8B-18EC6AE3C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363" y="2571750"/>
            <a:ext cx="914400" cy="100965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F595F54-2589-4174-A1FE-C3C33ADC1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687" y="1473200"/>
            <a:ext cx="914400" cy="100965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B6F4B2D-0955-479D-BD5D-31C80E4A7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516" y="1409700"/>
            <a:ext cx="914400" cy="100965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328C5A5-FF9D-458B-BFE9-890145AD5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00" y="2570919"/>
            <a:ext cx="914400" cy="100965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7ED8E5F-357C-4DA3-9AF5-45F544258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6724" y="2570919"/>
            <a:ext cx="914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5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CAE47A9-B24C-4174-BDD8-B0BD5F20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445" y="369034"/>
            <a:ext cx="8119110" cy="61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1854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51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-apple-system</vt:lpstr>
      <vt:lpstr>Arial</vt:lpstr>
      <vt:lpstr>Franklin Gothic Book</vt:lpstr>
      <vt:lpstr>Recorte</vt:lpstr>
      <vt:lpstr>Problema: Cruzando el río [river_crossing] </vt:lpstr>
      <vt:lpstr>Patrón de sincronización. </vt:lpstr>
      <vt:lpstr>Combinaciones no permitidas:</vt:lpstr>
      <vt:lpstr>Combinaciones permitidas:</vt:lpstr>
      <vt:lpstr>Puede presentar starvation. </vt:lpstr>
      <vt:lpstr>Puede presentar starvation.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González</dc:creator>
  <cp:lastModifiedBy>Katherine González</cp:lastModifiedBy>
  <cp:revision>18</cp:revision>
  <dcterms:created xsi:type="dcterms:W3CDTF">2020-09-16T21:56:34Z</dcterms:created>
  <dcterms:modified xsi:type="dcterms:W3CDTF">2020-09-21T23:11:49Z</dcterms:modified>
</cp:coreProperties>
</file>