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0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7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1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58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5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0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E9BB-B097-4BDE-837C-DE48D339B61B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591A-B834-4877-8A40-01755F5C2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6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Adidas Coding Challenge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Subscription Service</a:t>
            </a:r>
          </a:p>
          <a:p>
            <a:endParaRPr lang="en-GB" dirty="0"/>
          </a:p>
          <a:p>
            <a:r>
              <a:rPr lang="en-GB" dirty="0" smtClean="0"/>
              <a:t>Mikel Antolin Sola – 17/06/2018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1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04" y="1690688"/>
            <a:ext cx="9709192" cy="47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CI/CD pipeline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546" y="1690688"/>
            <a:ext cx="8642907" cy="47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Adidas Coding Challenge</vt:lpstr>
      <vt:lpstr>Solution</vt:lpstr>
      <vt:lpstr>CI/CD pipeline</vt:lpstr>
    </vt:vector>
  </TitlesOfParts>
  <Company>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Coding Challenge</dc:title>
  <dc:creator>Mikel Antolin Sola</dc:creator>
  <cp:lastModifiedBy>Mikel Antolin Sola</cp:lastModifiedBy>
  <cp:revision>4</cp:revision>
  <dcterms:created xsi:type="dcterms:W3CDTF">2018-06-17T17:46:11Z</dcterms:created>
  <dcterms:modified xsi:type="dcterms:W3CDTF">2018-06-17T18:37:56Z</dcterms:modified>
</cp:coreProperties>
</file>