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0f7db471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0f7db471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f7db471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f7db471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0f7db471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0f7db471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0f7db471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0f7db471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0f7db471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0f7db471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f7db4714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f7db4714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0f7db471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0f7db471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f7db471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0f7db471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/>
              <a:t>nimación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-Explicación de las cajas y elementos del html.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-Explicación de los efectos que se aplican y donde se encuentran en el css.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-Demostración del efecto.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 cajas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5550550" y="1037425"/>
            <a:ext cx="34710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En el html se usa SVG (</a:t>
            </a:r>
            <a:r>
              <a:rPr lang="es" sz="1600"/>
              <a:t>gráficos</a:t>
            </a:r>
            <a:r>
              <a:rPr lang="es" sz="1600"/>
              <a:t> vectores escalables), estos se definen en xml y la ventaja respecto a las </a:t>
            </a:r>
            <a:r>
              <a:rPr lang="es" sz="1600"/>
              <a:t>imágenes</a:t>
            </a:r>
            <a:r>
              <a:rPr lang="es" sz="1600"/>
              <a:t> normales es que no pierde calidad al ser redimensionada.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Estas se pueden crear con cualquier editor de texto pero es recomendable crearlas con programas para dibujar como Inkscape</a:t>
            </a:r>
            <a:endParaRPr sz="1600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48" y="1037425"/>
            <a:ext cx="4862732" cy="38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5639350" y="636450"/>
            <a:ext cx="3419100" cy="4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Esta es la clase ghost en la que se dibuja al fantasma. Los path fill son puntos unidos por </a:t>
            </a:r>
            <a:r>
              <a:rPr lang="es" sz="1600"/>
              <a:t>líneas que pueden cerrar o no un espacio y en este caso</a:t>
            </a:r>
            <a:r>
              <a:rPr lang="es" sz="1600"/>
              <a:t> sirven para hacer el relleno del fantasma.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Los primeros circle fill sirven para hacer los ojos.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Los </a:t>
            </a:r>
            <a:r>
              <a:rPr lang="es" sz="1600"/>
              <a:t>últimos circle fill sirven</a:t>
            </a:r>
            <a:r>
              <a:rPr lang="es" sz="1600"/>
              <a:t> para los puntitos que tiene este en el cuerpo.</a:t>
            </a:r>
            <a:endParaRPr sz="1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25" y="969475"/>
            <a:ext cx="5438649" cy="36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/>
              <a:t>Esta es la clase shadow en la que se dibuja la sombra del fantasma abajo y se hace con ellipse fill que sirve para dibujar una elipse que aquí </a:t>
            </a:r>
            <a:r>
              <a:rPr lang="es" sz="1600"/>
              <a:t>sería</a:t>
            </a:r>
            <a:r>
              <a:rPr lang="es" sz="1600"/>
              <a:t> la sombra del fantasma</a:t>
            </a:r>
            <a:endParaRPr sz="16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50" y="1033075"/>
            <a:ext cx="80867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900" y="2273138"/>
            <a:ext cx="3695700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22700" y="1272925"/>
            <a:ext cx="84951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Para hacer el efecto del fantasma este es el estilo que se usa sirve para que el fantasma vaya de arriba hacia abajo todo el rato.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981575" y="717875"/>
            <a:ext cx="4758600" cy="4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Este es el otro efecto que se usa que sirve para la sombra.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Este se agranda o se encoge </a:t>
            </a:r>
            <a:r>
              <a:rPr lang="es" sz="1600"/>
              <a:t>según</a:t>
            </a:r>
            <a:r>
              <a:rPr lang="es" sz="1600"/>
              <a:t> el fantasma se encuentre arriba o abajo haciendo el efecto de sombra.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En la clase shadowFrame se ajusta la sombra para que </a:t>
            </a:r>
            <a:r>
              <a:rPr lang="es" sz="1600"/>
              <a:t>esté</a:t>
            </a:r>
            <a:r>
              <a:rPr lang="es" sz="1600"/>
              <a:t> debajo del fantasma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0" y="791900"/>
            <a:ext cx="3246350" cy="40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75" y="1153025"/>
            <a:ext cx="8658849" cy="39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99825" y="510650"/>
            <a:ext cx="8836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Como se puede ver lo que hace el fantasma es flotar y ir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moviéndose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 de arriba hacia abajo.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50" y="1054412"/>
            <a:ext cx="8658850" cy="408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25625" y="518050"/>
            <a:ext cx="8658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En la sombra mediante el shrink se agranda y se encoge.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