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0" r:id="rId5"/>
    <p:sldId id="268" r:id="rId6"/>
    <p:sldId id="259" r:id="rId7"/>
    <p:sldId id="261" r:id="rId8"/>
    <p:sldId id="267" r:id="rId9"/>
    <p:sldId id="265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9C6C1-13C1-964F-BE5C-AD9C9698217F}" v="5" dt="2020-11-06T18:27:08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1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s Antoniou" userId="de742de0c7d180ad" providerId="LiveId" clId="{72B9C6C1-13C1-964F-BE5C-AD9C9698217F}"/>
    <pc:docChg chg="modSld">
      <pc:chgData name="Manos Antoniou" userId="de742de0c7d180ad" providerId="LiveId" clId="{72B9C6C1-13C1-964F-BE5C-AD9C9698217F}" dt="2020-11-06T18:27:08.249" v="34" actId="20577"/>
      <pc:docMkLst>
        <pc:docMk/>
      </pc:docMkLst>
      <pc:sldChg chg="modSp mod">
        <pc:chgData name="Manos Antoniou" userId="de742de0c7d180ad" providerId="LiveId" clId="{72B9C6C1-13C1-964F-BE5C-AD9C9698217F}" dt="2020-11-06T18:27:08.249" v="34" actId="20577"/>
        <pc:sldMkLst>
          <pc:docMk/>
          <pc:sldMk cId="3221452382" sldId="262"/>
        </pc:sldMkLst>
        <pc:spChg chg="mod">
          <ac:chgData name="Manos Antoniou" userId="de742de0c7d180ad" providerId="LiveId" clId="{72B9C6C1-13C1-964F-BE5C-AD9C9698217F}" dt="2020-11-06T18:27:08.249" v="34" actId="20577"/>
          <ac:spMkLst>
            <pc:docMk/>
            <pc:sldMk cId="3221452382" sldId="262"/>
            <ac:spMk id="3" creationId="{0F3EBAAD-68F1-4640-9713-BEE6E6EAD280}"/>
          </ac:spMkLst>
        </pc:spChg>
      </pc:sldChg>
      <pc:sldChg chg="modSp mod">
        <pc:chgData name="Manos Antoniou" userId="de742de0c7d180ad" providerId="LiveId" clId="{72B9C6C1-13C1-964F-BE5C-AD9C9698217F}" dt="2020-11-06T18:24:01.927" v="27" actId="20577"/>
        <pc:sldMkLst>
          <pc:docMk/>
          <pc:sldMk cId="695044166" sldId="265"/>
        </pc:sldMkLst>
        <pc:spChg chg="mod">
          <ac:chgData name="Manos Antoniou" userId="de742de0c7d180ad" providerId="LiveId" clId="{72B9C6C1-13C1-964F-BE5C-AD9C9698217F}" dt="2020-11-06T18:24:01.927" v="27" actId="20577"/>
          <ac:spMkLst>
            <pc:docMk/>
            <pc:sldMk cId="695044166" sldId="265"/>
            <ac:spMk id="3" creationId="{0F3EBAAD-68F1-4640-9713-BEE6E6EAD280}"/>
          </ac:spMkLst>
        </pc:spChg>
      </pc:sldChg>
    </pc:docChg>
  </pc:docChgLst>
  <pc:docChgLst>
    <pc:chgData name="Manos Antoniou" userId="3454f194-384d-409f-a606-21bd22fd39cb" providerId="ADAL" clId="{B447661D-E2FB-47BE-8AAE-C35A0B6AD7D4}"/>
    <pc:docChg chg="undo custSel modSld modMainMaster">
      <pc:chgData name="Manos Antoniou" userId="3454f194-384d-409f-a606-21bd22fd39cb" providerId="ADAL" clId="{B447661D-E2FB-47BE-8AAE-C35A0B6AD7D4}" dt="2020-10-29T13:14:42.583" v="155" actId="1035"/>
      <pc:docMkLst>
        <pc:docMk/>
      </pc:docMkLst>
      <pc:sldChg chg="addSp delSp modSp">
        <pc:chgData name="Manos Antoniou" userId="3454f194-384d-409f-a606-21bd22fd39cb" providerId="ADAL" clId="{B447661D-E2FB-47BE-8AAE-C35A0B6AD7D4}" dt="2020-10-29T13:13:46.981" v="127" actId="1076"/>
        <pc:sldMkLst>
          <pc:docMk/>
          <pc:sldMk cId="2350258643" sldId="256"/>
        </pc:sldMkLst>
        <pc:spChg chg="mod">
          <ac:chgData name="Manos Antoniou" userId="3454f194-384d-409f-a606-21bd22fd39cb" providerId="ADAL" clId="{B447661D-E2FB-47BE-8AAE-C35A0B6AD7D4}" dt="2020-10-29T13:02:17.579" v="118" actId="14100"/>
          <ac:spMkLst>
            <pc:docMk/>
            <pc:sldMk cId="2350258643" sldId="256"/>
            <ac:spMk id="2" creationId="{EAA67231-C10A-9A43-9E6A-7C2A8A1D83EA}"/>
          </ac:spMkLst>
        </pc:spChg>
        <pc:spChg chg="add mod ord">
          <ac:chgData name="Manos Antoniou" userId="3454f194-384d-409f-a606-21bd22fd39cb" providerId="ADAL" clId="{B447661D-E2FB-47BE-8AAE-C35A0B6AD7D4}" dt="2020-10-29T12:55:26.578" v="85" actId="14100"/>
          <ac:spMkLst>
            <pc:docMk/>
            <pc:sldMk cId="2350258643" sldId="256"/>
            <ac:spMk id="3" creationId="{F1EAEFCA-8677-4DC6-8FFA-876B08F7E3FE}"/>
          </ac:spMkLst>
        </pc:spChg>
        <pc:picChg chg="add mod">
          <ac:chgData name="Manos Antoniou" userId="3454f194-384d-409f-a606-21bd22fd39cb" providerId="ADAL" clId="{B447661D-E2FB-47BE-8AAE-C35A0B6AD7D4}" dt="2020-10-29T13:13:46.981" v="127" actId="1076"/>
          <ac:picMkLst>
            <pc:docMk/>
            <pc:sldMk cId="2350258643" sldId="256"/>
            <ac:picMk id="5" creationId="{45629A27-59CB-45C2-A719-1D81A47D7BBC}"/>
          </ac:picMkLst>
        </pc:picChg>
        <pc:picChg chg="add del mod">
          <ac:chgData name="Manos Antoniou" userId="3454f194-384d-409f-a606-21bd22fd39cb" providerId="ADAL" clId="{B447661D-E2FB-47BE-8AAE-C35A0B6AD7D4}" dt="2020-10-29T13:13:15.650" v="119" actId="478"/>
          <ac:picMkLst>
            <pc:docMk/>
            <pc:sldMk cId="2350258643" sldId="256"/>
            <ac:picMk id="6" creationId="{062F60DC-35CB-4427-95C6-B788E226F101}"/>
          </ac:picMkLst>
        </pc:picChg>
        <pc:picChg chg="add mod modCrop">
          <ac:chgData name="Manos Antoniou" userId="3454f194-384d-409f-a606-21bd22fd39cb" providerId="ADAL" clId="{B447661D-E2FB-47BE-8AAE-C35A0B6AD7D4}" dt="2020-10-29T13:13:43.600" v="126" actId="14100"/>
          <ac:picMkLst>
            <pc:docMk/>
            <pc:sldMk cId="2350258643" sldId="256"/>
            <ac:picMk id="7" creationId="{C4F81BC6-ADC0-4178-991D-9C4FBED19294}"/>
          </ac:picMkLst>
        </pc:picChg>
      </pc:sldChg>
      <pc:sldChg chg="modSp">
        <pc:chgData name="Manos Antoniou" userId="3454f194-384d-409f-a606-21bd22fd39cb" providerId="ADAL" clId="{B447661D-E2FB-47BE-8AAE-C35A0B6AD7D4}" dt="2020-10-29T12:59:22.679" v="117" actId="1076"/>
        <pc:sldMkLst>
          <pc:docMk/>
          <pc:sldMk cId="1103689409" sldId="258"/>
        </pc:sldMkLst>
        <pc:spChg chg="mod">
          <ac:chgData name="Manos Antoniou" userId="3454f194-384d-409f-a606-21bd22fd39cb" providerId="ADAL" clId="{B447661D-E2FB-47BE-8AAE-C35A0B6AD7D4}" dt="2020-10-29T12:52:42.197" v="65" actId="1076"/>
          <ac:spMkLst>
            <pc:docMk/>
            <pc:sldMk cId="1103689409" sldId="258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9:22.679" v="117" actId="1076"/>
          <ac:spMkLst>
            <pc:docMk/>
            <pc:sldMk cId="1103689409" sldId="258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36.839" v="99" actId="1076"/>
        <pc:sldMkLst>
          <pc:docMk/>
          <pc:sldMk cId="760669944" sldId="259"/>
        </pc:sldMkLst>
        <pc:spChg chg="mod">
          <ac:chgData name="Manos Antoniou" userId="3454f194-384d-409f-a606-21bd22fd39cb" providerId="ADAL" clId="{B447661D-E2FB-47BE-8AAE-C35A0B6AD7D4}" dt="2020-10-29T12:53:06.348" v="69" actId="1076"/>
          <ac:spMkLst>
            <pc:docMk/>
            <pc:sldMk cId="760669944" sldId="259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36.839" v="99" actId="1076"/>
          <ac:spMkLst>
            <pc:docMk/>
            <pc:sldMk cId="760669944" sldId="259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29.074" v="97" actId="1076"/>
        <pc:sldMkLst>
          <pc:docMk/>
          <pc:sldMk cId="3127887006" sldId="260"/>
        </pc:sldMkLst>
        <pc:spChg chg="mod">
          <ac:chgData name="Manos Antoniou" userId="3454f194-384d-409f-a606-21bd22fd39cb" providerId="ADAL" clId="{B447661D-E2FB-47BE-8AAE-C35A0B6AD7D4}" dt="2020-10-29T12:52:53.851" v="67" actId="1076"/>
          <ac:spMkLst>
            <pc:docMk/>
            <pc:sldMk cId="3127887006" sldId="260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29.074" v="97" actId="1076"/>
          <ac:spMkLst>
            <pc:docMk/>
            <pc:sldMk cId="3127887006" sldId="260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3:35.105" v="72" actId="1076"/>
        <pc:sldMkLst>
          <pc:docMk/>
          <pc:sldMk cId="3662294732" sldId="261"/>
        </pc:sldMkLst>
        <pc:spChg chg="mod">
          <ac:chgData name="Manos Antoniou" userId="3454f194-384d-409f-a606-21bd22fd39cb" providerId="ADAL" clId="{B447661D-E2FB-47BE-8AAE-C35A0B6AD7D4}" dt="2020-10-29T12:53:11.913" v="70" actId="1076"/>
          <ac:spMkLst>
            <pc:docMk/>
            <pc:sldMk cId="3662294732" sldId="261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2" creationId="{8C0AB101-77E5-4ED2-BAAE-08D1EFB68E44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3" creationId="{803E7D2D-A5BF-47C0-A579-1851FF14BE5F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4" creationId="{E29725D5-578C-4D3E-9290-A9219CA30982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5" creationId="{E67077F2-18EB-4495-9BBF-424D3C666EBF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6" creationId="{BDA6E9F2-A43E-4DED-A849-78F19133C1CB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7" creationId="{12A8C963-EE7D-4408-9E4F-A72037FA87D9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8" creationId="{3ABD3EB1-8435-4EF8-A75C-C50A0AA90B6F}"/>
          </ac:spMkLst>
        </pc:spChg>
        <pc:spChg chg="mod">
          <ac:chgData name="Manos Antoniou" userId="3454f194-384d-409f-a606-21bd22fd39cb" providerId="ADAL" clId="{B447661D-E2FB-47BE-8AAE-C35A0B6AD7D4}" dt="2020-10-29T12:53:35.105" v="72" actId="1076"/>
          <ac:spMkLst>
            <pc:docMk/>
            <pc:sldMk cId="3662294732" sldId="261"/>
            <ac:spMk id="29" creationId="{BE855B03-75AE-4C36-8BCE-AF7AFF7BACF2}"/>
          </ac:spMkLst>
        </pc:sp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6" creationId="{AA8B2A38-D002-4627-8D61-83FC573323A9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8" creationId="{94673F48-625A-4D8F-B527-258230277463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0" creationId="{C76028EE-A527-4AC5-B683-75A54B200A58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5" creationId="{3EA29925-1023-48EC-A42E-9808A1FA3448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7" creationId="{E3EC5967-894C-4F29-8437-6DCDB101E36F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9" creationId="{72174F4A-7029-4664-AEE1-509E7475246B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21" creationId="{3F2EC4C8-E6DE-4FDC-A903-7331C3C60E2E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23" creationId="{71467BF2-EF4A-41AD-9174-8BED07FA7BB8}"/>
          </ac:picMkLst>
        </pc:picChg>
      </pc:sldChg>
      <pc:sldChg chg="modSp">
        <pc:chgData name="Manos Antoniou" userId="3454f194-384d-409f-a606-21bd22fd39cb" providerId="ADAL" clId="{B447661D-E2FB-47BE-8AAE-C35A0B6AD7D4}" dt="2020-10-29T12:54:16.411" v="79" actId="1076"/>
        <pc:sldMkLst>
          <pc:docMk/>
          <pc:sldMk cId="3221452382" sldId="262"/>
        </pc:sldMkLst>
        <pc:spChg chg="mod">
          <ac:chgData name="Manos Antoniou" userId="3454f194-384d-409f-a606-21bd22fd39cb" providerId="ADAL" clId="{B447661D-E2FB-47BE-8AAE-C35A0B6AD7D4}" dt="2020-10-29T12:54:16.411" v="79" actId="1076"/>
          <ac:spMkLst>
            <pc:docMk/>
            <pc:sldMk cId="3221452382" sldId="262"/>
            <ac:spMk id="2" creationId="{52F1E1B1-ECB3-2E48-B909-6D0D182FC14D}"/>
          </ac:spMkLst>
        </pc:spChg>
      </pc:sldChg>
      <pc:sldChg chg="modSp">
        <pc:chgData name="Manos Antoniou" userId="3454f194-384d-409f-a606-21bd22fd39cb" providerId="ADAL" clId="{B447661D-E2FB-47BE-8AAE-C35A0B6AD7D4}" dt="2020-10-29T12:59:19.445" v="116" actId="1076"/>
        <pc:sldMkLst>
          <pc:docMk/>
          <pc:sldMk cId="3005334919" sldId="263"/>
        </pc:sldMkLst>
        <pc:spChg chg="mod">
          <ac:chgData name="Manos Antoniou" userId="3454f194-384d-409f-a606-21bd22fd39cb" providerId="ADAL" clId="{B447661D-E2FB-47BE-8AAE-C35A0B6AD7D4}" dt="2020-10-29T12:52:48.519" v="66" actId="1076"/>
          <ac:spMkLst>
            <pc:docMk/>
            <pc:sldMk cId="3005334919" sldId="263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9:19.445" v="116" actId="1076"/>
          <ac:spMkLst>
            <pc:docMk/>
            <pc:sldMk cId="3005334919" sldId="263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49.631" v="101" actId="1076"/>
        <pc:sldMkLst>
          <pc:docMk/>
          <pc:sldMk cId="695044166" sldId="265"/>
        </pc:sldMkLst>
        <pc:spChg chg="mod">
          <ac:chgData name="Manos Antoniou" userId="3454f194-384d-409f-a606-21bd22fd39cb" providerId="ADAL" clId="{B447661D-E2FB-47BE-8AAE-C35A0B6AD7D4}" dt="2020-10-29T12:53:59.355" v="77" actId="1076"/>
          <ac:spMkLst>
            <pc:docMk/>
            <pc:sldMk cId="695044166" sldId="265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49.631" v="101" actId="1076"/>
          <ac:spMkLst>
            <pc:docMk/>
            <pc:sldMk cId="695044166" sldId="265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44.351" v="100" actId="1076"/>
        <pc:sldMkLst>
          <pc:docMk/>
          <pc:sldMk cId="48123384" sldId="267"/>
        </pc:sldMkLst>
        <pc:spChg chg="mod">
          <ac:chgData name="Manos Antoniou" userId="3454f194-384d-409f-a606-21bd22fd39cb" providerId="ADAL" clId="{B447661D-E2FB-47BE-8AAE-C35A0B6AD7D4}" dt="2020-10-29T12:53:43.217" v="73" actId="1076"/>
          <ac:spMkLst>
            <pc:docMk/>
            <pc:sldMk cId="48123384" sldId="267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44.351" v="100" actId="1076"/>
          <ac:spMkLst>
            <pc:docMk/>
            <pc:sldMk cId="48123384" sldId="267"/>
            <ac:spMk id="3" creationId="{0F3EBAAD-68F1-4640-9713-BEE6E6EAD280}"/>
          </ac:spMkLst>
        </pc:spChg>
        <pc:spChg chg="mod">
          <ac:chgData name="Manos Antoniou" userId="3454f194-384d-409f-a606-21bd22fd39cb" providerId="ADAL" clId="{B447661D-E2FB-47BE-8AAE-C35A0B6AD7D4}" dt="2020-10-29T12:53:46.569" v="74" actId="1076"/>
          <ac:spMkLst>
            <pc:docMk/>
            <pc:sldMk cId="48123384" sldId="267"/>
            <ac:spMk id="6" creationId="{A99277EA-67BD-4E78-9322-57CED5261D19}"/>
          </ac:spMkLst>
        </pc:spChg>
        <pc:picChg chg="mod">
          <ac:chgData name="Manos Antoniou" userId="3454f194-384d-409f-a606-21bd22fd39cb" providerId="ADAL" clId="{B447661D-E2FB-47BE-8AAE-C35A0B6AD7D4}" dt="2020-10-29T12:53:48.610" v="75" actId="1076"/>
          <ac:picMkLst>
            <pc:docMk/>
            <pc:sldMk cId="48123384" sldId="267"/>
            <ac:picMk id="8" creationId="{9E286D46-6C38-4361-ABBE-3E73E2BDEAD3}"/>
          </ac:picMkLst>
        </pc:picChg>
      </pc:sldChg>
      <pc:sldChg chg="modSp">
        <pc:chgData name="Manos Antoniou" userId="3454f194-384d-409f-a606-21bd22fd39cb" providerId="ADAL" clId="{B447661D-E2FB-47BE-8AAE-C35A0B6AD7D4}" dt="2020-10-29T12:57:32.240" v="98" actId="1076"/>
        <pc:sldMkLst>
          <pc:docMk/>
          <pc:sldMk cId="3995532616" sldId="268"/>
        </pc:sldMkLst>
        <pc:spChg chg="mod">
          <ac:chgData name="Manos Antoniou" userId="3454f194-384d-409f-a606-21bd22fd39cb" providerId="ADAL" clId="{B447661D-E2FB-47BE-8AAE-C35A0B6AD7D4}" dt="2020-10-29T12:53:00.397" v="68" actId="1076"/>
          <ac:spMkLst>
            <pc:docMk/>
            <pc:sldMk cId="3995532616" sldId="268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32.240" v="98" actId="1076"/>
          <ac:spMkLst>
            <pc:docMk/>
            <pc:sldMk cId="3995532616" sldId="268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4:08.302" v="78" actId="1076"/>
        <pc:sldMkLst>
          <pc:docMk/>
          <pc:sldMk cId="2647142248" sldId="269"/>
        </pc:sldMkLst>
        <pc:spChg chg="mod">
          <ac:chgData name="Manos Antoniou" userId="3454f194-384d-409f-a606-21bd22fd39cb" providerId="ADAL" clId="{B447661D-E2FB-47BE-8AAE-C35A0B6AD7D4}" dt="2020-10-29T12:54:08.302" v="78" actId="1076"/>
          <ac:spMkLst>
            <pc:docMk/>
            <pc:sldMk cId="2647142248" sldId="269"/>
            <ac:spMk id="2" creationId="{52F1E1B1-ECB3-2E48-B909-6D0D182FC14D}"/>
          </ac:spMkLst>
        </pc:spChg>
      </pc:sldChg>
      <pc:sldMasterChg chg="addSp delSp modSp">
        <pc:chgData name="Manos Antoniou" userId="3454f194-384d-409f-a606-21bd22fd39cb" providerId="ADAL" clId="{B447661D-E2FB-47BE-8AAE-C35A0B6AD7D4}" dt="2020-10-29T13:14:42.583" v="155" actId="1035"/>
        <pc:sldMasterMkLst>
          <pc:docMk/>
          <pc:sldMasterMk cId="1354369956" sldId="2147483648"/>
        </pc:sldMasterMkLst>
        <pc:spChg chg="add mod">
          <ac:chgData name="Manos Antoniou" userId="3454f194-384d-409f-a606-21bd22fd39cb" providerId="ADAL" clId="{B447661D-E2FB-47BE-8AAE-C35A0B6AD7D4}" dt="2020-10-29T12:58:04.275" v="102" actId="14100"/>
          <ac:spMkLst>
            <pc:docMk/>
            <pc:sldMasterMk cId="1354369956" sldId="2147483648"/>
            <ac:spMk id="7" creationId="{260FCC06-0C97-466D-8DC7-8A456E63025E}"/>
          </ac:spMkLst>
        </pc:spChg>
        <pc:spChg chg="add mod">
          <ac:chgData name="Manos Antoniou" userId="3454f194-384d-409f-a606-21bd22fd39cb" providerId="ADAL" clId="{B447661D-E2FB-47BE-8AAE-C35A0B6AD7D4}" dt="2020-10-29T12:45:56.983" v="8" actId="14100"/>
          <ac:spMkLst>
            <pc:docMk/>
            <pc:sldMasterMk cId="1354369956" sldId="2147483648"/>
            <ac:spMk id="9" creationId="{1958E314-51F1-4F8F-AF69-7B6191F68BEF}"/>
          </ac:spMkLst>
        </pc:spChg>
        <pc:picChg chg="add del">
          <ac:chgData name="Manos Antoniou" userId="3454f194-384d-409f-a606-21bd22fd39cb" providerId="ADAL" clId="{B447661D-E2FB-47BE-8AAE-C35A0B6AD7D4}" dt="2020-10-29T12:44:57.955" v="3" actId="478"/>
          <ac:picMkLst>
            <pc:docMk/>
            <pc:sldMasterMk cId="1354369956" sldId="2147483648"/>
            <ac:picMk id="8" creationId="{2DC4DC60-7FD7-472B-94DF-01F924318068}"/>
          </ac:picMkLst>
        </pc:picChg>
        <pc:picChg chg="add del mod">
          <ac:chgData name="Manos Antoniou" userId="3454f194-384d-409f-a606-21bd22fd39cb" providerId="ADAL" clId="{B447661D-E2FB-47BE-8AAE-C35A0B6AD7D4}" dt="2020-10-29T12:49:20.496" v="33" actId="478"/>
          <ac:picMkLst>
            <pc:docMk/>
            <pc:sldMasterMk cId="1354369956" sldId="2147483648"/>
            <ac:picMk id="10" creationId="{37131B36-34BB-4E0A-8518-6DDA13D18CB7}"/>
          </ac:picMkLst>
        </pc:picChg>
        <pc:picChg chg="add del mod">
          <ac:chgData name="Manos Antoniou" userId="3454f194-384d-409f-a606-21bd22fd39cb" providerId="ADAL" clId="{B447661D-E2FB-47BE-8AAE-C35A0B6AD7D4}" dt="2020-10-29T12:50:15.272" v="43" actId="478"/>
          <ac:picMkLst>
            <pc:docMk/>
            <pc:sldMasterMk cId="1354369956" sldId="2147483648"/>
            <ac:picMk id="12" creationId="{C2ED1D2C-794D-4374-A06A-07F5F377DA19}"/>
          </ac:picMkLst>
        </pc:picChg>
        <pc:picChg chg="add del mod">
          <ac:chgData name="Manos Antoniou" userId="3454f194-384d-409f-a606-21bd22fd39cb" providerId="ADAL" clId="{B447661D-E2FB-47BE-8AAE-C35A0B6AD7D4}" dt="2020-10-29T13:14:10.018" v="130" actId="478"/>
          <ac:picMkLst>
            <pc:docMk/>
            <pc:sldMasterMk cId="1354369956" sldId="2147483648"/>
            <ac:picMk id="13" creationId="{F5D2AB49-5AF5-4539-B9EB-6BD09B4A42FC}"/>
          </ac:picMkLst>
        </pc:picChg>
        <pc:picChg chg="add mod">
          <ac:chgData name="Manos Antoniou" userId="3454f194-384d-409f-a606-21bd22fd39cb" providerId="ADAL" clId="{B447661D-E2FB-47BE-8AAE-C35A0B6AD7D4}" dt="2020-10-29T12:52:24.308" v="64" actId="1076"/>
          <ac:picMkLst>
            <pc:docMk/>
            <pc:sldMasterMk cId="1354369956" sldId="2147483648"/>
            <ac:picMk id="15" creationId="{E522C442-62BC-43AD-AC7F-49068DB823FF}"/>
          </ac:picMkLst>
        </pc:picChg>
        <pc:picChg chg="add mod">
          <ac:chgData name="Manos Antoniou" userId="3454f194-384d-409f-a606-21bd22fd39cb" providerId="ADAL" clId="{B447661D-E2FB-47BE-8AAE-C35A0B6AD7D4}" dt="2020-10-29T13:14:42.583" v="155" actId="1035"/>
          <ac:picMkLst>
            <pc:docMk/>
            <pc:sldMasterMk cId="1354369956" sldId="2147483648"/>
            <ac:picMk id="16" creationId="{63C27FF0-D143-41F7-B257-F6161410F5C2}"/>
          </ac:picMkLst>
        </pc:picChg>
      </pc:sldMasterChg>
    </pc:docChg>
  </pc:docChgLst>
  <pc:docChgLst>
    <pc:chgData name="Manolis Antoniou" userId="3454f194-384d-409f-a606-21bd22fd39cb" providerId="ADAL" clId="{579ACD9D-8402-2649-AF8F-781E4DBEF6C9}"/>
    <pc:docChg chg="undo custSel addSld modSld sldOrd modShowInfo">
      <pc:chgData name="Manolis Antoniou" userId="3454f194-384d-409f-a606-21bd22fd39cb" providerId="ADAL" clId="{579ACD9D-8402-2649-AF8F-781E4DBEF6C9}" dt="2020-10-30T10:07:36.680" v="1012" actId="115"/>
      <pc:docMkLst>
        <pc:docMk/>
      </pc:docMkLst>
      <pc:sldChg chg="modSp mod modShow">
        <pc:chgData name="Manolis Antoniou" userId="3454f194-384d-409f-a606-21bd22fd39cb" providerId="ADAL" clId="{579ACD9D-8402-2649-AF8F-781E4DBEF6C9}" dt="2020-10-28T07:55:50.711" v="891" actId="729"/>
        <pc:sldMkLst>
          <pc:docMk/>
          <pc:sldMk cId="1103689409" sldId="258"/>
        </pc:sldMkLst>
        <pc:spChg chg="mod">
          <ac:chgData name="Manolis Antoniou" userId="3454f194-384d-409f-a606-21bd22fd39cb" providerId="ADAL" clId="{579ACD9D-8402-2649-AF8F-781E4DBEF6C9}" dt="2020-10-28T07:19:26.740" v="877" actId="20577"/>
          <ac:spMkLst>
            <pc:docMk/>
            <pc:sldMk cId="1103689409" sldId="258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12T06:52:24.245" v="129" actId="20577"/>
        <pc:sldMkLst>
          <pc:docMk/>
          <pc:sldMk cId="760669944" sldId="259"/>
        </pc:sldMkLst>
        <pc:spChg chg="mod">
          <ac:chgData name="Manolis Antoniou" userId="3454f194-384d-409f-a606-21bd22fd39cb" providerId="ADAL" clId="{579ACD9D-8402-2649-AF8F-781E4DBEF6C9}" dt="2020-10-12T06:52:24.245" v="129" actId="20577"/>
          <ac:spMkLst>
            <pc:docMk/>
            <pc:sldMk cId="760669944" sldId="259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12T06:40:48.641" v="117" actId="20577"/>
        <pc:sldMkLst>
          <pc:docMk/>
          <pc:sldMk cId="3127887006" sldId="260"/>
        </pc:sldMkLst>
        <pc:spChg chg="mod">
          <ac:chgData name="Manolis Antoniou" userId="3454f194-384d-409f-a606-21bd22fd39cb" providerId="ADAL" clId="{579ACD9D-8402-2649-AF8F-781E4DBEF6C9}" dt="2020-10-12T06:40:48.641" v="117" actId="20577"/>
          <ac:spMkLst>
            <pc:docMk/>
            <pc:sldMk cId="3127887006" sldId="260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28T07:46:33.771" v="882" actId="6549"/>
        <pc:sldMkLst>
          <pc:docMk/>
          <pc:sldMk cId="3005334919" sldId="263"/>
        </pc:sldMkLst>
        <pc:spChg chg="mod">
          <ac:chgData name="Manolis Antoniou" userId="3454f194-384d-409f-a606-21bd22fd39cb" providerId="ADAL" clId="{579ACD9D-8402-2649-AF8F-781E4DBEF6C9}" dt="2020-10-28T07:46:33.771" v="882" actId="6549"/>
          <ac:spMkLst>
            <pc:docMk/>
            <pc:sldMk cId="3005334919" sldId="263"/>
            <ac:spMk id="3" creationId="{0F3EBAAD-68F1-4640-9713-BEE6E6EAD280}"/>
          </ac:spMkLst>
        </pc:spChg>
      </pc:sldChg>
      <pc:sldChg chg="modSp mod ord">
        <pc:chgData name="Manolis Antoniou" userId="3454f194-384d-409f-a606-21bd22fd39cb" providerId="ADAL" clId="{579ACD9D-8402-2649-AF8F-781E4DBEF6C9}" dt="2020-10-30T10:07:36.680" v="1012" actId="115"/>
        <pc:sldMkLst>
          <pc:docMk/>
          <pc:sldMk cId="695044166" sldId="265"/>
        </pc:sldMkLst>
        <pc:spChg chg="mod">
          <ac:chgData name="Manolis Antoniou" userId="3454f194-384d-409f-a606-21bd22fd39cb" providerId="ADAL" clId="{579ACD9D-8402-2649-AF8F-781E4DBEF6C9}" dt="2020-10-30T10:07:36.680" v="1012" actId="115"/>
          <ac:spMkLst>
            <pc:docMk/>
            <pc:sldMk cId="695044166" sldId="265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20T07:55:33.278" v="841" actId="20577"/>
        <pc:sldMkLst>
          <pc:docMk/>
          <pc:sldMk cId="3995532616" sldId="268"/>
        </pc:sldMkLst>
        <pc:spChg chg="mod">
          <ac:chgData name="Manolis Antoniou" userId="3454f194-384d-409f-a606-21bd22fd39cb" providerId="ADAL" clId="{579ACD9D-8402-2649-AF8F-781E4DBEF6C9}" dt="2020-10-20T07:55:33.278" v="841" actId="20577"/>
          <ac:spMkLst>
            <pc:docMk/>
            <pc:sldMk cId="3995532616" sldId="268"/>
            <ac:spMk id="3" creationId="{0F3EBAAD-68F1-4640-9713-BEE6E6EAD280}"/>
          </ac:spMkLst>
        </pc:spChg>
      </pc:sldChg>
      <pc:sldChg chg="modSp add mod">
        <pc:chgData name="Manolis Antoniou" userId="3454f194-384d-409f-a606-21bd22fd39cb" providerId="ADAL" clId="{579ACD9D-8402-2649-AF8F-781E4DBEF6C9}" dt="2020-10-30T08:21:36.176" v="902" actId="6549"/>
        <pc:sldMkLst>
          <pc:docMk/>
          <pc:sldMk cId="2647142248" sldId="269"/>
        </pc:sldMkLst>
        <pc:spChg chg="mod">
          <ac:chgData name="Manolis Antoniou" userId="3454f194-384d-409f-a606-21bd22fd39cb" providerId="ADAL" clId="{579ACD9D-8402-2649-AF8F-781E4DBEF6C9}" dt="2020-10-20T07:32:53.302" v="245" actId="20577"/>
          <ac:spMkLst>
            <pc:docMk/>
            <pc:sldMk cId="2647142248" sldId="269"/>
            <ac:spMk id="2" creationId="{52F1E1B1-ECB3-2E48-B909-6D0D182FC14D}"/>
          </ac:spMkLst>
        </pc:spChg>
        <pc:spChg chg="mod">
          <ac:chgData name="Manolis Antoniou" userId="3454f194-384d-409f-a606-21bd22fd39cb" providerId="ADAL" clId="{579ACD9D-8402-2649-AF8F-781E4DBEF6C9}" dt="2020-10-30T08:21:36.176" v="902" actId="6549"/>
          <ac:spMkLst>
            <pc:docMk/>
            <pc:sldMk cId="2647142248" sldId="269"/>
            <ac:spMk id="3" creationId="{0F3EBAAD-68F1-4640-9713-BEE6E6EAD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6E8D0-FAFE-F34C-AA6D-6C68E21CF6C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C06A-8B29-234E-BC69-ABD8D7A2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CC06A-8B29-234E-BC69-ABD8D7A25C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CC06A-8B29-234E-BC69-ABD8D7A25C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AFD6-B60A-7842-A8C4-2273C48A1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84858-C1A0-D146-AEE8-9DC3F0A1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E384-B452-DA43-B772-D0636D22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E4AE-9802-D447-8499-F89DF07F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5D43F-A123-A940-A9CD-9A49E0E4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46E9-EF04-E24D-B4CE-9B029A9F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E8444-92B2-6B47-A375-1B1C0AA4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C7DD-33B3-1F4D-9D04-A352FF8D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898E-026E-5E49-B776-AA265680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60945-FC33-EF4E-AFA5-4C934A24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48883-B63F-5A42-AE79-8F074561D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C3D9C-7794-3B45-8C1C-34BB27B4C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0C69-AB48-8949-BE72-A41C4EFF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0A2C-8B5D-C640-8E73-131E3C72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9995-A434-BC48-8A1B-10A1F18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DC47-3FBA-E540-9762-D011C6B1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566C-B032-3F48-8DC1-81298BC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B637-E1BF-8840-BB47-8B93462E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EDCD-2EA9-014C-8DE4-A2EA7878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66DF-E496-7044-8BD4-6476D3AF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8209-C504-9B4A-8DE1-F6FA9381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DC6F-F403-A447-998F-EC018A8C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DB730-8062-4A4F-8A55-DDE07E23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295A-FE41-894D-8965-7A43A467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55DE-3FE2-E149-BBB2-5EED7882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2728-5ED9-DB43-A197-47B5DC52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55C9-C92F-DF46-B07C-63A92699E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351A9-21E3-1947-9F12-753FE5F1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51124-6D0A-1B4F-ACA9-A298187B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B2F1-E7EB-8B41-99FF-C25ABE64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F828-C8EC-C643-A6ED-D95F8443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096C-0A35-7843-9E8C-E3E1A51E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77D2-4879-9949-90F3-475BA8FC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12B3-C27E-C249-B7B4-2D4329CB4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A4E44-FD78-A64F-A4FD-49CC9212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0E127-BF4F-2A44-8980-D767406B7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810F5-97A3-7946-81DB-679A8EB0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EDA8E-1BCD-CE4F-BF8F-702FA34E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CCEC-8FC6-B447-89CA-30C99656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D1EE-3B6B-E74B-86F8-28F30F4F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EBA0E-ADE2-9A45-86F7-D68DAB88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99BC6-7EFF-C442-A07D-8811582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CFB85-3E0D-EB42-BD41-BB4F37DC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3227C-86BD-F749-ADAF-CD2AC26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195A3-A13F-9544-AC84-1B89F97A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1152-510C-264F-ACD6-4AE76533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00C2-DE59-964F-99D1-ED162F91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D469-3B8B-BF4A-8BAE-08A46C5CB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03B15-7ED0-A740-ACA4-7813EB1E6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21CA1-7203-9B45-B8AA-6E3D55BD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CC594-7724-6843-9149-06F59A62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50847-574D-5741-BF13-6E707770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9C41-0302-4E47-96CA-A2B54021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0F6C-45F1-1B4A-A670-85C175BF0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B68D9-59E0-3743-873A-34131153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BB23-4092-DF42-97BC-A87FC696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FF72-69CC-B346-AEC8-449703FD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EC1C4-D9D4-124D-8E06-71042C0A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0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3AA67-E802-2E46-9AB5-C86E300A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2FD60-AE0C-AC4D-9230-F1B1F0B4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5A8E-D3D5-F040-8BBE-CCB1B689E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9B1B-EC12-0141-B1C5-C5E37912F41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612-AEC2-CA40-A167-AEDB253DE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302C-0E15-5242-88D1-425FAD86E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FCC06-0C97-466D-8DC7-8A456E63025E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58E314-51F1-4F8F-AF69-7B6191F68BEF}"/>
              </a:ext>
            </a:extLst>
          </p:cNvPr>
          <p:cNvSpPr/>
          <p:nvPr userDrawn="1"/>
        </p:nvSpPr>
        <p:spPr>
          <a:xfrm>
            <a:off x="0" y="771525"/>
            <a:ext cx="12192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&#10;&#10;Description generated with high confidence">
            <a:extLst>
              <a:ext uri="{FF2B5EF4-FFF2-40B4-BE49-F238E27FC236}">
                <a16:creationId xmlns:a16="http://schemas.microsoft.com/office/drawing/2014/main" id="{E522C442-62BC-43AD-AC7F-49068DB823F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77867" y="6360675"/>
            <a:ext cx="615648" cy="497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C27FF0-D143-41F7-B257-F6161410F5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18972" y="6352062"/>
            <a:ext cx="1073888" cy="4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dyverse.org/" TargetMode="External"/><Relationship Id="rId3" Type="http://schemas.openxmlformats.org/officeDocument/2006/relationships/hyperlink" Target="https://rstudio.com/products/rstudio/" TargetMode="External"/><Relationship Id="rId7" Type="http://schemas.openxmlformats.org/officeDocument/2006/relationships/hyperlink" Target="https://www.r-bloggers.com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4ds.had.co.nz/" TargetMode="External"/><Relationship Id="rId5" Type="http://schemas.openxmlformats.org/officeDocument/2006/relationships/hyperlink" Target="https://github.com/mantoniou/Workshop_R_Tidyverse" TargetMode="External"/><Relationship Id="rId4" Type="http://schemas.openxmlformats.org/officeDocument/2006/relationships/hyperlink" Target="https://rstudio.com/resources/cheatshee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one.g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PyData-Pirae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oniou/Workshop_R_Tidyve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EAEFCA-8677-4DC6-8FFA-876B08F7E3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67231-C10A-9A43-9E6A-7C2A8A1D8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3656"/>
            <a:ext cx="12192000" cy="2387600"/>
          </a:xfrm>
        </p:spPr>
        <p:txBody>
          <a:bodyPr>
            <a:normAutofit/>
          </a:bodyPr>
          <a:lstStyle/>
          <a:p>
            <a:r>
              <a:rPr lang="en-US" sz="7400" i="1" dirty="0"/>
              <a:t>Introduction to R &amp; Tidyverse</a:t>
            </a:r>
          </a:p>
        </p:txBody>
      </p:sp>
      <p:pic>
        <p:nvPicPr>
          <p:cNvPr id="5" name="Picture 4" descr="Graphical user interface&#10;&#10;Description generated with high confidence">
            <a:extLst>
              <a:ext uri="{FF2B5EF4-FFF2-40B4-BE49-F238E27FC236}">
                <a16:creationId xmlns:a16="http://schemas.microsoft.com/office/drawing/2014/main" id="{45629A27-59CB-45C2-A719-1D81A47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397" y="4273069"/>
            <a:ext cx="2361844" cy="1907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1BC6-ADC0-4178-991D-9C4FBED19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09" t="5619" r="25560" b="-5619"/>
          <a:stretch/>
        </p:blipFill>
        <p:spPr>
          <a:xfrm>
            <a:off x="854149" y="3846311"/>
            <a:ext cx="4632251" cy="21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4" y="-11334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0" y="1405088"/>
            <a:ext cx="11637033" cy="5277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You can sent your questions via messaging &amp; I’ll try to answer these at some point during the workshop. 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If I can’t answer a question during the workshop, I’ll try my best to include an answer in the </a:t>
            </a:r>
            <a:r>
              <a:rPr lang="en-US" sz="2400" b="1" dirty="0" err="1">
                <a:ea typeface="+mn-lt"/>
                <a:cs typeface="+mn-lt"/>
              </a:rPr>
              <a:t>github</a:t>
            </a:r>
            <a:r>
              <a:rPr lang="en-US" sz="2400" b="1" dirty="0">
                <a:ea typeface="+mn-lt"/>
                <a:cs typeface="+mn-lt"/>
              </a:rPr>
              <a:t> repository in the next couple of days.</a:t>
            </a:r>
          </a:p>
          <a:p>
            <a:pPr>
              <a:buFont typeface="Arial"/>
              <a:buChar char="•"/>
            </a:pPr>
            <a:endParaRPr lang="en-US" sz="24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14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-92075"/>
            <a:ext cx="10515600" cy="1325563"/>
          </a:xfrm>
        </p:spPr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49199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Download R 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)</a:t>
            </a:r>
          </a:p>
          <a:p>
            <a:r>
              <a:rPr lang="en-US" dirty="0"/>
              <a:t>Download RStudio IDE (</a:t>
            </a:r>
            <a:r>
              <a:rPr lang="en-US" dirty="0">
                <a:hlinkClick r:id="rId3"/>
              </a:rPr>
              <a:t>https://rstudio.com/products/rstudio/</a:t>
            </a:r>
            <a:r>
              <a:rPr lang="en-US" dirty="0"/>
              <a:t>) </a:t>
            </a:r>
          </a:p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cheatsheets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https://rstudio.com/resources/cheatsheets/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 repository for today’s workshop (</a:t>
            </a:r>
            <a:r>
              <a:rPr lang="en-US" dirty="0">
                <a:ea typeface="+mn-lt"/>
                <a:cs typeface="+mn-lt"/>
                <a:hlinkClick r:id="rId5"/>
              </a:rPr>
              <a:t>https://github.com/mantoniou/Workshop_R_Tidyverse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cs typeface="Calibri"/>
              </a:rPr>
              <a:t>Data science book online (</a:t>
            </a:r>
            <a:r>
              <a:rPr lang="en-US" dirty="0">
                <a:hlinkClick r:id="rId6"/>
              </a:rPr>
              <a:t>https://r4ds.had.co.nz/</a:t>
            </a:r>
            <a:r>
              <a:rPr lang="en-US" dirty="0"/>
              <a:t>) </a:t>
            </a:r>
          </a:p>
          <a:p>
            <a:r>
              <a:rPr lang="en-US" dirty="0"/>
              <a:t>News about R: Use </a:t>
            </a:r>
            <a:r>
              <a:rPr lang="en-US" b="1" dirty="0"/>
              <a:t>#</a:t>
            </a:r>
            <a:r>
              <a:rPr lang="en-US" b="1" dirty="0" err="1"/>
              <a:t>rstats</a:t>
            </a:r>
            <a:r>
              <a:rPr lang="en-US" dirty="0"/>
              <a:t> in Twitter and </a:t>
            </a:r>
            <a:r>
              <a:rPr lang="en-US" dirty="0">
                <a:hlinkClick r:id="rId7"/>
              </a:rPr>
              <a:t>https://www.r-bloggers.com</a:t>
            </a:r>
            <a:r>
              <a:rPr lang="en-US">
                <a:hlinkClick r:id="rId7"/>
              </a:rPr>
              <a:t>/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Tidyverse site </a:t>
            </a:r>
            <a:r>
              <a:rPr lang="en-US" dirty="0">
                <a:hlinkClick r:id="rId8"/>
              </a:rPr>
              <a:t>https://www.tidyverse.org/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45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8" y="-123973"/>
            <a:ext cx="10515600" cy="1325563"/>
          </a:xfrm>
        </p:spPr>
        <p:txBody>
          <a:bodyPr/>
          <a:lstStyle/>
          <a:p>
            <a:r>
              <a:rPr lang="en-US" dirty="0"/>
              <a:t>About your host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85" y="1253331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My name is Manos Antoniou</a:t>
            </a:r>
          </a:p>
          <a:p>
            <a:pPr>
              <a:lnSpc>
                <a:spcPct val="100000"/>
              </a:lnSpc>
            </a:pPr>
            <a:r>
              <a:rPr lang="en-US" dirty="0"/>
              <a:t>I'm the co-organizer of </a:t>
            </a:r>
            <a:r>
              <a:rPr lang="en-US" dirty="0" err="1"/>
              <a:t>PyData</a:t>
            </a:r>
            <a:r>
              <a:rPr lang="en-US" dirty="0"/>
              <a:t> Piraeus meetup, which sponsors this workshop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I'm currently working as a data scientist at </a:t>
            </a:r>
            <a:r>
              <a:rPr lang="en-US" b="1" dirty="0" err="1"/>
              <a:t>SoftOne</a:t>
            </a:r>
            <a:r>
              <a:rPr lang="en-US" b="1" dirty="0"/>
              <a:t> Technologies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https://www.softone.gr/</a:t>
            </a:r>
            <a:r>
              <a:rPr lang="en-US" dirty="0"/>
              <a:t> ), </a:t>
            </a:r>
            <a:r>
              <a:rPr lang="en-US" dirty="0">
                <a:ea typeface="+mn-lt"/>
                <a:cs typeface="+mn-lt"/>
              </a:rPr>
              <a:t>one of the top Greek software companies, focusing in the development of ERP, CRM and innovative Cloud Services</a:t>
            </a:r>
            <a:r>
              <a:rPr lang="en-US" dirty="0"/>
              <a:t>  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alibri" panose="020F0502020204030204"/>
              </a:rPr>
              <a:t>I have a </a:t>
            </a:r>
            <a:r>
              <a:rPr lang="en-US" dirty="0" err="1">
                <a:cs typeface="Calibri" panose="020F0502020204030204"/>
              </a:rPr>
              <a:t>Bsc</a:t>
            </a:r>
            <a:r>
              <a:rPr lang="en-US" dirty="0">
                <a:cs typeface="Calibri" panose="020F0502020204030204"/>
              </a:rPr>
              <a:t> in Applied Statistics &amp; Computing &amp; </a:t>
            </a:r>
            <a:r>
              <a:rPr lang="en-US" dirty="0" err="1">
                <a:cs typeface="Calibri" panose="020F0502020204030204"/>
              </a:rPr>
              <a:t>Msc</a:t>
            </a:r>
            <a:r>
              <a:rPr lang="en-US" dirty="0">
                <a:cs typeface="Calibri" panose="020F0502020204030204"/>
              </a:rPr>
              <a:t> in Business Analytics</a:t>
            </a:r>
            <a:endParaRPr lang="el-G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/>
              <a:t>e-mail: </a:t>
            </a:r>
            <a:r>
              <a:rPr lang="en-US" b="1" dirty="0"/>
              <a:t>antoniouma@gmail.com 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68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1" y="-102707"/>
            <a:ext cx="10515600" cy="1325563"/>
          </a:xfrm>
        </p:spPr>
        <p:txBody>
          <a:bodyPr/>
          <a:lstStyle/>
          <a:p>
            <a:r>
              <a:rPr lang="en-US" dirty="0" err="1"/>
              <a:t>PyData</a:t>
            </a:r>
            <a:r>
              <a:rPr lang="en-US" dirty="0"/>
              <a:t> Piraeus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Created on August 2019 &amp; </a:t>
            </a:r>
            <a:r>
              <a:rPr lang="en-US" dirty="0">
                <a:ea typeface="+mn-lt"/>
                <a:cs typeface="+mn-lt"/>
              </a:rPr>
              <a:t>is a part of the global </a:t>
            </a:r>
            <a:r>
              <a:rPr lang="en-US" dirty="0" err="1">
                <a:ea typeface="+mn-lt"/>
                <a:cs typeface="+mn-lt"/>
              </a:rPr>
              <a:t>PyData</a:t>
            </a:r>
            <a:r>
              <a:rPr lang="en-US" dirty="0">
                <a:ea typeface="+mn-lt"/>
                <a:cs typeface="+mn-lt"/>
              </a:rPr>
              <a:t> network</a:t>
            </a:r>
            <a:endParaRPr lang="el-GR" dirty="0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PyData</a:t>
            </a:r>
            <a:r>
              <a:rPr lang="en-US" dirty="0">
                <a:ea typeface="+mn-lt"/>
                <a:cs typeface="+mn-lt"/>
              </a:rPr>
              <a:t> Piraeus community gathers each month discuss how best to apply open-source computer programming tools, like Python, Julia and R, to meet evolving challenges in data management, processing, analytics and visualization.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Meetup page </a:t>
            </a:r>
            <a:r>
              <a:rPr lang="en-US" dirty="0">
                <a:ea typeface="+mn-lt"/>
                <a:cs typeface="+mn-lt"/>
                <a:hlinkClick r:id="rId2"/>
              </a:rPr>
              <a:t>https://www.meetup.com/PyData-Piraeus/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Calibri"/>
              </a:rPr>
              <a:t>where you can join and get notifications for future events. 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33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34605"/>
            <a:ext cx="10515600" cy="1325563"/>
          </a:xfrm>
        </p:spPr>
        <p:txBody>
          <a:bodyPr/>
          <a:lstStyle/>
          <a:p>
            <a:r>
              <a:rPr lang="en-US" dirty="0"/>
              <a:t>R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44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R</a:t>
            </a:r>
            <a:r>
              <a:rPr lang="en-US" dirty="0"/>
              <a:t> is an open source programming language &amp;</a:t>
            </a:r>
            <a:r>
              <a:rPr lang="en-US" dirty="0">
                <a:ea typeface="+mn-lt"/>
                <a:cs typeface="+mn-lt"/>
              </a:rPr>
              <a:t> environment for statistical computing and graphics, initially</a:t>
            </a:r>
            <a:r>
              <a:rPr lang="en-US" dirty="0"/>
              <a:t> released in 1997</a:t>
            </a:r>
          </a:p>
          <a:p>
            <a:r>
              <a:rPr lang="en-US" dirty="0"/>
              <a:t>Is an implementation of </a:t>
            </a:r>
            <a:r>
              <a:rPr lang="en-US" b="1" dirty="0"/>
              <a:t>S</a:t>
            </a:r>
            <a:r>
              <a:rPr lang="en-US" dirty="0"/>
              <a:t> language </a:t>
            </a:r>
          </a:p>
          <a:p>
            <a:r>
              <a:rPr lang="en-US" dirty="0"/>
              <a:t>It is developed by Ross Ihaka &amp; Robert Gentleman</a:t>
            </a:r>
          </a:p>
          <a:p>
            <a:r>
              <a:rPr lang="en-US" dirty="0"/>
              <a:t>It is maintained by R development core team</a:t>
            </a:r>
          </a:p>
          <a:p>
            <a:r>
              <a:rPr lang="en-US" dirty="0">
                <a:cs typeface="Calibri"/>
              </a:rPr>
              <a:t>R provides a default GUI, but </a:t>
            </a:r>
            <a:r>
              <a:rPr lang="en-US" b="1" dirty="0">
                <a:cs typeface="Calibri"/>
              </a:rPr>
              <a:t>RStudio IDE</a:t>
            </a:r>
            <a:r>
              <a:rPr lang="en-US" dirty="0">
                <a:cs typeface="Calibri"/>
              </a:rPr>
              <a:t> should be your default choice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8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-123973"/>
            <a:ext cx="10515600" cy="1325563"/>
          </a:xfrm>
        </p:spPr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48677"/>
            <a:ext cx="10515600" cy="49997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There is a very active and diverse community behind R. There are        </a:t>
            </a:r>
            <a:r>
              <a:rPr lang="en-US" b="1" dirty="0">
                <a:cs typeface="Calibri"/>
              </a:rPr>
              <a:t>&gt; 15.000</a:t>
            </a:r>
            <a:r>
              <a:rPr lang="en-US" dirty="0">
                <a:cs typeface="Calibri"/>
              </a:rPr>
              <a:t> packages on CRAN (package repository for r programming language) that help you accomplish your tasks in a variety of domains</a:t>
            </a:r>
          </a:p>
          <a:p>
            <a:r>
              <a:rPr lang="en-US" dirty="0">
                <a:cs typeface="Calibri"/>
              </a:rPr>
              <a:t>Free and open source</a:t>
            </a:r>
          </a:p>
          <a:p>
            <a:r>
              <a:rPr lang="en-US" dirty="0"/>
              <a:t>Run on Windows/ Mac/ Linux </a:t>
            </a:r>
          </a:p>
          <a:p>
            <a:r>
              <a:rPr lang="en-US" dirty="0"/>
              <a:t>Integration with other languages</a:t>
            </a:r>
          </a:p>
          <a:p>
            <a:r>
              <a:rPr lang="en-US" dirty="0"/>
              <a:t>Great extensibility</a:t>
            </a:r>
          </a:p>
          <a:p>
            <a:r>
              <a:rPr lang="en-US" dirty="0"/>
              <a:t>Suitable for various tasks like</a:t>
            </a:r>
            <a:r>
              <a:rPr lang="en-US" b="1" dirty="0"/>
              <a:t> Machine learning, Data analysis, Data Visualization, Statistical analysis, High performance computing</a:t>
            </a:r>
          </a:p>
          <a:p>
            <a:r>
              <a:rPr lang="en-US" dirty="0"/>
              <a:t>Typical users are Data scientists, Data analysts, Statisticians </a:t>
            </a:r>
          </a:p>
        </p:txBody>
      </p:sp>
    </p:spTree>
    <p:extLst>
      <p:ext uri="{BB962C8B-B14F-4D97-AF65-F5344CB8AC3E}">
        <p14:creationId xmlns:p14="http://schemas.microsoft.com/office/powerpoint/2010/main" val="39955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-156370"/>
            <a:ext cx="10515600" cy="1325563"/>
          </a:xfrm>
        </p:spPr>
        <p:txBody>
          <a:bodyPr/>
          <a:lstStyle/>
          <a:p>
            <a:r>
              <a:rPr lang="en-US" dirty="0"/>
              <a:t>Tidyverse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273618"/>
            <a:ext cx="10515600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Basically is a </a:t>
            </a:r>
            <a:r>
              <a:rPr lang="en-US" b="1" dirty="0">
                <a:ea typeface="+mn-lt"/>
                <a:cs typeface="+mn-lt"/>
              </a:rPr>
              <a:t>collection of modern R packages</a:t>
            </a:r>
            <a:r>
              <a:rPr lang="en-US" dirty="0">
                <a:ea typeface="+mn-lt"/>
                <a:cs typeface="+mn-lt"/>
              </a:rPr>
              <a:t> that share common philosophies, embed best practices, and are designed to work together</a:t>
            </a:r>
            <a:endParaRPr lang="el-GR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Tidyverse packages are  </a:t>
            </a:r>
            <a:r>
              <a:rPr lang="en-US" dirty="0"/>
              <a:t>optimized to </a:t>
            </a:r>
            <a:r>
              <a:rPr lang="en-US" b="1" dirty="0"/>
              <a:t>run fast</a:t>
            </a:r>
            <a:r>
              <a:rPr lang="en-US" dirty="0"/>
              <a:t>, relying on </a:t>
            </a:r>
            <a:r>
              <a:rPr lang="en-US" b="1" dirty="0"/>
              <a:t>C++</a:t>
            </a:r>
            <a:r>
              <a:rPr lang="en-US" dirty="0"/>
              <a:t> under the hood, maintained by paid staff of top developers/data scientists (of RStudio) &amp; very well documented</a:t>
            </a:r>
          </a:p>
          <a:p>
            <a:pPr>
              <a:buFont typeface="Arial"/>
            </a:pPr>
            <a:r>
              <a:rPr lang="en-US" dirty="0" err="1">
                <a:ea typeface="+mn-lt"/>
                <a:cs typeface="+mn-lt"/>
              </a:rPr>
              <a:t>tidyverse</a:t>
            </a:r>
            <a:r>
              <a:rPr lang="en-US" dirty="0">
                <a:ea typeface="+mn-lt"/>
                <a:cs typeface="+mn-lt"/>
              </a:rPr>
              <a:t> package is an R package that serves as a short cut for installing and loading the </a:t>
            </a:r>
            <a:r>
              <a:rPr lang="en-US" dirty="0" err="1">
                <a:ea typeface="+mn-lt"/>
                <a:cs typeface="+mn-lt"/>
              </a:rPr>
              <a:t>tidyverse</a:t>
            </a:r>
            <a:r>
              <a:rPr lang="en-US" dirty="0">
                <a:ea typeface="+mn-lt"/>
                <a:cs typeface="+mn-lt"/>
              </a:rPr>
              <a:t> packages (ggplot2, </a:t>
            </a:r>
            <a:r>
              <a:rPr lang="en-US" dirty="0" err="1">
                <a:ea typeface="+mn-lt"/>
                <a:cs typeface="+mn-lt"/>
              </a:rPr>
              <a:t>dplyr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tidyr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readr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stringr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forcats</a:t>
            </a:r>
            <a:r>
              <a:rPr lang="en-US" dirty="0">
                <a:ea typeface="+mn-lt"/>
                <a:cs typeface="+mn-lt"/>
              </a:rPr>
              <a:t>, purr, </a:t>
            </a:r>
            <a:r>
              <a:rPr lang="en-US" dirty="0" err="1">
                <a:ea typeface="+mn-lt"/>
                <a:cs typeface="+mn-lt"/>
              </a:rPr>
              <a:t>tibble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Utilizes pipes (%&gt;%) to provide a logical  framework for </a:t>
            </a:r>
            <a:r>
              <a:rPr lang="en-US" b="1" dirty="0">
                <a:ea typeface="+mn-lt"/>
                <a:cs typeface="+mn-lt"/>
              </a:rPr>
              <a:t>chaining </a:t>
            </a:r>
            <a:r>
              <a:rPr lang="en-US" dirty="0">
                <a:ea typeface="+mn-lt"/>
                <a:cs typeface="+mn-lt"/>
              </a:rPr>
              <a:t>together common data wrangling tasks</a:t>
            </a:r>
            <a:endParaRPr lang="en-US" dirty="0"/>
          </a:p>
          <a:p>
            <a:pPr lvl="1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06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9" y="-112120"/>
            <a:ext cx="10515600" cy="1325563"/>
          </a:xfrm>
        </p:spPr>
        <p:txBody>
          <a:bodyPr/>
          <a:lstStyle/>
          <a:p>
            <a:r>
              <a:rPr lang="en-US" dirty="0"/>
              <a:t>Tidyverse core packages</a:t>
            </a:r>
          </a:p>
        </p:txBody>
      </p:sp>
      <p:pic>
        <p:nvPicPr>
          <p:cNvPr id="6" name="Εικόνα 6" descr="Εικόνα που περιέχει υπολογιστής, σχεδίαση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AA8B2A38-D002-4627-8D61-83FC5733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039" y="1023526"/>
            <a:ext cx="1120531" cy="1312252"/>
          </a:xfrm>
          <a:prstGeom prst="rect">
            <a:avLst/>
          </a:prstGeom>
        </p:spPr>
      </p:pic>
      <p:pic>
        <p:nvPicPr>
          <p:cNvPr id="8" name="Εικόνα 8" descr="Εικόνα που περιέχει ρολόι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94673F48-625A-4D8F-B527-25823027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7" y="1236619"/>
            <a:ext cx="1074372" cy="1266336"/>
          </a:xfrm>
          <a:prstGeom prst="rect">
            <a:avLst/>
          </a:prstGeom>
        </p:spPr>
      </p:pic>
      <p:pic>
        <p:nvPicPr>
          <p:cNvPr id="10" name="Εικόνα 10" descr="Εικόνα που περιέχει κουτί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C76028EE-A527-4AC5-B683-75A54B200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221" y="1129766"/>
            <a:ext cx="1142511" cy="1305657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8C0AB101-77E5-4ED2-BAAE-08D1EFB68E44}"/>
              </a:ext>
            </a:extLst>
          </p:cNvPr>
          <p:cNvSpPr txBox="1"/>
          <p:nvPr/>
        </p:nvSpPr>
        <p:spPr>
          <a:xfrm>
            <a:off x="1587474" y="1397843"/>
            <a:ext cx="2203451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Create plots and complicated graphics</a:t>
            </a:r>
            <a:endParaRPr lang="el-GR" sz="20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803E7D2D-A5BF-47C0-A579-1851FF14BE5F}"/>
              </a:ext>
            </a:extLst>
          </p:cNvPr>
          <p:cNvSpPr txBox="1"/>
          <p:nvPr/>
        </p:nvSpPr>
        <p:spPr>
          <a:xfrm>
            <a:off x="5368937" y="1273007"/>
            <a:ext cx="2203451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cs typeface="Calibri" panose="020F0502020204030204"/>
              </a:rPr>
              <a:t>Provides functions for data manipulation</a:t>
            </a:r>
            <a:endParaRPr lang="el-GR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E29725D5-578C-4D3E-9290-A9219CA30982}"/>
              </a:ext>
            </a:extLst>
          </p:cNvPr>
          <p:cNvSpPr txBox="1"/>
          <p:nvPr/>
        </p:nvSpPr>
        <p:spPr>
          <a:xfrm>
            <a:off x="9341133" y="1192134"/>
            <a:ext cx="2858068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 err="1">
                <a:ea typeface="+mn-lt"/>
                <a:cs typeface="+mn-lt"/>
              </a:rPr>
              <a:t>Help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you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create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tidy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data</a:t>
            </a:r>
            <a:endParaRPr lang="el-GR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column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variable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row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an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observation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cell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a </a:t>
            </a:r>
            <a:r>
              <a:rPr lang="el-GR" sz="1200" dirty="0" err="1">
                <a:ea typeface="+mn-lt"/>
                <a:cs typeface="+mn-lt"/>
              </a:rPr>
              <a:t>single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value</a:t>
            </a:r>
            <a:endParaRPr lang="el-GR" dirty="0"/>
          </a:p>
        </p:txBody>
      </p:sp>
      <p:pic>
        <p:nvPicPr>
          <p:cNvPr id="15" name="Εικόνα 15" descr="Εικόνα που περιέχει υπογραφή, γυναίκα, ιδιοκτησία, άτομα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3EA29925-1023-48EC-A42E-9808A1FA3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68" y="3090207"/>
            <a:ext cx="1143000" cy="1323975"/>
          </a:xfrm>
          <a:prstGeom prst="rect">
            <a:avLst/>
          </a:prstGeom>
        </p:spPr>
      </p:pic>
      <p:pic>
        <p:nvPicPr>
          <p:cNvPr id="17" name="Εικόνα 17">
            <a:extLst>
              <a:ext uri="{FF2B5EF4-FFF2-40B4-BE49-F238E27FC236}">
                <a16:creationId xmlns:a16="http://schemas.microsoft.com/office/drawing/2014/main" id="{E3EC5967-894C-4F29-8437-6DCDB101E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831" y="3090207"/>
            <a:ext cx="1143000" cy="1323975"/>
          </a:xfrm>
          <a:prstGeom prst="rect">
            <a:avLst/>
          </a:prstGeom>
        </p:spPr>
      </p:pic>
      <p:pic>
        <p:nvPicPr>
          <p:cNvPr id="19" name="Εικόνα 19">
            <a:extLst>
              <a:ext uri="{FF2B5EF4-FFF2-40B4-BE49-F238E27FC236}">
                <a16:creationId xmlns:a16="http://schemas.microsoft.com/office/drawing/2014/main" id="{72174F4A-7029-4664-AEE1-509E74752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768" y="3090207"/>
            <a:ext cx="1143000" cy="1323975"/>
          </a:xfrm>
          <a:prstGeom prst="rect">
            <a:avLst/>
          </a:prstGeom>
        </p:spPr>
      </p:pic>
      <p:pic>
        <p:nvPicPr>
          <p:cNvPr id="21" name="Εικόνα 21" descr="Εικόνα που περιέχει ρολόι, υπογραφή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3F2EC4C8-E6DE-4FDC-A903-7331C3C60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0043" y="4718429"/>
            <a:ext cx="1052513" cy="1226654"/>
          </a:xfrm>
          <a:prstGeom prst="rect">
            <a:avLst/>
          </a:prstGeom>
        </p:spPr>
      </p:pic>
      <p:pic>
        <p:nvPicPr>
          <p:cNvPr id="23" name="Εικόνα 23">
            <a:extLst>
              <a:ext uri="{FF2B5EF4-FFF2-40B4-BE49-F238E27FC236}">
                <a16:creationId xmlns:a16="http://schemas.microsoft.com/office/drawing/2014/main" id="{71467BF2-EF4A-41AD-9174-8BED07FA7B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2946" y="4665262"/>
            <a:ext cx="1147763" cy="1329842"/>
          </a:xfrm>
          <a:prstGeom prst="rect">
            <a:avLst/>
          </a:prstGeom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E67077F2-18EB-4495-9BBF-424D3C666EBF}"/>
              </a:ext>
            </a:extLst>
          </p:cNvPr>
          <p:cNvSpPr txBox="1"/>
          <p:nvPr/>
        </p:nvSpPr>
        <p:spPr>
          <a:xfrm>
            <a:off x="1630606" y="3087032"/>
            <a:ext cx="2203451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>
                <a:ea typeface="+mn-lt"/>
                <a:cs typeface="+mn-lt"/>
              </a:rPr>
              <a:t>Provides a </a:t>
            </a:r>
            <a:r>
              <a:rPr lang="el-GR" sz="2000" err="1">
                <a:ea typeface="+mn-lt"/>
                <a:cs typeface="+mn-lt"/>
              </a:rPr>
              <a:t>fast</a:t>
            </a:r>
            <a:r>
              <a:rPr lang="el-GR" sz="2000" dirty="0">
                <a:ea typeface="+mn-lt"/>
                <a:cs typeface="+mn-lt"/>
              </a:rPr>
              <a:t> and </a:t>
            </a:r>
            <a:r>
              <a:rPr lang="el-GR" sz="2000" err="1">
                <a:ea typeface="+mn-lt"/>
                <a:cs typeface="+mn-lt"/>
              </a:rPr>
              <a:t>friendly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way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to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read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rectangular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data</a:t>
            </a:r>
            <a:r>
              <a:rPr lang="el-GR" sz="2000">
                <a:ea typeface="+mn-lt"/>
                <a:cs typeface="+mn-lt"/>
              </a:rPr>
              <a:t> (e.g. csv, tsv)</a:t>
            </a:r>
            <a:endParaRPr lang="el-GR" sz="2000">
              <a:cs typeface="Calibri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DA6E9F2-A43E-4DED-A849-78F19133C1CB}"/>
              </a:ext>
            </a:extLst>
          </p:cNvPr>
          <p:cNvSpPr txBox="1"/>
          <p:nvPr/>
        </p:nvSpPr>
        <p:spPr>
          <a:xfrm>
            <a:off x="5454534" y="3254169"/>
            <a:ext cx="2490998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>
                <a:ea typeface="+mn-lt"/>
                <a:cs typeface="+mn-lt"/>
              </a:rPr>
              <a:t>Enhances R’s functional </a:t>
            </a:r>
            <a:r>
              <a:rPr lang="el-GR" sz="2000">
                <a:ea typeface="+mn-lt"/>
                <a:cs typeface="+mn-lt"/>
              </a:rPr>
              <a:t>programming toolkit 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12A8C963-EE7D-4408-9E4F-A72037FA87D9}"/>
              </a:ext>
            </a:extLst>
          </p:cNvPr>
          <p:cNvSpPr txBox="1"/>
          <p:nvPr/>
        </p:nvSpPr>
        <p:spPr>
          <a:xfrm>
            <a:off x="9409356" y="3171948"/>
            <a:ext cx="2677604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Is</a:t>
            </a:r>
            <a:r>
              <a:rPr lang="el-GR" sz="2000" dirty="0">
                <a:ea typeface="+mn-lt"/>
                <a:cs typeface="+mn-lt"/>
              </a:rPr>
              <a:t> a </a:t>
            </a:r>
            <a:r>
              <a:rPr lang="el-GR" sz="2000" err="1">
                <a:ea typeface="+mn-lt"/>
                <a:cs typeface="+mn-lt"/>
              </a:rPr>
              <a:t>modern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>
                <a:ea typeface="+mn-lt"/>
                <a:cs typeface="+mn-lt"/>
              </a:rPr>
              <a:t>replacement of the </a:t>
            </a:r>
            <a:r>
              <a:rPr lang="el-GR" sz="2000" err="1">
                <a:ea typeface="+mn-lt"/>
                <a:cs typeface="+mn-lt"/>
              </a:rPr>
              <a:t>data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>
                <a:ea typeface="+mn-lt"/>
                <a:cs typeface="+mn-lt"/>
              </a:rPr>
              <a:t>frames in R</a:t>
            </a:r>
            <a:endParaRPr lang="el-GR" sz="2000" dirty="0">
              <a:cs typeface="Calibri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3ABD3EB1-8435-4EF8-A75C-C50A0AA90B6F}"/>
              </a:ext>
            </a:extLst>
          </p:cNvPr>
          <p:cNvSpPr txBox="1"/>
          <p:nvPr/>
        </p:nvSpPr>
        <p:spPr>
          <a:xfrm>
            <a:off x="3377455" y="4855148"/>
            <a:ext cx="3051715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Provide functions designed to make working with strings as </a:t>
            </a:r>
            <a:r>
              <a:rPr lang="el-GR" sz="2000" err="1">
                <a:ea typeface="+mn-lt"/>
                <a:cs typeface="+mn-lt"/>
              </a:rPr>
              <a:t>easy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as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possible</a:t>
            </a:r>
            <a:r>
              <a:rPr lang="el-GR" sz="2000" dirty="0">
                <a:ea typeface="+mn-lt"/>
                <a:cs typeface="+mn-lt"/>
              </a:rPr>
              <a:t>.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BE855B03-75AE-4C36-8BCE-AF7AFF7BACF2}"/>
              </a:ext>
            </a:extLst>
          </p:cNvPr>
          <p:cNvSpPr txBox="1"/>
          <p:nvPr/>
        </p:nvSpPr>
        <p:spPr>
          <a:xfrm>
            <a:off x="8181407" y="4855148"/>
            <a:ext cx="29654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 err="1">
                <a:ea typeface="+mn-lt"/>
                <a:cs typeface="+mn-lt"/>
              </a:rPr>
              <a:t>Provides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tools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that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solve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common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problems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with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factors</a:t>
            </a:r>
            <a:r>
              <a:rPr lang="el-GR" sz="2000" dirty="0">
                <a:ea typeface="+mn-lt"/>
                <a:cs typeface="+mn-lt"/>
              </a:rPr>
              <a:t>. </a:t>
            </a:r>
          </a:p>
          <a:p>
            <a:endParaRPr lang="el-GR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29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05" y="-211503"/>
            <a:ext cx="10515600" cy="1325563"/>
          </a:xfrm>
        </p:spPr>
        <p:txBody>
          <a:bodyPr/>
          <a:lstStyle/>
          <a:p>
            <a:r>
              <a:rPr lang="en-US" dirty="0"/>
              <a:t>Why Tidyverse?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05" y="4304539"/>
            <a:ext cx="10515600" cy="2157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200" b="1" dirty="0">
                <a:ea typeface="+mn-lt"/>
                <a:cs typeface="+mn-lt"/>
              </a:rPr>
              <a:t>Faster</a:t>
            </a:r>
            <a:r>
              <a:rPr lang="en-US" sz="3200" dirty="0">
                <a:ea typeface="+mn-lt"/>
                <a:cs typeface="+mn-lt"/>
              </a:rPr>
              <a:t> data transformation and exploration, because of common data structures &amp; optimized packages </a:t>
            </a:r>
            <a:endParaRPr lang="el-GR" sz="3200" dirty="0">
              <a:cs typeface="Calibri"/>
            </a:endParaRPr>
          </a:p>
          <a:p>
            <a:pPr lvl="1">
              <a:buFont typeface="Arial"/>
            </a:pPr>
            <a:r>
              <a:rPr lang="en-US" sz="3200" b="1" dirty="0">
                <a:ea typeface="+mn-lt"/>
                <a:cs typeface="+mn-lt"/>
              </a:rPr>
              <a:t>Fast</a:t>
            </a:r>
            <a:r>
              <a:rPr lang="en-US" sz="3200" dirty="0">
                <a:ea typeface="+mn-lt"/>
                <a:cs typeface="+mn-lt"/>
              </a:rPr>
              <a:t> data processing </a:t>
            </a:r>
          </a:p>
          <a:p>
            <a:pPr lvl="1">
              <a:buFont typeface="Arial"/>
            </a:pPr>
            <a:r>
              <a:rPr lang="en-US" sz="3200" b="1" dirty="0">
                <a:ea typeface="+mn-lt"/>
                <a:cs typeface="+mn-lt"/>
              </a:rPr>
              <a:t>Clean </a:t>
            </a:r>
            <a:r>
              <a:rPr lang="en-US" sz="3200" dirty="0">
                <a:ea typeface="+mn-lt"/>
                <a:cs typeface="+mn-lt"/>
              </a:rPr>
              <a:t>code</a:t>
            </a: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</p:txBody>
      </p: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874178BF-F89C-457A-BAB3-290330C6A615}"/>
              </a:ext>
            </a:extLst>
          </p:cNvPr>
          <p:cNvGrpSpPr/>
          <p:nvPr/>
        </p:nvGrpSpPr>
        <p:grpSpPr>
          <a:xfrm>
            <a:off x="2438401" y="852450"/>
            <a:ext cx="7689011" cy="3335723"/>
            <a:chOff x="2481533" y="909959"/>
            <a:chExt cx="7689011" cy="33357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9277EA-67BD-4E78-9322-57CED5261D19}"/>
                </a:ext>
              </a:extLst>
            </p:cNvPr>
            <p:cNvSpPr txBox="1"/>
            <p:nvPr/>
          </p:nvSpPr>
          <p:spPr>
            <a:xfrm>
              <a:off x="4767532" y="909959"/>
              <a:ext cx="354833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l-GR" sz="2800" dirty="0" err="1"/>
                <a:t>Tidyverse</a:t>
              </a:r>
              <a:r>
                <a:rPr lang="el-GR" sz="2800" dirty="0"/>
                <a:t> </a:t>
              </a:r>
              <a:r>
                <a:rPr lang="el-GR" sz="2800" dirty="0" err="1"/>
                <a:t>workflow</a:t>
              </a:r>
              <a:endParaRPr lang="el-GR" sz="2800" dirty="0">
                <a:cs typeface="Calibri"/>
              </a:endParaRPr>
            </a:p>
          </p:txBody>
        </p:sp>
        <p:pic>
          <p:nvPicPr>
            <p:cNvPr id="8" name="Εικόνα 8" descr="Εικόνα που περιέχει στιγμιότυπο οθόνης, πουλί&#10;&#10;Η περιγραφή δημιουργήθηκε με πολύ υψηλή αξιοπιστία">
              <a:extLst>
                <a:ext uri="{FF2B5EF4-FFF2-40B4-BE49-F238E27FC236}">
                  <a16:creationId xmlns:a16="http://schemas.microsoft.com/office/drawing/2014/main" id="{9E286D46-6C38-4361-ABBE-3E73E2BD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533" y="1425997"/>
              <a:ext cx="7689011" cy="2819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2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-9207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Workshop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3" y="1118009"/>
            <a:ext cx="11637033" cy="527717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1</a:t>
            </a:r>
            <a:r>
              <a:rPr lang="en-US" sz="2400" b="1" baseline="30000" dirty="0">
                <a:ea typeface="+mn-lt"/>
                <a:cs typeface="+mn-lt"/>
              </a:rPr>
              <a:t>st</a:t>
            </a:r>
            <a:r>
              <a:rPr lang="en-US" sz="2400" b="1" dirty="0">
                <a:ea typeface="+mn-lt"/>
                <a:cs typeface="+mn-lt"/>
              </a:rPr>
              <a:t> PART - Introduction to R &amp; Tidyverse (~ 1 hour)</a:t>
            </a:r>
            <a:endParaRPr lang="en-US" sz="2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Introduction to R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Training</a:t>
            </a:r>
            <a:r>
              <a:rPr lang="en-US" sz="2400" dirty="0">
                <a:ea typeface="+mn-lt"/>
                <a:cs typeface="+mn-lt"/>
              </a:rPr>
              <a:t> in </a:t>
            </a:r>
            <a:r>
              <a:rPr lang="en-US" sz="2400" dirty="0" err="1">
                <a:ea typeface="+mn-lt"/>
                <a:cs typeface="+mn-lt"/>
              </a:rPr>
              <a:t>tidyverse</a:t>
            </a:r>
            <a:r>
              <a:rPr lang="en-US" sz="2400" dirty="0">
                <a:ea typeface="+mn-lt"/>
                <a:cs typeface="+mn-lt"/>
              </a:rPr>
              <a:t> libraries (</a:t>
            </a:r>
            <a:r>
              <a:rPr lang="en-US" sz="2400" dirty="0" err="1">
                <a:ea typeface="+mn-lt"/>
                <a:cs typeface="+mn-lt"/>
              </a:rPr>
              <a:t>dplyr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ea typeface="+mn-lt"/>
                <a:cs typeface="+mn-lt"/>
              </a:rPr>
              <a:t>tidyr</a:t>
            </a:r>
            <a:r>
              <a:rPr lang="en-US" sz="2400" dirty="0">
                <a:ea typeface="+mn-lt"/>
                <a:cs typeface="+mn-lt"/>
              </a:rPr>
              <a:t>, ggplot2, </a:t>
            </a:r>
            <a:r>
              <a:rPr lang="en-US" sz="2400" dirty="0" err="1">
                <a:ea typeface="+mn-lt"/>
                <a:cs typeface="+mn-lt"/>
              </a:rPr>
              <a:t>readr</a:t>
            </a:r>
            <a:r>
              <a:rPr lang="en-US" sz="2400" dirty="0">
                <a:ea typeface="+mn-lt"/>
                <a:cs typeface="+mn-lt"/>
              </a:rPr>
              <a:t>, purr, </a:t>
            </a:r>
            <a:r>
              <a:rPr lang="en-US" sz="2400" dirty="0" err="1">
                <a:ea typeface="+mn-lt"/>
                <a:cs typeface="+mn-lt"/>
              </a:rPr>
              <a:t>tibble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stringr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forcats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 wrangling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Tidy data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Grouping &amp; summarizing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Visualize data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2</a:t>
            </a:r>
            <a:r>
              <a:rPr lang="en-US" sz="2400" b="1" baseline="30000" dirty="0">
                <a:ea typeface="+mn-lt"/>
                <a:cs typeface="+mn-lt"/>
              </a:rPr>
              <a:t>nd</a:t>
            </a:r>
            <a:r>
              <a:rPr lang="en-US" sz="2400" b="1" dirty="0">
                <a:ea typeface="+mn-lt"/>
                <a:cs typeface="+mn-lt"/>
              </a:rPr>
              <a:t> PART -  Churn prediction case study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ETL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Exploratory </a:t>
            </a:r>
            <a:r>
              <a:rPr lang="en-US" dirty="0">
                <a:ea typeface="+mn-lt"/>
                <a:cs typeface="+mn-lt"/>
              </a:rPr>
              <a:t>analysis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Visualization</a:t>
            </a: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3</a:t>
            </a:r>
            <a:r>
              <a:rPr lang="en-US" sz="2400" b="1" baseline="30000" dirty="0">
                <a:ea typeface="+mn-lt"/>
                <a:cs typeface="+mn-lt"/>
              </a:rPr>
              <a:t>rd</a:t>
            </a:r>
            <a:r>
              <a:rPr lang="en-US" sz="2400" b="1" dirty="0">
                <a:ea typeface="+mn-lt"/>
                <a:cs typeface="+mn-lt"/>
              </a:rPr>
              <a:t> PART - Customer segmentation case study </a:t>
            </a:r>
          </a:p>
          <a:p>
            <a:pPr lvl="1">
              <a:buFont typeface="Arial"/>
              <a:buChar char="•"/>
            </a:pPr>
            <a:r>
              <a:rPr lang="en-US" sz="2700" dirty="0">
                <a:ea typeface="+mn-lt"/>
                <a:cs typeface="+mn-lt"/>
              </a:rPr>
              <a:t>ETL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Exploratory </a:t>
            </a:r>
            <a:r>
              <a:rPr lang="en-US" dirty="0">
                <a:ea typeface="+mn-lt"/>
                <a:cs typeface="+mn-lt"/>
              </a:rPr>
              <a:t>analysis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Visualization</a:t>
            </a:r>
            <a:endParaRPr lang="en-US" sz="2000" dirty="0">
              <a:ea typeface="+mn-lt"/>
              <a:cs typeface="+mn-lt"/>
            </a:endParaRPr>
          </a:p>
          <a:p>
            <a:pPr indent="0"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The total duration of the workshop will be around 2 hours &amp; 45 min. </a:t>
            </a:r>
          </a:p>
          <a:p>
            <a:pPr>
              <a:buNone/>
            </a:pPr>
            <a:r>
              <a:rPr lang="en-US" sz="2400" u="sng" dirty="0">
                <a:ea typeface="+mn-lt"/>
                <a:cs typeface="+mn-lt"/>
              </a:rPr>
              <a:t>Deliverables:</a:t>
            </a:r>
            <a:r>
              <a:rPr lang="en-US" sz="2400" dirty="0">
                <a:ea typeface="+mn-lt"/>
                <a:cs typeface="+mn-lt"/>
              </a:rPr>
              <a:t> R notebooks containing all code generated during the 3 parts of the workshop &amp; presentations are uploaded at </a:t>
            </a:r>
            <a:r>
              <a:rPr lang="en-US" sz="2400" dirty="0" err="1">
                <a:ea typeface="+mn-lt"/>
                <a:cs typeface="+mn-lt"/>
              </a:rPr>
              <a:t>github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  <a:hlinkClick r:id="rId3"/>
              </a:rPr>
              <a:t>link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504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795</Words>
  <Application>Microsoft Macintosh PowerPoint</Application>
  <PresentationFormat>Widescreen</PresentationFormat>
  <Paragraphs>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R &amp; Tidyverse</vt:lpstr>
      <vt:lpstr>About your host</vt:lpstr>
      <vt:lpstr>PyData Piraeus </vt:lpstr>
      <vt:lpstr>R programming language</vt:lpstr>
      <vt:lpstr>Why R?</vt:lpstr>
      <vt:lpstr>Tidyverse</vt:lpstr>
      <vt:lpstr>Tidyverse core packages</vt:lpstr>
      <vt:lpstr>Why Tidyverse?</vt:lpstr>
      <vt:lpstr>Workshop Schedule</vt:lpstr>
      <vt:lpstr>Questions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&amp; Tidyverse</dc:title>
  <dc:creator>Manos Antoniou</dc:creator>
  <cp:lastModifiedBy>Manos Antoniou</cp:lastModifiedBy>
  <cp:revision>598</cp:revision>
  <dcterms:created xsi:type="dcterms:W3CDTF">2020-02-09T11:53:26Z</dcterms:created>
  <dcterms:modified xsi:type="dcterms:W3CDTF">2020-11-06T18:27:11Z</dcterms:modified>
</cp:coreProperties>
</file>