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A1216-D15A-4D2B-3CA1-76388B5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3BB92-4815-E7DD-93A7-923A7866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6A99A-016F-001F-0A26-F0BE04B7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26F20-BE4C-A6AF-22D0-9C5E444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1C75-FFC2-5B27-AC69-F640C3DE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5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30C46-BABB-FED9-5B0D-21955F2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48DC7-25DF-5824-5AEF-B3CD4EC1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B7182-3CF0-472E-A9DF-D70A181F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A492A-F612-9280-F3ED-EE07852D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B1250-2933-DC46-466F-5CF32950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C997F-E06E-B07E-3C24-696351C8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D78BE-DC0E-0CA2-2645-94449EC1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654C6-4F20-4885-ECB0-456768A6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BE981-CA05-6127-29A9-D3C4F61C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8EB7C-BFC4-4D39-7345-8C88E88F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925B-D284-DDA3-41F6-F1639011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DBD24-0784-EA3B-3DF9-65B7D5C5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34DF3-4224-486A-DDF5-67679E89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2B6D2-E620-4424-15E7-93017E9D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60886-0DA9-DEC0-5535-BADDA5C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84F74-6E70-0FF8-BB1C-9A0B4A30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D5D9B-0CC9-3A34-511B-A00D38E8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2024C-3723-48D1-6958-29E7A17B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616EC-EF2B-C601-59BA-6B6011F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E9C53-BBA9-47E5-6592-4E1DAF4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62CB4-ABB8-2EA6-CF36-B7690B15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5040F-EDED-1C2D-117A-FDBB6DE8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95E75-AD5A-801A-A3A3-76CAF952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527D7-698B-65CE-56DB-80DF4AE3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D9D26-D855-A000-764B-7DD9D66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40928-2CA3-2172-AD9B-44E6CFEC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EC22-0CD6-F09C-7950-94D2A30E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4000-5074-9562-226A-64054274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DE523-4641-5A86-8757-930D9584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FAB89-E4CE-7CBB-42D9-8AA55EF00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62295-7E56-6B52-EB33-EF3D88A67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45580-FF97-239A-99D8-0D0C6E47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053341-6D67-BD90-6521-FD88F65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4E1B8-F250-7196-2B6A-FC43AB0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D2A7B-150E-D3C6-7E73-3102FD3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F2D7E-AD8F-90E5-30CE-421546B7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A0C38E-4B27-4AB0-6F0C-F678EE0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06326-D3C2-245C-942C-BBEB9BC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3F3A4-3E73-27DF-35C2-37DE2273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61699-C6BF-AA94-C51B-86BD0611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0D71D-B083-FAF2-8A18-A5B2A7AA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96E3-8F26-0B22-EC2E-1BB3FC34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4E007-2551-9250-DA6E-A7BBFFF1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6D3F3-7853-77E1-B154-90347D70E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B6B52-08AD-1034-6E3A-CF7E792E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5F598-3F12-8CA2-FF2E-25F8B152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2DAA-0F4B-7C04-3374-FF3535E6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4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5A80-F609-BD2F-2D31-039664B9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27A38-0254-E3D5-90AF-684D716F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7CE1F-E612-0A6D-03AC-F24FCA19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429F7-47B4-F58F-D652-21C3AF55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FA76E-6FF7-83A0-29CD-AD036359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B3F5E-A042-DA10-8935-045A2E80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D0F89-28CE-E7FD-AF87-5A2DFF69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CF101-B2D1-09D8-55F7-948674DD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56B1B-EF67-D4EC-69C0-6CD46A773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F946-EC44-4E94-ADB5-54090C07B62D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44352-5964-5454-CC57-97F489471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29582-FF92-8821-A3AA-D69C17DB5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E394-2FEE-4D44-BFA0-8E908AD6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3CCB6C-1781-FD77-76AB-21D5DC01730A}"/>
              </a:ext>
            </a:extLst>
          </p:cNvPr>
          <p:cNvSpPr/>
          <p:nvPr/>
        </p:nvSpPr>
        <p:spPr>
          <a:xfrm>
            <a:off x="1124541" y="2175250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Start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7E5F45-A1E9-B1D5-4367-7708390381E1}"/>
              </a:ext>
            </a:extLst>
          </p:cNvPr>
          <p:cNvSpPr/>
          <p:nvPr/>
        </p:nvSpPr>
        <p:spPr>
          <a:xfrm>
            <a:off x="4551175" y="572683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AfterZero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A15B78-C417-8F15-B3F5-B9AB602A7EAD}"/>
              </a:ext>
            </a:extLst>
          </p:cNvPr>
          <p:cNvSpPr/>
          <p:nvPr/>
        </p:nvSpPr>
        <p:spPr>
          <a:xfrm>
            <a:off x="4551175" y="4118997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After1To9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27D010-D31A-1C45-F7BF-F9E5CAFCB3C2}"/>
              </a:ext>
            </a:extLst>
          </p:cNvPr>
          <p:cNvSpPr/>
          <p:nvPr/>
        </p:nvSpPr>
        <p:spPr>
          <a:xfrm>
            <a:off x="7362528" y="2248135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Error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E7E440-A1CB-A28F-389E-797529DBFEA0}"/>
              </a:ext>
            </a:extLst>
          </p:cNvPr>
          <p:cNvCxnSpPr>
            <a:cxnSpLocks/>
          </p:cNvCxnSpPr>
          <p:nvPr/>
        </p:nvCxnSpPr>
        <p:spPr>
          <a:xfrm flipV="1">
            <a:off x="2669366" y="1533465"/>
            <a:ext cx="1993506" cy="1283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0646D5-1B91-D8B2-07D0-E5C1537DF3C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37312" y="1618658"/>
            <a:ext cx="1551450" cy="8557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BE2D5-1FE4-CC7F-D546-E8BFA441D67E}"/>
              </a:ext>
            </a:extLst>
          </p:cNvPr>
          <p:cNvSpPr txBox="1"/>
          <p:nvPr/>
        </p:nvSpPr>
        <p:spPr>
          <a:xfrm>
            <a:off x="3121267" y="1194178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</a:t>
            </a:r>
            <a:endParaRPr lang="zh-CN" altLang="en-US" sz="5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8421F6-BB9A-FC1C-8F27-ADF3E246FE2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17237" y="3023802"/>
            <a:ext cx="2233938" cy="186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A6CC607-1DA5-FFEB-D295-F32558305DC3}"/>
              </a:ext>
            </a:extLst>
          </p:cNvPr>
          <p:cNvSpPr txBox="1"/>
          <p:nvPr/>
        </p:nvSpPr>
        <p:spPr>
          <a:xfrm>
            <a:off x="3289291" y="3020547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1-9</a:t>
            </a:r>
            <a:endParaRPr lang="zh-CN" altLang="en-US" sz="5400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E51174E-A529-D53C-8718-2F13B950E6C6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5323588" y="4891410"/>
            <a:ext cx="772412" cy="772412"/>
          </a:xfrm>
          <a:prstGeom prst="curvedConnector4">
            <a:avLst>
              <a:gd name="adj1" fmla="val -75920"/>
              <a:gd name="adj2" fmla="val 1869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AE6EECD-D759-E80C-9787-1967AF67D8C0}"/>
              </a:ext>
            </a:extLst>
          </p:cNvPr>
          <p:cNvSpPr txBox="1"/>
          <p:nvPr/>
        </p:nvSpPr>
        <p:spPr>
          <a:xfrm>
            <a:off x="6868413" y="566382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0-9</a:t>
            </a:r>
            <a:endParaRPr lang="zh-CN" altLang="en-US" sz="5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C18DA71-DD00-904A-8F16-68845916932C}"/>
              </a:ext>
            </a:extLst>
          </p:cNvPr>
          <p:cNvSpPr txBox="1"/>
          <p:nvPr/>
        </p:nvSpPr>
        <p:spPr>
          <a:xfrm>
            <a:off x="7645558" y="426672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十进制状态机</a:t>
            </a:r>
          </a:p>
        </p:txBody>
      </p:sp>
    </p:spTree>
    <p:extLst>
      <p:ext uri="{BB962C8B-B14F-4D97-AF65-F5344CB8AC3E}">
        <p14:creationId xmlns:p14="http://schemas.microsoft.com/office/powerpoint/2010/main" val="13385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C25F7D-F1F8-C81B-D458-4C988DA83335}"/>
              </a:ext>
            </a:extLst>
          </p:cNvPr>
          <p:cNvSpPr/>
          <p:nvPr/>
        </p:nvSpPr>
        <p:spPr>
          <a:xfrm>
            <a:off x="1124541" y="2175250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Start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784A98-1064-8074-EA91-F5F842B8CC32}"/>
              </a:ext>
            </a:extLst>
          </p:cNvPr>
          <p:cNvSpPr/>
          <p:nvPr/>
        </p:nvSpPr>
        <p:spPr>
          <a:xfrm>
            <a:off x="4551175" y="572683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AfterZero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2AF90E-4141-A06C-41A3-33C49F2A9298}"/>
              </a:ext>
            </a:extLst>
          </p:cNvPr>
          <p:cNvSpPr/>
          <p:nvPr/>
        </p:nvSpPr>
        <p:spPr>
          <a:xfrm>
            <a:off x="4551175" y="4118997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After1To9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F624D3-D056-0699-5C81-68877B328C12}"/>
              </a:ext>
            </a:extLst>
          </p:cNvPr>
          <p:cNvSpPr/>
          <p:nvPr/>
        </p:nvSpPr>
        <p:spPr>
          <a:xfrm>
            <a:off x="10510866" y="4797760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Error</a:t>
            </a:r>
            <a:endParaRPr lang="zh-CN" altLang="en-US" sz="3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05F74EF-1D65-F349-8665-1BA940B3A64E}"/>
              </a:ext>
            </a:extLst>
          </p:cNvPr>
          <p:cNvCxnSpPr>
            <a:cxnSpLocks/>
          </p:cNvCxnSpPr>
          <p:nvPr/>
        </p:nvCxnSpPr>
        <p:spPr>
          <a:xfrm flipV="1">
            <a:off x="2669366" y="1533465"/>
            <a:ext cx="1993506" cy="1283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EB371-352C-5A7D-64FE-33B2CBDCB085}"/>
              </a:ext>
            </a:extLst>
          </p:cNvPr>
          <p:cNvSpPr txBox="1"/>
          <p:nvPr/>
        </p:nvSpPr>
        <p:spPr>
          <a:xfrm>
            <a:off x="3121267" y="1194178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</a:t>
            </a:r>
            <a:endParaRPr lang="zh-CN" altLang="en-US" sz="5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A88664-7BF5-A0A9-BEBF-8C8D89028E9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17237" y="3023802"/>
            <a:ext cx="2233938" cy="186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25F26DC-6AD0-638F-5CE4-9212F6B12712}"/>
              </a:ext>
            </a:extLst>
          </p:cNvPr>
          <p:cNvSpPr txBox="1"/>
          <p:nvPr/>
        </p:nvSpPr>
        <p:spPr>
          <a:xfrm>
            <a:off x="2038424" y="410696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1-9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51A39C-E541-F126-2BFB-B37272580CD8}"/>
              </a:ext>
            </a:extLst>
          </p:cNvPr>
          <p:cNvSpPr txBox="1"/>
          <p:nvPr/>
        </p:nvSpPr>
        <p:spPr>
          <a:xfrm>
            <a:off x="6868413" y="566382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0-9</a:t>
            </a:r>
            <a:endParaRPr lang="zh-CN" altLang="en-US" sz="5400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C42BD510-D29A-5A21-A211-E9B35A9172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3588" y="4891410"/>
            <a:ext cx="772412" cy="772412"/>
          </a:xfrm>
          <a:prstGeom prst="curvedConnector4">
            <a:avLst>
              <a:gd name="adj1" fmla="val -75920"/>
              <a:gd name="adj2" fmla="val 1869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6797D28-246C-5CEC-8F5A-BE21618BFDEA}"/>
              </a:ext>
            </a:extLst>
          </p:cNvPr>
          <p:cNvSpPr/>
          <p:nvPr/>
        </p:nvSpPr>
        <p:spPr>
          <a:xfrm>
            <a:off x="5103978" y="2248135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AfterDot</a:t>
            </a:r>
            <a:endParaRPr lang="zh-CN" altLang="en-US" sz="3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544EFE-03C2-0DBB-DD06-37E79DF9FAEF}"/>
              </a:ext>
            </a:extLst>
          </p:cNvPr>
          <p:cNvCxnSpPr>
            <a:cxnSpLocks/>
          </p:cNvCxnSpPr>
          <p:nvPr/>
        </p:nvCxnSpPr>
        <p:spPr>
          <a:xfrm>
            <a:off x="2561456" y="3109796"/>
            <a:ext cx="2654219" cy="46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A3383-1EE4-D396-8EB1-7DAE94E58134}"/>
              </a:ext>
            </a:extLst>
          </p:cNvPr>
          <p:cNvSpPr txBox="1"/>
          <p:nvPr/>
        </p:nvSpPr>
        <p:spPr>
          <a:xfrm>
            <a:off x="3888565" y="1067253"/>
            <a:ext cx="5725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/>
              <a:t>.</a:t>
            </a:r>
            <a:endParaRPr lang="zh-CN" altLang="en-US" sz="138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DA30146-F1DD-BB77-C70A-EEB5DE275359}"/>
              </a:ext>
            </a:extLst>
          </p:cNvPr>
          <p:cNvSpPr/>
          <p:nvPr/>
        </p:nvSpPr>
        <p:spPr>
          <a:xfrm>
            <a:off x="7687341" y="480194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After0Dot</a:t>
            </a:r>
            <a:endParaRPr lang="zh-CN" altLang="en-US" sz="3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D46308-CAE3-03F4-A755-C5C8A6EEA1AE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064334" y="1252607"/>
            <a:ext cx="162300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1566C99-9AD1-3E7F-387E-E65B861E584D}"/>
              </a:ext>
            </a:extLst>
          </p:cNvPr>
          <p:cNvSpPr txBox="1"/>
          <p:nvPr/>
        </p:nvSpPr>
        <p:spPr>
          <a:xfrm>
            <a:off x="6497832" y="-858479"/>
            <a:ext cx="5725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/>
              <a:t>.</a:t>
            </a:r>
            <a:endParaRPr lang="zh-CN" altLang="en-US" sz="13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737F85-945A-87D7-5B25-3BBE9E45351B}"/>
              </a:ext>
            </a:extLst>
          </p:cNvPr>
          <p:cNvSpPr txBox="1"/>
          <p:nvPr/>
        </p:nvSpPr>
        <p:spPr>
          <a:xfrm>
            <a:off x="232783" y="202837"/>
            <a:ext cx="4921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todo</a:t>
            </a:r>
            <a:r>
              <a:rPr lang="en-US" altLang="zh-CN" sz="3200" dirty="0"/>
              <a:t>: . illegal </a:t>
            </a:r>
            <a:r>
              <a:rPr lang="zh-CN" altLang="en-US" sz="3200" dirty="0"/>
              <a:t>不能以 </a:t>
            </a:r>
            <a:r>
              <a:rPr lang="en-US" altLang="zh-CN" sz="3200" dirty="0"/>
              <a:t>. </a:t>
            </a:r>
            <a:r>
              <a:rPr lang="zh-CN" altLang="en-US" sz="3200" dirty="0"/>
              <a:t>结束</a:t>
            </a:r>
            <a:endParaRPr lang="en-US" altLang="zh-CN" sz="3200" dirty="0">
              <a:highlight>
                <a:srgbClr val="FFFF00"/>
              </a:highlight>
            </a:endParaRPr>
          </a:p>
          <a:p>
            <a:r>
              <a:rPr lang="en-US" altLang="zh-CN" sz="3200" dirty="0"/>
              <a:t>[1-9][0-9]{0,} . [0-9]*</a:t>
            </a:r>
            <a:endParaRPr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874549-2A60-5E4A-AA81-342E5C6C86E2}"/>
              </a:ext>
            </a:extLst>
          </p:cNvPr>
          <p:cNvSpPr txBox="1"/>
          <p:nvPr/>
        </p:nvSpPr>
        <p:spPr>
          <a:xfrm>
            <a:off x="10029663" y="1481762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0 - 9</a:t>
            </a:r>
            <a:endParaRPr lang="zh-CN" altLang="en-US" sz="5400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79D00EC-434D-E9EE-EB6A-DA866F6349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4838" y="1252606"/>
            <a:ext cx="772412" cy="772412"/>
          </a:xfrm>
          <a:prstGeom prst="curvedConnector4">
            <a:avLst>
              <a:gd name="adj1" fmla="val -75920"/>
              <a:gd name="adj2" fmla="val 1869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6D55989-5C70-4579-9D99-21AFAFE37206}"/>
              </a:ext>
            </a:extLst>
          </p:cNvPr>
          <p:cNvSpPr txBox="1"/>
          <p:nvPr/>
        </p:nvSpPr>
        <p:spPr>
          <a:xfrm>
            <a:off x="6146078" y="1460433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0 - 9</a:t>
            </a:r>
            <a:endParaRPr lang="zh-CN" altLang="en-US" sz="5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E15256-EC6D-2A5D-C3DD-96ABC9EE5941}"/>
              </a:ext>
            </a:extLst>
          </p:cNvPr>
          <p:cNvCxnSpPr>
            <a:cxnSpLocks/>
          </p:cNvCxnSpPr>
          <p:nvPr/>
        </p:nvCxnSpPr>
        <p:spPr>
          <a:xfrm flipV="1">
            <a:off x="6571185" y="1790202"/>
            <a:ext cx="1559112" cy="1319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4D5898-3D03-66ED-5F4E-863976D05E8D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096000" y="1957206"/>
            <a:ext cx="2249084" cy="2934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AEF0F1B-5F97-55D5-0C7B-39A47364E43B}"/>
              </a:ext>
            </a:extLst>
          </p:cNvPr>
          <p:cNvSpPr txBox="1"/>
          <p:nvPr/>
        </p:nvSpPr>
        <p:spPr>
          <a:xfrm>
            <a:off x="6810192" y="1546926"/>
            <a:ext cx="5725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/>
              <a:t>.</a:t>
            </a:r>
            <a:endParaRPr lang="zh-CN" altLang="en-US" sz="138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6B92A68-A3C7-D54C-8093-ED17FDFEC1E9}"/>
              </a:ext>
            </a:extLst>
          </p:cNvPr>
          <p:cNvSpPr/>
          <p:nvPr/>
        </p:nvSpPr>
        <p:spPr>
          <a:xfrm>
            <a:off x="10295046" y="2412781"/>
            <a:ext cx="1544825" cy="154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Success</a:t>
            </a:r>
            <a:endParaRPr lang="zh-CN" altLang="en-US" sz="32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02D4E3-9828-F8E8-67C8-99577349B1F0}"/>
              </a:ext>
            </a:extLst>
          </p:cNvPr>
          <p:cNvCxnSpPr>
            <a:cxnSpLocks/>
            <a:stCxn id="5" idx="6"/>
            <a:endCxn id="49" idx="2"/>
          </p:cNvCxnSpPr>
          <p:nvPr/>
        </p:nvCxnSpPr>
        <p:spPr>
          <a:xfrm>
            <a:off x="6096000" y="1345096"/>
            <a:ext cx="4199046" cy="18400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3BDDAB3-1EAC-F68E-595D-B4DF2C220621}"/>
              </a:ext>
            </a:extLst>
          </p:cNvPr>
          <p:cNvCxnSpPr>
            <a:cxnSpLocks/>
            <a:stCxn id="6" idx="6"/>
            <a:endCxn id="49" idx="2"/>
          </p:cNvCxnSpPr>
          <p:nvPr/>
        </p:nvCxnSpPr>
        <p:spPr>
          <a:xfrm flipV="1">
            <a:off x="6096000" y="3185194"/>
            <a:ext cx="4199046" cy="17062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188C7FC-3C4E-03BB-A27E-81972A648335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9005932" y="1798785"/>
            <a:ext cx="1285328" cy="14019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2D6E45-2B21-CDC7-D1E9-AC29C60EA845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6648803" y="3020548"/>
            <a:ext cx="3862063" cy="2549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Shon</dc:creator>
  <cp:lastModifiedBy>Shon</cp:lastModifiedBy>
  <cp:revision>2</cp:revision>
  <dcterms:created xsi:type="dcterms:W3CDTF">2023-07-29T12:56:34Z</dcterms:created>
  <dcterms:modified xsi:type="dcterms:W3CDTF">2023-07-29T13:41:15Z</dcterms:modified>
</cp:coreProperties>
</file>