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533" r:id="rId2"/>
    <p:sldId id="534" r:id="rId3"/>
    <p:sldId id="535" r:id="rId4"/>
    <p:sldId id="536" r:id="rId5"/>
    <p:sldId id="537" r:id="rId6"/>
  </p:sldIdLst>
  <p:sldSz cx="9144000" cy="6858000" type="screen4x3"/>
  <p:notesSz cx="6794500" cy="9982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s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5501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23A6E-5F48-4BC6-8ED5-FC1261E956E4}" type="datetimeFigureOut">
              <a:rPr lang="pt-BR" smtClean="0"/>
              <a:pPr/>
              <a:t>18/10/2022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41545"/>
            <a:ext cx="5435600" cy="44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68B2-FADA-4A5B-88E4-6214DB26ED4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6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1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BA30-0158-47DC-8BE4-04B5DEFA0546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53EEB-EB47-43D3-8907-808CBE09DE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37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6CAF-296F-4243-B9B9-A07564E957B5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C4ADC-2AC9-4346-96CE-31ADD47A06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341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AE6D7-1E58-4C13-9D24-896490D0969F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CB2CB-20E4-47EE-8723-7E86F72742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38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835CA-1364-433E-9711-FF28E2E4D312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D3DB-D7D2-4A81-B58D-432155601D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03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51C07-D719-4328-8AA7-290D186D8D0A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32E0-9527-4C9E-A8B1-F8F5F73D08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678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07530-1892-420B-A753-5F9B0DE65C1B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42047-0A0D-4AB8-B70F-3BB0825EC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021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7F6A5-5879-4454-967C-B3414CECFC43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8294D-5DF8-4253-A847-088857EDB1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478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DDE-CCEA-421E-B80C-9EA427D4C42A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833F-BAD2-4952-BE18-84CFD67025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99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A5E4-F88D-4ED9-8639-D553D8F51960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7C7E7-93B3-41FB-90C8-7326629041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34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9C20-7AAF-48A1-9A4D-7F90CF75D35A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0E36B-D30E-48CB-894B-42DF6FEE73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23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6F761-C216-4670-B817-1C4C453B1B94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CE27F-3F32-42A4-8E94-B7D396E42F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60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16E5EF-E07D-4D7D-B973-C790244FB1F4}" type="datetimeFigureOut">
              <a:rPr lang="pt-BR"/>
              <a:pPr>
                <a:defRPr/>
              </a:pPr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63DA5-A165-4032-891B-FD44189F43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76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pessoa, raquete, bola&#10;&#10;Descrição gerada automaticamente">
            <a:extLst>
              <a:ext uri="{FF2B5EF4-FFF2-40B4-BE49-F238E27FC236}">
                <a16:creationId xmlns:a16="http://schemas.microsoft.com/office/drawing/2014/main" id="{BF08DEA7-5B66-CF44-903B-1C2989EA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35" y="1663738"/>
            <a:ext cx="7772400" cy="12239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Programador de Sistemas</a:t>
            </a:r>
            <a:endParaRPr lang="pt-BR" sz="7200" b="1" dirty="0">
              <a:solidFill>
                <a:schemeClr val="bg1"/>
              </a:solidFill>
              <a:latin typeface="+mn-lt"/>
              <a:ea typeface="Calibri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824" y="602128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Prof. Roberto Fermino Medeiros</a:t>
            </a:r>
            <a:endParaRPr lang="pt-BR" sz="2800" dirty="0">
              <a:solidFill>
                <a:schemeClr val="bg1"/>
              </a:solidFill>
              <a:latin typeface="+mj-lt"/>
              <a:ea typeface="Calibri"/>
              <a:cs typeface="Calibri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 txBox="1">
            <a:spLocks/>
          </p:cNvSpPr>
          <p:nvPr/>
        </p:nvSpPr>
        <p:spPr bwMode="auto">
          <a:xfrm>
            <a:off x="1295400" y="3698749"/>
            <a:ext cx="6858000" cy="110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Plano de </a:t>
            </a:r>
            <a:r>
              <a:rPr lang="pt-BR" sz="2800" dirty="0" err="1">
                <a:solidFill>
                  <a:schemeClr val="bg1"/>
                </a:solidFill>
                <a:latin typeface="+mj-lt"/>
              </a:rPr>
              <a:t>Cutover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07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7282-319E-BD93-C843-2485C254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 Live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D0574-E8A8-289F-CBF7-50A95D7F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Termo usado para definir a data de inicio de operação de um projeto.</a:t>
            </a:r>
          </a:p>
        </p:txBody>
      </p:sp>
    </p:spTree>
    <p:extLst>
      <p:ext uri="{BB962C8B-B14F-4D97-AF65-F5344CB8AC3E}">
        <p14:creationId xmlns:p14="http://schemas.microsoft.com/office/powerpoint/2010/main" val="120996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463F6-D863-9E25-C305-625E1D8A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</a:t>
            </a:r>
            <a:r>
              <a:rPr lang="pt-BR" dirty="0" err="1"/>
              <a:t>Cutover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F9CE9-6A62-FE06-444F-A0379EEC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de tarefas ou atividades a serem realizadas para aplicar um projeto em produção.</a:t>
            </a:r>
          </a:p>
          <a:p>
            <a:r>
              <a:rPr lang="pt-BR" dirty="0"/>
              <a:t>Deve listar as atividades de todas as áreas evolvidas direta ou indiretamente ligas ao projeto.</a:t>
            </a:r>
          </a:p>
          <a:p>
            <a:r>
              <a:rPr lang="pt-BR" dirty="0"/>
              <a:t>Documento deve ser vivo e armazenado para consultas futuras</a:t>
            </a:r>
          </a:p>
        </p:txBody>
      </p:sp>
    </p:spTree>
    <p:extLst>
      <p:ext uri="{BB962C8B-B14F-4D97-AF65-F5344CB8AC3E}">
        <p14:creationId xmlns:p14="http://schemas.microsoft.com/office/powerpoint/2010/main" val="23986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94BD-87D6-FE8C-01F4-596B65CA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Praticas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09997-A313-2247-BA80-AE759593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mais detalhado e segmentado as tarefas forem melhor.</a:t>
            </a:r>
          </a:p>
          <a:p>
            <a:r>
              <a:rPr lang="pt-BR" dirty="0"/>
              <a:t>Uma pessoa deve ser responsável pelo controle e cobrança das atividades.</a:t>
            </a:r>
          </a:p>
          <a:p>
            <a:r>
              <a:rPr lang="pt-BR" dirty="0"/>
              <a:t>Atividade deve ter um data da execução agendada.</a:t>
            </a:r>
          </a:p>
          <a:p>
            <a:r>
              <a:rPr lang="pt-BR" dirty="0"/>
              <a:t>Plano pode contar as atividades de </a:t>
            </a:r>
            <a:r>
              <a:rPr lang="pt-BR" dirty="0" err="1"/>
              <a:t>rollback</a:t>
            </a:r>
            <a:r>
              <a:rPr lang="pt-BR" dirty="0"/>
              <a:t> do projeto.</a:t>
            </a:r>
          </a:p>
        </p:txBody>
      </p:sp>
    </p:spTree>
    <p:extLst>
      <p:ext uri="{BB962C8B-B14F-4D97-AF65-F5344CB8AC3E}">
        <p14:creationId xmlns:p14="http://schemas.microsoft.com/office/powerpoint/2010/main" val="14699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F552-AFB5-49F5-34F9-C95F606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B4E46-0BA6-FAF3-6425-BC9F9247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Elaboração de um plano de </a:t>
            </a:r>
            <a:r>
              <a:rPr lang="pt-BR" dirty="0" err="1"/>
              <a:t>cutover</a:t>
            </a:r>
            <a:r>
              <a:rPr lang="pt-BR" dirty="0"/>
              <a:t> do projeto de concessionária.</a:t>
            </a:r>
          </a:p>
          <a:p>
            <a:r>
              <a:rPr lang="pt-BR" dirty="0"/>
              <a:t>Deve contes tarefas de </a:t>
            </a:r>
            <a:r>
              <a:rPr lang="pt-BR" dirty="0" err="1"/>
              <a:t>golive</a:t>
            </a:r>
            <a:r>
              <a:rPr lang="pt-BR" dirty="0"/>
              <a:t> e pós </a:t>
            </a:r>
            <a:r>
              <a:rPr lang="pt-BR" dirty="0" err="1"/>
              <a:t>golive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897761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135</Words>
  <Application>Microsoft Office PowerPoint</Application>
  <PresentationFormat>Apresentação na tela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3_Tema do Office</vt:lpstr>
      <vt:lpstr>Programador de Sistemas</vt:lpstr>
      <vt:lpstr>Go Live</vt:lpstr>
      <vt:lpstr>Plano de Cutover</vt:lpstr>
      <vt:lpstr>Boas Praticas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Claudia Furtado dos Santos</dc:creator>
  <cp:lastModifiedBy>Roberto Fermino Medeiros</cp:lastModifiedBy>
  <cp:revision>324</cp:revision>
  <cp:lastPrinted>2015-07-07T21:18:08Z</cp:lastPrinted>
  <dcterms:created xsi:type="dcterms:W3CDTF">2012-08-08T16:42:39Z</dcterms:created>
  <dcterms:modified xsi:type="dcterms:W3CDTF">2022-10-18T19:58:20Z</dcterms:modified>
</cp:coreProperties>
</file>