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533" r:id="rId2"/>
    <p:sldId id="534" r:id="rId3"/>
    <p:sldId id="535" r:id="rId4"/>
    <p:sldId id="536" r:id="rId5"/>
    <p:sldId id="537" r:id="rId6"/>
    <p:sldId id="538" r:id="rId7"/>
    <p:sldId id="539" r:id="rId8"/>
    <p:sldId id="540" r:id="rId9"/>
  </p:sldIdLst>
  <p:sldSz cx="9144000" cy="6858000" type="screen4x3"/>
  <p:notesSz cx="6794500" cy="9982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s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5501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23A6E-5F48-4BC6-8ED5-FC1261E956E4}" type="datetimeFigureOut">
              <a:rPr lang="pt-BR" smtClean="0"/>
              <a:pPr/>
              <a:t>18/10/2022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41545"/>
            <a:ext cx="5435600" cy="44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68B2-FADA-4A5B-88E4-6214DB26ED4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6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1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BA30-0158-47DC-8BE4-04B5DEFA0546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53EEB-EB47-43D3-8907-808CBE09DE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37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6CAF-296F-4243-B9B9-A07564E957B5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C4ADC-2AC9-4346-96CE-31ADD47A06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34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AE6D7-1E58-4C13-9D24-896490D0969F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B2CB-20E4-47EE-8723-7E86F72742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3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835CA-1364-433E-9711-FF28E2E4D312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3DB-D7D2-4A81-B58D-432155601D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03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1C07-D719-4328-8AA7-290D186D8D0A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32E0-9527-4C9E-A8B1-F8F5F73D08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678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07530-1892-420B-A753-5F9B0DE65C1B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42047-0A0D-4AB8-B70F-3BB0825EC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021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7F6A5-5879-4454-967C-B3414CECFC43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8294D-5DF8-4253-A847-088857EDB1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478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DDE-CCEA-421E-B80C-9EA427D4C42A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833F-BAD2-4952-BE18-84CFD67025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99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A5E4-F88D-4ED9-8639-D553D8F51960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7C7E7-93B3-41FB-90C8-7326629041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3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9C20-7AAF-48A1-9A4D-7F90CF75D35A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0E36B-D30E-48CB-894B-42DF6FEE73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23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6F761-C216-4670-B817-1C4C453B1B94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CE27F-3F32-42A4-8E94-B7D396E42F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60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16E5EF-E07D-4D7D-B973-C790244FB1F4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63DA5-A165-4032-891B-FD44189F43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76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pessoa, raquete, bola&#10;&#10;Descrição gerada automaticamente">
            <a:extLst>
              <a:ext uri="{FF2B5EF4-FFF2-40B4-BE49-F238E27FC236}">
                <a16:creationId xmlns:a16="http://schemas.microsoft.com/office/drawing/2014/main" id="{BF08DEA7-5B66-CF44-903B-1C2989EA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35" y="1663738"/>
            <a:ext cx="7772400" cy="12239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Programador de Sistemas</a:t>
            </a:r>
            <a:endParaRPr lang="pt-BR" sz="7200" b="1" dirty="0">
              <a:solidFill>
                <a:schemeClr val="bg1"/>
              </a:solidFill>
              <a:latin typeface="+mn-lt"/>
              <a:ea typeface="Calibri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824" y="602128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Prof. Roberto Fermino Medeiros</a:t>
            </a:r>
            <a:endParaRPr lang="pt-BR" sz="2800" dirty="0">
              <a:solidFill>
                <a:schemeClr val="bg1"/>
              </a:solidFill>
              <a:latin typeface="+mj-lt"/>
              <a:ea typeface="Calibri"/>
              <a:cs typeface="Calibri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 txBox="1">
            <a:spLocks/>
          </p:cNvSpPr>
          <p:nvPr/>
        </p:nvSpPr>
        <p:spPr bwMode="auto">
          <a:xfrm>
            <a:off x="1295400" y="3698749"/>
            <a:ext cx="6858000" cy="110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Política de recuperação de dados: conceito backup e </a:t>
            </a:r>
            <a:r>
              <a:rPr lang="pt-BR" sz="2800" dirty="0" err="1">
                <a:solidFill>
                  <a:schemeClr val="bg1"/>
                </a:solidFill>
                <a:latin typeface="+mj-lt"/>
              </a:rPr>
              <a:t>restore</a:t>
            </a:r>
            <a:r>
              <a:rPr lang="pt-BR" sz="28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07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6B545-C2CD-E2A4-B6F6-B0B50E23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F92E1-EF72-6632-86DA-112D5AAD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Backup: ação de salvar dados para ser recuperados em caso de falha</a:t>
            </a:r>
          </a:p>
          <a:p>
            <a:r>
              <a:rPr lang="pt-BR" dirty="0" err="1"/>
              <a:t>Restore</a:t>
            </a:r>
            <a:r>
              <a:rPr lang="pt-BR" dirty="0"/>
              <a:t>: ação de recuperar dados perdidos ou danificados, salvos no backup</a:t>
            </a:r>
          </a:p>
        </p:txBody>
      </p:sp>
    </p:spTree>
    <p:extLst>
      <p:ext uri="{BB962C8B-B14F-4D97-AF65-F5344CB8AC3E}">
        <p14:creationId xmlns:p14="http://schemas.microsoft.com/office/powerpoint/2010/main" val="25418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DADDF-C761-17E2-B6B7-939CA96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Backup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BEE4C-7A24-FAA7-9218-D648BE20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Completo:</a:t>
            </a:r>
            <a:r>
              <a:rPr lang="pt-BR" dirty="0"/>
              <a:t> é o backup de periodicidade mensal ou semanal.</a:t>
            </a:r>
          </a:p>
          <a:p>
            <a:r>
              <a:rPr lang="pt-BR" b="1" dirty="0"/>
              <a:t>Incremental:</a:t>
            </a:r>
            <a:r>
              <a:rPr lang="pt-BR" dirty="0"/>
              <a:t> é o processo no qual novos arquivos são acrescidos a um backup completo.</a:t>
            </a:r>
          </a:p>
          <a:p>
            <a:r>
              <a:rPr lang="pt-BR" b="1" dirty="0"/>
              <a:t>Diferencial:</a:t>
            </a:r>
            <a:r>
              <a:rPr lang="pt-BR" dirty="0"/>
              <a:t> trata-se do backup voltado para os sistemas e dados mais críticos do negócio, que passam por constantes atualizações/modificações. Sua frequência é diária.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47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A969F-DBD6-5E54-EB64-379E705A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 de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BC30C-E8D8-D48D-0B43-A35B9871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 onde será armazenado o backup, dever ser um local seguro. Preferencialmente em local diferente onde se encontra os servidores principais</a:t>
            </a:r>
          </a:p>
        </p:txBody>
      </p:sp>
    </p:spTree>
    <p:extLst>
      <p:ext uri="{BB962C8B-B14F-4D97-AF65-F5344CB8AC3E}">
        <p14:creationId xmlns:p14="http://schemas.microsoft.com/office/powerpoint/2010/main" val="96835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6AA1D-4942-E264-C99C-F405DF36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RPO e RTO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344D4-8B7D-1434-5468-A181C22A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RPO</a:t>
            </a:r>
            <a:r>
              <a:rPr lang="pt-BR" dirty="0"/>
              <a:t> nada mais é do que um método para mensurar a margem de perda de dados que a empresa pode suportar sem impactar as operações vitais.</a:t>
            </a:r>
          </a:p>
          <a:p>
            <a:r>
              <a:rPr lang="pt-BR" b="1" dirty="0"/>
              <a:t>RTO</a:t>
            </a:r>
            <a:r>
              <a:rPr lang="pt-BR" dirty="0"/>
              <a:t> determina o tempo que a TI vai levar para restabelecer um sistema ou ambiente em caso de interrupções ou panes.</a:t>
            </a:r>
          </a:p>
        </p:txBody>
      </p:sp>
    </p:spTree>
    <p:extLst>
      <p:ext uri="{BB962C8B-B14F-4D97-AF65-F5344CB8AC3E}">
        <p14:creationId xmlns:p14="http://schemas.microsoft.com/office/powerpoint/2010/main" val="76924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D116-503A-E11E-7690-1980EC8F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011D5-2716-7A7F-8142-7487C772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 será responsável com configurar, manter e monitorar os backups</a:t>
            </a:r>
          </a:p>
          <a:p>
            <a:r>
              <a:rPr lang="pt-BR" dirty="0"/>
              <a:t>Quem será responsável por recuperar os dados quando necessário</a:t>
            </a:r>
          </a:p>
        </p:txBody>
      </p:sp>
    </p:spTree>
    <p:extLst>
      <p:ext uri="{BB962C8B-B14F-4D97-AF65-F5344CB8AC3E}">
        <p14:creationId xmlns:p14="http://schemas.microsoft.com/office/powerpoint/2010/main" val="78257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34353-B76D-7C26-3B6F-AC17708B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91828-F196-96AB-E322-8C0B3731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será gasto para armazenas e manter os backups</a:t>
            </a:r>
          </a:p>
          <a:p>
            <a:r>
              <a:rPr lang="pt-BR" dirty="0"/>
              <a:t>Custo nunca deve ser mais alto que a perda que o negocio terá com a queda do sistema.</a:t>
            </a:r>
          </a:p>
        </p:txBody>
      </p:sp>
    </p:spTree>
    <p:extLst>
      <p:ext uri="{BB962C8B-B14F-4D97-AF65-F5344CB8AC3E}">
        <p14:creationId xmlns:p14="http://schemas.microsoft.com/office/powerpoint/2010/main" val="190758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C6C24-C32F-65BA-039B-9A24429D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7563E-D93C-DD23-43E4-B36286F7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Elaborar documento de politica de recuperação de dados</a:t>
            </a:r>
          </a:p>
          <a:p>
            <a:r>
              <a:rPr lang="pt-BR" dirty="0"/>
              <a:t>Utilizar base de dados e  concessionária e </a:t>
            </a:r>
            <a:r>
              <a:rPr lang="pt-BR"/>
              <a:t>código fonte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057002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7231</TotalTime>
  <Words>253</Words>
  <Application>Microsoft Office PowerPoint</Application>
  <PresentationFormat>Apresentação na tela (4:3)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3_Tema do Office</vt:lpstr>
      <vt:lpstr>Programador de Sistemas</vt:lpstr>
      <vt:lpstr>Conceitos Básicos</vt:lpstr>
      <vt:lpstr>Estratégias de Backup</vt:lpstr>
      <vt:lpstr>Local de Armazenamento</vt:lpstr>
      <vt:lpstr>RPO e RTO</vt:lpstr>
      <vt:lpstr>Responsabilidades</vt:lpstr>
      <vt:lpstr>Custo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 Furtado dos Santos</dc:creator>
  <cp:lastModifiedBy>Roberto Fermino Medeiros</cp:lastModifiedBy>
  <cp:revision>323</cp:revision>
  <cp:lastPrinted>2015-07-07T21:18:08Z</cp:lastPrinted>
  <dcterms:created xsi:type="dcterms:W3CDTF">2012-08-08T16:42:39Z</dcterms:created>
  <dcterms:modified xsi:type="dcterms:W3CDTF">2022-10-18T19:36:11Z</dcterms:modified>
</cp:coreProperties>
</file>