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533" r:id="rId2"/>
    <p:sldId id="534" r:id="rId3"/>
    <p:sldId id="535" r:id="rId4"/>
    <p:sldId id="536" r:id="rId5"/>
    <p:sldId id="537" r:id="rId6"/>
    <p:sldId id="538" r:id="rId7"/>
    <p:sldId id="539" r:id="rId8"/>
    <p:sldId id="540" r:id="rId9"/>
    <p:sldId id="542" r:id="rId10"/>
    <p:sldId id="541" r:id="rId11"/>
  </p:sldIdLst>
  <p:sldSz cx="9144000" cy="6858000" type="screen4x3"/>
  <p:notesSz cx="6794500" cy="9982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s" initials="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5501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23A6E-5F48-4BC6-8ED5-FC1261E956E4}" type="datetimeFigureOut">
              <a:rPr lang="pt-BR" smtClean="0"/>
              <a:pPr/>
              <a:t>10/10/2022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41545"/>
            <a:ext cx="5435600" cy="449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81358"/>
            <a:ext cx="2944283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68B2-FADA-4A5B-88E4-6214DB26ED4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56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12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1BA30-0158-47DC-8BE4-04B5DEFA0546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53EEB-EB47-43D3-8907-808CBE09DE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37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B6CAF-296F-4243-B9B9-A07564E957B5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C4ADC-2AC9-4346-96CE-31ADD47A06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341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AE6D7-1E58-4C13-9D24-896490D0969F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CB2CB-20E4-47EE-8723-7E86F72742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38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835CA-1364-433E-9711-FF28E2E4D312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D3DB-D7D2-4A81-B58D-432155601D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03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51C07-D719-4328-8AA7-290D186D8D0A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532E0-9527-4C9E-A8B1-F8F5F73D08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678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07530-1892-420B-A753-5F9B0DE65C1B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42047-0A0D-4AB8-B70F-3BB0825EC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021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7F6A5-5879-4454-967C-B3414CECFC43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8294D-5DF8-4253-A847-088857EDB1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478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DDE-CCEA-421E-B80C-9EA427D4C42A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9833F-BAD2-4952-BE18-84CFD67025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996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BA5E4-F88D-4ED9-8639-D553D8F51960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7C7E7-93B3-41FB-90C8-7326629041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34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9C20-7AAF-48A1-9A4D-7F90CF75D35A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0E36B-D30E-48CB-894B-42DF6FEE739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23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6F761-C216-4670-B817-1C4C453B1B94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CE27F-3F32-42A4-8E94-B7D396E42F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60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16E5EF-E07D-4D7D-B973-C790244FB1F4}" type="datetimeFigureOut">
              <a:rPr lang="pt-BR"/>
              <a:pPr>
                <a:defRPr/>
              </a:pPr>
              <a:t>10/10/2022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C63DA5-A165-4032-891B-FD44189F43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76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o ar livre, pessoa, raquete, bola&#10;&#10;Descrição gerada automaticamente">
            <a:extLst>
              <a:ext uri="{FF2B5EF4-FFF2-40B4-BE49-F238E27FC236}">
                <a16:creationId xmlns:a16="http://schemas.microsoft.com/office/drawing/2014/main" id="{BF08DEA7-5B66-CF44-903B-1C2989EA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735" y="1663738"/>
            <a:ext cx="7772400" cy="122396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Programador de Sistemas</a:t>
            </a:r>
            <a:endParaRPr lang="pt-BR" sz="7200" b="1" dirty="0">
              <a:solidFill>
                <a:schemeClr val="bg1"/>
              </a:solidFill>
              <a:latin typeface="+mn-lt"/>
              <a:ea typeface="Calibri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824" y="602128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Prof. Roberto Fermino Medeiros</a:t>
            </a:r>
            <a:endParaRPr lang="pt-BR" sz="2800" dirty="0">
              <a:solidFill>
                <a:schemeClr val="bg1"/>
              </a:solidFill>
              <a:latin typeface="+mj-lt"/>
              <a:ea typeface="Calibri"/>
              <a:cs typeface="Calibri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 txBox="1">
            <a:spLocks/>
          </p:cNvSpPr>
          <p:nvPr/>
        </p:nvSpPr>
        <p:spPr bwMode="auto">
          <a:xfrm>
            <a:off x="1295400" y="3698749"/>
            <a:ext cx="6858000" cy="110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Controle de versão</a:t>
            </a:r>
          </a:p>
        </p:txBody>
      </p:sp>
    </p:spTree>
    <p:extLst>
      <p:ext uri="{BB962C8B-B14F-4D97-AF65-F5344CB8AC3E}">
        <p14:creationId xmlns:p14="http://schemas.microsoft.com/office/powerpoint/2010/main" val="335007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12FB3-E4D0-C269-AC25-FBBDA731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C93BC-F990-9428-979B-694C6DFE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Baixar 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Criar um conta no repositório local.</a:t>
            </a:r>
          </a:p>
          <a:p>
            <a:r>
              <a:rPr lang="pt-BR" dirty="0"/>
              <a:t>Criar um projeto.</a:t>
            </a:r>
          </a:p>
        </p:txBody>
      </p:sp>
    </p:spTree>
    <p:extLst>
      <p:ext uri="{BB962C8B-B14F-4D97-AF65-F5344CB8AC3E}">
        <p14:creationId xmlns:p14="http://schemas.microsoft.com/office/powerpoint/2010/main" val="181517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70EA0-CAB3-ACEA-0875-80CB777A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218DD-E12D-8B80-53CF-923FEFBF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D4D4D"/>
                </a:solidFill>
                <a:effectLst/>
                <a:latin typeface="-apple-system"/>
              </a:rPr>
              <a:t>O controle de versão, também conhecido como controle de fonte, é a prática de rastrear e gerenciar as alterações em um código de software.</a:t>
            </a:r>
          </a:p>
          <a:p>
            <a:r>
              <a:rPr lang="pt-BR" b="0" i="0" dirty="0">
                <a:solidFill>
                  <a:srgbClr val="4D4D4D"/>
                </a:solidFill>
                <a:effectLst/>
                <a:latin typeface="-apple-system"/>
              </a:rPr>
              <a:t>Os sistemas de controle de versão são ferramentas de software que ajudam as equipes de software a gerenciar as alterações ao código-fonte ao longo do tempo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70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B9E5D-1F8E-E028-746C-048E1C9C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63440-260B-6551-B8CE-2C0E4352F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Mais de um programador efetuando manutenção no mesmo código.</a:t>
            </a:r>
          </a:p>
          <a:p>
            <a:r>
              <a:rPr lang="pt-BR" dirty="0"/>
              <a:t>Recuperação de versão estável.</a:t>
            </a:r>
          </a:p>
          <a:p>
            <a:r>
              <a:rPr lang="pt-BR" dirty="0"/>
              <a:t>Possibilita esteira de </a:t>
            </a:r>
            <a:r>
              <a:rPr lang="pt-BR" dirty="0" err="1"/>
              <a:t>deploy</a:t>
            </a:r>
            <a:r>
              <a:rPr lang="pt-BR" dirty="0"/>
              <a:t> automatizado (</a:t>
            </a:r>
            <a:r>
              <a:rPr lang="pt-BR" dirty="0" err="1"/>
              <a:t>DevOps</a:t>
            </a:r>
            <a:r>
              <a:rPr lang="pt-BR" dirty="0"/>
              <a:t>).</a:t>
            </a:r>
          </a:p>
          <a:p>
            <a:r>
              <a:rPr lang="pt-BR" dirty="0"/>
              <a:t>Rastreamento de alterações.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26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6796E-31C3-C281-010A-B25BA1AB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4CE97-5FA6-1D60-BA70-52802A59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um projeto de código aberto maduro e com manutenção ativa desenvolvido em 2005 por Linus Torvalds, o famoso criador do kernel do sistema operacional Linux.</a:t>
            </a:r>
          </a:p>
        </p:txBody>
      </p:sp>
    </p:spTree>
    <p:extLst>
      <p:ext uri="{BB962C8B-B14F-4D97-AF65-F5344CB8AC3E}">
        <p14:creationId xmlns:p14="http://schemas.microsoft.com/office/powerpoint/2010/main" val="401170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F8D74-C6A0-2063-E4FC-B3A133F8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-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B1D65-CB49-6F52-A35B-4107DC8B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foi projetado com a integridade do código-fonte gerenciado como uma prioridade. O conteúdo dos arquivos, bem como os verdadeiros relacionamentos entre arquivos e diretórios, versões, </a:t>
            </a:r>
            <a:r>
              <a:rPr lang="pt-BR" dirty="0" err="1"/>
              <a:t>tags</a:t>
            </a:r>
            <a:r>
              <a:rPr lang="pt-BR" dirty="0"/>
              <a:t> e </a:t>
            </a:r>
            <a:r>
              <a:rPr lang="pt-BR" dirty="0" err="1"/>
              <a:t>commits</a:t>
            </a:r>
            <a:r>
              <a:rPr lang="pt-BR" dirty="0"/>
              <a:t>, todos esses objetos no repositório do </a:t>
            </a:r>
            <a:r>
              <a:rPr lang="pt-BR" dirty="0" err="1"/>
              <a:t>Git</a:t>
            </a:r>
            <a:r>
              <a:rPr lang="pt-BR" dirty="0"/>
              <a:t> são protegidos com um algoritmo de </a:t>
            </a:r>
            <a:r>
              <a:rPr lang="pt-BR" dirty="0" err="1"/>
              <a:t>hash</a:t>
            </a:r>
            <a:r>
              <a:rPr lang="pt-BR" dirty="0"/>
              <a:t> de criptografia seguro chamado SHA1.</a:t>
            </a:r>
          </a:p>
        </p:txBody>
      </p:sp>
    </p:spTree>
    <p:extLst>
      <p:ext uri="{BB962C8B-B14F-4D97-AF65-F5344CB8AC3E}">
        <p14:creationId xmlns:p14="http://schemas.microsoft.com/office/powerpoint/2010/main" val="380705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69807-DFD8-267E-B8E5-7FC75608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</a:t>
            </a:r>
          </a:p>
        </p:txBody>
      </p:sp>
      <p:pic>
        <p:nvPicPr>
          <p:cNvPr id="1028" name="Picture 4" descr="Git merge | Atlassian Git Tutorial">
            <a:extLst>
              <a:ext uri="{FF2B5EF4-FFF2-40B4-BE49-F238E27FC236}">
                <a16:creationId xmlns:a16="http://schemas.microsoft.com/office/drawing/2014/main" id="{E302D964-31FD-1975-EF17-D05CE3FFA5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4" y="1600200"/>
            <a:ext cx="790561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8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E076-5FED-1B7E-B1CB-6E49EE14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4DDE9-2C62-AA5C-FC1D-70B45014E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clone – copia um projeto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– cria uma nova ramificação</a:t>
            </a:r>
          </a:p>
          <a:p>
            <a:r>
              <a:rPr lang="pt-BR" dirty="0" err="1"/>
              <a:t>Git</a:t>
            </a:r>
            <a:r>
              <a:rPr lang="pt-BR" dirty="0"/>
              <a:t> checkout – carrega uma </a:t>
            </a:r>
            <a:r>
              <a:rPr lang="pt-BR" dirty="0" err="1"/>
              <a:t>banch</a:t>
            </a:r>
            <a:r>
              <a:rPr lang="pt-BR" dirty="0"/>
              <a:t> do projeto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– prepara as alterações para envio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 grava as alterações repositor local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– envia </a:t>
            </a:r>
            <a:r>
              <a:rPr lang="pt-BR" dirty="0" err="1"/>
              <a:t>commits</a:t>
            </a:r>
            <a:r>
              <a:rPr lang="pt-BR" dirty="0"/>
              <a:t> para o repositório remoto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37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56C83-8AF8-3078-8C21-68E34854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A1BB6-B79D-C90D-CEE9-4D17A540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revert</a:t>
            </a:r>
            <a:r>
              <a:rPr lang="pt-BR" dirty="0"/>
              <a:t> – reverte código para o um </a:t>
            </a:r>
            <a:r>
              <a:rPr lang="pt-BR" dirty="0" err="1"/>
              <a:t>commit</a:t>
            </a:r>
            <a:r>
              <a:rPr lang="pt-BR" dirty="0"/>
              <a:t> realizado.</a:t>
            </a:r>
          </a:p>
          <a:p>
            <a:r>
              <a:rPr lang="pt-BR" dirty="0" err="1"/>
              <a:t>Git</a:t>
            </a:r>
            <a:r>
              <a:rPr lang="pt-BR" dirty="0"/>
              <a:t> merge – mescla alterações de um </a:t>
            </a:r>
            <a:r>
              <a:rPr lang="pt-BR" dirty="0" err="1"/>
              <a:t>branch</a:t>
            </a:r>
            <a:r>
              <a:rPr lang="pt-BR" dirty="0"/>
              <a:t> com outra.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feach</a:t>
            </a:r>
            <a:r>
              <a:rPr lang="pt-BR" dirty="0"/>
              <a:t> – atualiza repositório local com as </a:t>
            </a:r>
            <a:r>
              <a:rPr lang="pt-BR" dirty="0" err="1"/>
              <a:t>branch</a:t>
            </a:r>
            <a:r>
              <a:rPr lang="pt-BR" dirty="0"/>
              <a:t> do repositório remoto.</a:t>
            </a:r>
          </a:p>
        </p:txBody>
      </p:sp>
    </p:spTree>
    <p:extLst>
      <p:ext uri="{BB962C8B-B14F-4D97-AF65-F5344CB8AC3E}">
        <p14:creationId xmlns:p14="http://schemas.microsoft.com/office/powerpoint/2010/main" val="239647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2377-E775-1F7F-FF5F-DA95568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7F37B-4259-46ED-FFED-4C696CA8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CVS</a:t>
            </a:r>
          </a:p>
          <a:p>
            <a:r>
              <a:rPr lang="pt-BR" dirty="0" err="1"/>
              <a:t>Subversion</a:t>
            </a:r>
            <a:endParaRPr lang="pt-BR" dirty="0"/>
          </a:p>
          <a:p>
            <a:r>
              <a:rPr lang="pt-BR" dirty="0"/>
              <a:t>TFS</a:t>
            </a:r>
          </a:p>
          <a:p>
            <a:r>
              <a:rPr lang="pt-BR" dirty="0"/>
              <a:t>Mercurial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462513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7206</TotalTime>
  <Words>299</Words>
  <Application>Microsoft Office PowerPoint</Application>
  <PresentationFormat>Apresentação na tela 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Calibri</vt:lpstr>
      <vt:lpstr>3_Tema do Office</vt:lpstr>
      <vt:lpstr>Programador de Sistemas</vt:lpstr>
      <vt:lpstr>Controle de Versão</vt:lpstr>
      <vt:lpstr>Controle de Versão</vt:lpstr>
      <vt:lpstr>GIT</vt:lpstr>
      <vt:lpstr>GIT - Segurança</vt:lpstr>
      <vt:lpstr>GIT</vt:lpstr>
      <vt:lpstr>GIT – Comandos Básicos</vt:lpstr>
      <vt:lpstr>GIT – Comandos Básicos</vt:lpstr>
      <vt:lpstr>Outras Ferramentas</vt:lpstr>
      <vt:lpstr>Pratica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Claudia Furtado dos Santos</dc:creator>
  <cp:lastModifiedBy>Roberto Fermino Medeiros</cp:lastModifiedBy>
  <cp:revision>321</cp:revision>
  <cp:lastPrinted>2015-07-07T21:18:08Z</cp:lastPrinted>
  <dcterms:created xsi:type="dcterms:W3CDTF">2012-08-08T16:42:39Z</dcterms:created>
  <dcterms:modified xsi:type="dcterms:W3CDTF">2022-10-10T19:52:34Z</dcterms:modified>
</cp:coreProperties>
</file>