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TT Rounds Condensed Bold" charset="1" panose="02000806030000020003"/>
      <p:regular r:id="rId13"/>
    </p:embeddedFont>
    <p:embeddedFont>
      <p:font typeface="TT Rounds Condensed" charset="1" panose="020005060300000200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790575"/>
            <a:ext cx="7611517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4693" spc="42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Name</a:t>
            </a:r>
            <a:r>
              <a:rPr lang="en-US" sz="4693" spc="4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Mantri Manav C.</a:t>
            </a:r>
          </a:p>
          <a:p>
            <a:pPr algn="l">
              <a:lnSpc>
                <a:spcPts val="5632"/>
              </a:lnSpc>
            </a:pPr>
            <a:r>
              <a:rPr lang="en-US" sz="4693" spc="42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Enroll</a:t>
            </a:r>
            <a:r>
              <a:rPr lang="en-US" sz="4693" spc="4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 : 2404040300111</a:t>
            </a:r>
          </a:p>
          <a:p>
            <a:pPr algn="l">
              <a:lnSpc>
                <a:spcPts val="5632"/>
              </a:lnSpc>
            </a:pPr>
            <a:r>
              <a:rPr lang="en-US" sz="4693" spc="42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sub</a:t>
            </a:r>
            <a:r>
              <a:rPr lang="en-US" sz="4693" spc="4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HTML</a:t>
            </a:r>
          </a:p>
          <a:p>
            <a:pPr algn="l">
              <a:lnSpc>
                <a:spcPts val="5632"/>
              </a:lnSpc>
              <a:spcBef>
                <a:spcPct val="0"/>
              </a:spcBef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Topic</a:t>
            </a: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Use of HTML Basic Tags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What is HTML?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HTML (HyperText Markup Language) is the standard markup language used to create web pages. It provides the structure of a webpage.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Basic Structure of an HTML Document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&lt;!DOCTYPE html&gt;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&lt;html&gt;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&lt;head&gt;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&lt;title&gt;Page Title&lt;/title&gt;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&lt;/head&gt;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&lt;body&gt;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&lt;h1&gt;My First Heading&lt;/h1&gt;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&lt;p&gt;My first paragraph.&lt;/p&gt;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&lt;/body&gt;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&lt;/html&gt;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Common HTML Tags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&lt;html&gt;: Defines the root of an HTML document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&lt;head&gt;: Contains metadata and links to styles/scripts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&lt;body&gt;: Contains the content of the document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&lt;h1&gt; to &lt;h6&gt;: Headings, &lt;p&gt;: Paragraph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&lt;a&gt;: Hyperlinks, &lt;img&gt;: Images, &lt;ul&gt;/&lt;ol&gt;: Lists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Attributes in HTML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HTML elements can have attributes that provide additional information: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href (in &lt;a&gt;): Specifies the URL of the link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src (in &lt;img&gt;): Specifies the path to the image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alt (in &lt;img&gt;): Provides alternate text for the image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style: Inline CSS for the element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 HTML 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&lt;!DOCTYPE html&gt;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&lt;html&gt;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&lt;head&gt;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&lt;title&gt;Example Page&lt;/title&gt;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&lt;/head&gt;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&lt;body&gt;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&lt;h1&gt;Welcome to HTML!&lt;/h1&gt;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&lt;p&gt;This is a paragraph.&lt;/p&gt;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&lt;a href='https://example.com'&gt;Visit Example&lt;/a&gt;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&lt;/body&gt;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26892" y="3290887"/>
            <a:ext cx="249981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  <a:spcBef>
                <a:spcPct val="0"/>
              </a:spcBef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DAGZ49jMQaM</dc:identifier>
  <dcterms:modified xsi:type="dcterms:W3CDTF">2011-08-01T06:04:30Z</dcterms:modified>
  <cp:revision>1</cp:revision>
  <dc:title>HTML_Basic_Tags_Presentation.pptx</dc:title>
</cp:coreProperties>
</file>