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0fb5d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0fb5d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0fb5d4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0fb5d4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40fb5d4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40fb5d4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440fb5d4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440fb5d4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40fb5d4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440fb5d4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440fb5d4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440fb5d4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localhost:9000" TargetMode="External"/><Relationship Id="rId5" Type="http://schemas.openxmlformats.org/officeDocument/2006/relationships/hyperlink" Target="http://localhost:8081" TargetMode="External"/><Relationship Id="rId6" Type="http://schemas.openxmlformats.org/officeDocument/2006/relationships/hyperlink" Target="http://localhost:9000" TargetMode="External"/><Relationship Id="rId7" Type="http://schemas.openxmlformats.org/officeDocument/2006/relationships/hyperlink" Target="http://localhost:808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72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à Docker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71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Outil qui permet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12675" y="1936363"/>
            <a:ext cx="1421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Créer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91525" y="2358575"/>
            <a:ext cx="14634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gérer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1525" y="2793300"/>
            <a:ext cx="16545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déployer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12675" y="1936363"/>
            <a:ext cx="1421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91525" y="2358575"/>
            <a:ext cx="14634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gérer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91525" y="2793300"/>
            <a:ext cx="16545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déployer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87900" y="3313025"/>
            <a:ext cx="4592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Facilite le déploiement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62700" y="4044800"/>
            <a:ext cx="8675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Assure que l'application fonctionne de la même manière sur toutes les machines.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675" y="-254525"/>
            <a:ext cx="2383125" cy="1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87900" y="72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qu’un conteneur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675" y="-254525"/>
            <a:ext cx="2383125" cy="1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515700" y="1722275"/>
            <a:ext cx="8240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Contient tout ce dont ton application a besoin pour fonctionner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15700" y="1722275"/>
            <a:ext cx="8240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Contient tout ce dont ton application a besoin pour fonctionner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211100" y="2687350"/>
            <a:ext cx="20469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bibliothèque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211100" y="2687350"/>
            <a:ext cx="2110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bibliothèque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 d’un projet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675" y="-254525"/>
            <a:ext cx="2383125" cy="1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15700" y="1722275"/>
            <a:ext cx="8240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Docker init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5700" y="1722275"/>
            <a:ext cx="8240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Docker init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200" y="2111000"/>
            <a:ext cx="5947825" cy="2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625" y="2460625"/>
            <a:ext cx="58674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00" y="2346325"/>
            <a:ext cx="85534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613" y="2346325"/>
            <a:ext cx="83915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5200" y="2346325"/>
            <a:ext cx="5532601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87900" y="72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Bien configurer son conteneur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925" y="-254525"/>
            <a:ext cx="2146875" cy="12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15700" y="1722275"/>
            <a:ext cx="8240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Dans compose.yaml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15700" y="1722275"/>
            <a:ext cx="8240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Dans compose.yaml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625" y="705850"/>
            <a:ext cx="2015050" cy="7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625" y="705850"/>
            <a:ext cx="2015050" cy="90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9625" y="705856"/>
            <a:ext cx="2015051" cy="42325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/>
          <p:nvPr/>
        </p:nvCxnSpPr>
        <p:spPr>
          <a:xfrm rot="10800000">
            <a:off x="5261225" y="864025"/>
            <a:ext cx="14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6748525" y="648925"/>
            <a:ext cx="165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 du service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>
            <a:off x="5328325" y="1784050"/>
            <a:ext cx="14202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6748525" y="1559250"/>
            <a:ext cx="165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Démarre le service db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 flipH="1">
            <a:off x="5542650" y="2466025"/>
            <a:ext cx="11688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6796250" y="2229875"/>
            <a:ext cx="165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paramètre de la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5454275" y="3289750"/>
            <a:ext cx="12636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 txBox="1"/>
          <p:nvPr/>
        </p:nvSpPr>
        <p:spPr>
          <a:xfrm>
            <a:off x="6748525" y="3011450"/>
            <a:ext cx="165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sauvegarde les données de la db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flipH="1">
            <a:off x="5627300" y="4315950"/>
            <a:ext cx="1103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 txBox="1"/>
          <p:nvPr/>
        </p:nvSpPr>
        <p:spPr>
          <a:xfrm>
            <a:off x="6748525" y="4044450"/>
            <a:ext cx="165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Indique ou se trouve la db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87900" y="72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build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675" y="-254525"/>
            <a:ext cx="2383125" cy="1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821400" y="1653050"/>
            <a:ext cx="8101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-&gt; Se rendre dans le dossier qui contient le fichier compose.yaml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821400" y="1653050"/>
            <a:ext cx="8101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Se rendre dans le dossier qui contient le fichier compose.yaml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821400" y="2339150"/>
            <a:ext cx="72411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Exécuter</a:t>
            </a: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la commande “docker-compose up”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21400" y="2339150"/>
            <a:ext cx="72411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Exécuter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commande “</a:t>
            </a:r>
            <a:r>
              <a:rPr lang="fr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docker-compose up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016000" y="2890275"/>
            <a:ext cx="5960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-&gt; Accéder à l’application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	- application web : </a:t>
            </a:r>
            <a:r>
              <a:rPr lang="fr" sz="1800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http://localhost:9000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- phpMyAdmin : </a:t>
            </a:r>
            <a:r>
              <a:rPr lang="fr" sz="1800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http://localhost:8081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016000" y="2890275"/>
            <a:ext cx="5960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Accéder à l’application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 application web : </a:t>
            </a:r>
            <a:r>
              <a:rPr lang="fr" sz="1800" u="sng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http://localhost:9000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phpMyAdmin : </a:t>
            </a:r>
            <a:r>
              <a:rPr lang="fr" sz="1800" u="sng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http://localhost:8081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698475" y="3107225"/>
            <a:ext cx="8547900" cy="1457400"/>
          </a:xfrm>
          <a:prstGeom prst="rect">
            <a:avLst/>
          </a:prstGeom>
          <a:solidFill>
            <a:srgbClr val="24313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9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Merci beaucoup</a:t>
            </a:r>
            <a:endParaRPr sz="89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2CFBC"/>
      </a:accent3>
      <a:accent4>
        <a:srgbClr val="4EC4FF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