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a7abd2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a7abd2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aa7abd2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a7abd2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Hale Pono is the best!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Made by: Tatiana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hale pono is the best!!!!!</a:t>
            </a:r>
            <a:endParaRPr/>
          </a:p>
        </p:txBody>
      </p:sp>
      <p:sp>
        <p:nvSpPr>
          <p:cNvPr id="61" name="Google Shape;61;p14"/>
          <p:cNvSpPr txBox="1"/>
          <p:nvPr>
            <p:ph idx="1" type="body"/>
          </p:nvPr>
        </p:nvSpPr>
        <p:spPr>
          <a:xfrm>
            <a:off x="311700" y="1152475"/>
            <a:ext cx="8520600" cy="3416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2400"/>
              <a:t>Why we love hale pono because we have a art room to do different crafts. We also do because there are alot of children to make friends with and share things together to strive and have friendship with people. Also have somewhere to go after school and chill and do homework and have fun.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Merry Christmas and a happy new year!!</a:t>
            </a:r>
            <a:endParaRPr/>
          </a:p>
        </p:txBody>
      </p:sp>
      <p:sp>
        <p:nvSpPr>
          <p:cNvPr id="67" name="Google Shape;67;p15"/>
          <p:cNvSpPr txBox="1"/>
          <p:nvPr>
            <p:ph idx="1" type="body"/>
          </p:nvPr>
        </p:nvSpPr>
        <p:spPr>
          <a:xfrm rot="-119726">
            <a:off x="330454" y="1293601"/>
            <a:ext cx="982196" cy="1026108"/>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Love to all from jesus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