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152dc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152dc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152dc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152dc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Hale pono club is omg!!!!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 room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art room is where you make different art and you make art and crafes and it is so fun to do and you also get candy for Doing the crafe you did in the art room and the staff in the art room is name angile.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Herry chrismas</a:t>
            </a:r>
            <a:endParaRPr/>
          </a:p>
        </p:txBody>
      </p:sp>
      <p:sp>
        <p:nvSpPr>
          <p:cNvPr id="67" name="Google Shape;67;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FFFF"/>
                </a:solidFill>
              </a:rPr>
              <a:t>Love god and jeases.</a:t>
            </a:r>
            <a:endParaRPr>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