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FCA76-734C-21F6-64B2-60CC27845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CF2B35-D43D-D0B9-5853-F7D19BE95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4E960D-FCAB-9C40-5467-96AD9E76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C10C-74D1-4A2A-88E1-7DAA518363A6}" type="datetimeFigureOut">
              <a:rPr lang="es-AR" smtClean="0"/>
              <a:t>10/6/2024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972C42-13EF-1958-84D9-E355D2EC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B6B187-D875-54FE-B456-9D85BD9CB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DCC3-6F11-4944-99B9-C83A13CC50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547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FD120-38ED-4CF7-018A-7BEAE824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6A44EE-716E-7BD4-39C8-2BBADAEBB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93CAAF-74A9-9B96-CF53-998A3109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C10C-74D1-4A2A-88E1-7DAA518363A6}" type="datetimeFigureOut">
              <a:rPr lang="es-AR" smtClean="0"/>
              <a:t>10/6/2024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79284B-C148-B163-1A44-DD50F1F6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9065DF-E92F-9205-DD09-6AB39AEE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DCC3-6F11-4944-99B9-C83A13CC50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029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9B2517-2559-CDC9-0DF9-55C31388C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8773D2-AFC6-7FF5-3D77-238FA0AB5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137365-30C0-843C-D153-88EA13F82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C10C-74D1-4A2A-88E1-7DAA518363A6}" type="datetimeFigureOut">
              <a:rPr lang="es-AR" smtClean="0"/>
              <a:t>10/6/2024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CEFD40-E296-82BE-648D-D0D7DE70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7FFDF5-6F81-FBD6-9DBB-3DD43A25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DCC3-6F11-4944-99B9-C83A13CC50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3047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7B1C5-0728-5DB4-8DF3-C11439F6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6AAA9C-9BCB-A0B6-AB4E-9C76B46D5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4B5B18-7BBC-CC07-DC51-6DE4D925D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C10C-74D1-4A2A-88E1-7DAA518363A6}" type="datetimeFigureOut">
              <a:rPr lang="es-AR" smtClean="0"/>
              <a:t>10/6/2024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2563A4-75BE-797E-E481-B3FC39DC2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C8B37D-FE4F-9F0A-F51D-8E61807E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DCC3-6F11-4944-99B9-C83A13CC50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624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B0C7C3-7562-618E-AB19-59B399FDD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DF30C8-385C-0900-A148-3B0D28233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D369FE-199C-CDEC-1AF1-CB975AD0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C10C-74D1-4A2A-88E1-7DAA518363A6}" type="datetimeFigureOut">
              <a:rPr lang="es-AR" smtClean="0"/>
              <a:t>10/6/2024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16687D-AB34-8900-CFDA-1EE60D20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358BFF-3B92-8120-ECAF-9B75EA098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DCC3-6F11-4944-99B9-C83A13CC50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1332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EF82D-850F-675A-DD7B-B703FC3E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33F161-3C0A-26E3-BB2C-E0F2530E0E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62B30B-9AC5-BC59-4CF1-5FFC53101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43FCC2-AEA5-C681-0AF6-DA3CD44E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C10C-74D1-4A2A-88E1-7DAA518363A6}" type="datetimeFigureOut">
              <a:rPr lang="es-AR" smtClean="0"/>
              <a:t>10/6/2024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559AC8-9663-61D6-13E9-5960E9E3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5360B4-10AB-6DE3-FA78-0585FAED5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DCC3-6F11-4944-99B9-C83A13CC50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79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2E896-1D07-C535-2AA8-C823593B7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8B04A9-3654-6ADD-4347-5074696B8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EAA4A5-893E-5CDB-2F4F-2BD8B08C7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0B9C97F-7511-4EA4-4122-9CF89B57E1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4B79D71-8DA3-7289-1E00-084E42E8F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DCD46B-59B7-7356-54E3-C193BF75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C10C-74D1-4A2A-88E1-7DAA518363A6}" type="datetimeFigureOut">
              <a:rPr lang="es-AR" smtClean="0"/>
              <a:t>10/6/2024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443DA8E-32E9-C73F-7E5B-2C333467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8B6A3C-F12E-2E9D-D6CE-AEE45C08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DCC3-6F11-4944-99B9-C83A13CC50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675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2E952-7938-9074-D983-1DED371F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DDE1ABD-3A6A-E1CC-3C62-81808E5E5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C10C-74D1-4A2A-88E1-7DAA518363A6}" type="datetimeFigureOut">
              <a:rPr lang="es-AR" smtClean="0"/>
              <a:t>10/6/2024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27E4CA-BB59-E73F-2539-0486CE671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4BA2E59-0BA6-BDEB-E648-186DA31A3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DCC3-6F11-4944-99B9-C83A13CC50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6158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34EF38C-98D3-A600-C34A-BA8C0104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C10C-74D1-4A2A-88E1-7DAA518363A6}" type="datetimeFigureOut">
              <a:rPr lang="es-AR" smtClean="0"/>
              <a:t>10/6/2024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AA2E78C-1E99-9234-BEA6-42DE4B54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DCC3B4-BFED-B895-E778-0A3F3B6B8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DCC3-6F11-4944-99B9-C83A13CC50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9167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3C5C8-C7D4-4B77-38A4-DD981930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02F55A-D182-D7FD-D5C1-CC78124E0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841B8D-9149-1712-C27C-C2E233095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894FA0-CB9E-49DC-E4C9-6635E4C64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C10C-74D1-4A2A-88E1-7DAA518363A6}" type="datetimeFigureOut">
              <a:rPr lang="es-AR" smtClean="0"/>
              <a:t>10/6/2024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7D6297-C58E-45F9-EB08-CA67E83E0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88AE534-E411-1EDA-5B53-9925C38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DCC3-6F11-4944-99B9-C83A13CC50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2499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8FF8C-00BE-BD0A-6A85-15D727E1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F532597-B114-C7C1-99E8-E15864FE0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9B4F92F-9535-1C43-ED9C-6CF7893C1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03EA35-D514-F871-6FB9-14474CBE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CC10C-74D1-4A2A-88E1-7DAA518363A6}" type="datetimeFigureOut">
              <a:rPr lang="es-AR" smtClean="0"/>
              <a:t>10/6/2024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B50809-2F0C-938C-8A70-E20CC1E4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416B45-6253-6B9F-5AE3-02513610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DCC3-6F11-4944-99B9-C83A13CC50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3754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7443D87-B351-5872-3D3C-BDBA2574D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19916A-CF69-B7EF-F565-06131342B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598B6D-F8E0-D605-D214-C56C91FCFF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2CC10C-74D1-4A2A-88E1-7DAA518363A6}" type="datetimeFigureOut">
              <a:rPr lang="es-AR" smtClean="0"/>
              <a:t>10/6/2024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A25583-A105-4E14-BA88-B13A0A126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09D45E-B7C2-B514-5B17-6DB49FB232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E6DCC3-6F11-4944-99B9-C83A13CC5076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532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4292CCB-43C6-916F-9483-75D04C193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06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0B4FCED-485E-EF2F-C5D4-7110F87A9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9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84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C435AA0-FC8F-2A3A-4098-ACD0228AB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66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E6A288C-C147-6B9D-D110-3747E909C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980"/>
            <a:ext cx="10418164" cy="647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383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5EF5005-4D23-3D33-481E-DD4F575B4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55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E466473-A9A6-1C9D-D8F1-450834BD9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8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27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A8110AC-C6D9-5E6C-C65F-BDD3D17C7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9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31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072F11F-B2C0-2D06-EB33-CE74C88E2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388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42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5AC306-6084-46C7-8713-B6F3C58CF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80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55789E7-CE0B-4276-989D-D480E19E2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592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7B70CE7-EDA8-AE9C-F7E0-B24B58DAF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9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260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0</Words>
  <Application>Microsoft Office PowerPoint</Application>
  <PresentationFormat>Panorámica</PresentationFormat>
  <Paragraphs>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Raul Tonelli</dc:creator>
  <cp:lastModifiedBy>Raul Tonelli</cp:lastModifiedBy>
  <cp:revision>3</cp:revision>
  <dcterms:created xsi:type="dcterms:W3CDTF">2024-06-10T13:23:51Z</dcterms:created>
  <dcterms:modified xsi:type="dcterms:W3CDTF">2024-06-10T18:55:18Z</dcterms:modified>
</cp:coreProperties>
</file>