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>
      <p:cViewPr varScale="1">
        <p:scale>
          <a:sx n="121" d="100"/>
          <a:sy n="121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34105-CC4F-FDDD-8374-A1D0ABF4F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687FE-0629-7740-0872-0C4865822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6B4AC-2A78-5529-2899-B178F97F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75F8-C049-B347-BF33-D80D90529621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389BC-9AB4-92C3-06DE-11613018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2E8AA-2221-E5C8-C057-49D39E0B4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0250-57D1-8D46-AAB1-F58D2381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FE60-CC49-40B8-F205-AD5892E4B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ADC2E-24CD-06C8-BF50-2580D8916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7A77F-A4C4-8F04-81DA-725263C74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75F8-C049-B347-BF33-D80D90529621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B73FC-37CB-2D4F-8E9D-3854C79D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0583-17C3-DA9A-E061-20435D5C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0250-57D1-8D46-AAB1-F58D2381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8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338F5-65F1-8BE9-95A8-D809BE63C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E0220-B98C-469C-01A6-BC85CE177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CBC20-2464-F5B8-5D7E-269E419B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75F8-C049-B347-BF33-D80D90529621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1A50D-544A-6044-0881-334B5FBC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E01E2-3A05-E289-1554-2576433B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0250-57D1-8D46-AAB1-F58D2381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87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42039-6FD6-79D8-9A50-40C0E0FF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5FDC8-35F4-AFA5-C789-054F3C83F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E2C26-9E35-D8D5-7D13-2BD9B7B4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75F8-C049-B347-BF33-D80D90529621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DCDE0-1138-2C2A-FCE5-A84A5183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04727-7477-93D7-31AD-5902BA64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0250-57D1-8D46-AAB1-F58D2381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4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C861-561E-B550-995E-B8BA59E6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48B44-B783-979A-36B8-F7D376C25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7B05A-3CD9-C3AB-36F2-A14FE92B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75F8-C049-B347-BF33-D80D90529621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29C9F-0B37-AF9D-01DF-421A408F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F7E26-04A2-9EFB-8A2D-B0985E91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0250-57D1-8D46-AAB1-F58D2381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4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542E-2237-ED18-B259-ACD5A52BF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4DA8-4033-856D-959C-B9E6C2D25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FB270-DCBF-93EB-79CD-A68F51819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68D7F-C16D-D3D8-9440-D4C3B3DC4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75F8-C049-B347-BF33-D80D90529621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06DF5-CD7D-1E7A-06B4-EA5BC87FB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FF519-6668-7FF1-94CA-1422C4C0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0250-57D1-8D46-AAB1-F58D2381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8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3192-E18E-DFA5-646E-FC000E55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9F48D-E872-242A-C61C-9B449CCD7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2C54F-D166-81A8-4E90-54757229A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DE22F-10C7-9BA9-A1F1-475C1D078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1FDA3C-3E39-EB66-54BA-C3BA087FA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8DB84-BD66-645C-AB55-0E4EF2C62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75F8-C049-B347-BF33-D80D90529621}" type="datetimeFigureOut">
              <a:rPr lang="en-US" smtClean="0"/>
              <a:t>3/18/24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97EB4-A231-FEBF-3856-D3CA8A30D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67FCB7-49FD-5ABC-99D7-D457E879C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0250-57D1-8D46-AAB1-F58D2381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0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82035-A941-8DE0-4836-BDB8579E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3F18D-A403-0F80-0B00-608227DDD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75F8-C049-B347-BF33-D80D90529621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C9ABB-C905-CDF9-D672-42B8DC39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C139E-B843-F3EB-0B8B-432850AB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0250-57D1-8D46-AAB1-F58D2381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00AB37-4AC1-3CC2-96BA-52D13326B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75F8-C049-B347-BF33-D80D90529621}" type="datetimeFigureOut">
              <a:rPr lang="en-US" smtClean="0"/>
              <a:t>3/18/24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DD2F9-4BC7-986F-81C5-5C6FA1BD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96A20-408E-F481-1681-92FB8773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0250-57D1-8D46-AAB1-F58D2381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4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02F0E-A5AA-7BD3-B545-D69E1C95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7E797-F2C4-85AD-B80C-C95F273E9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4DA84-CAA9-11AB-12BF-D1B7B839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5A4B9-1568-23BB-615B-C60658EE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75F8-C049-B347-BF33-D80D90529621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9B376-CC8C-FB51-3994-3208477D2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62486-F53C-B022-962F-D1726A6C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0250-57D1-8D46-AAB1-F58D2381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B05C-2267-534D-4C96-3F3BCCA1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5A0431-9A4C-31F7-2BFA-23A1229AA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E5C1B-4EB4-1E96-573E-DC694DFBE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BE9C3-6ABE-C29B-C2B0-25B64F4FA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75F8-C049-B347-BF33-D80D90529621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58B9E-3484-E144-0F87-75BDEB60F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C56E7-FA0B-756E-C809-3E5ACC92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0250-57D1-8D46-AAB1-F58D2381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6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31244-D293-0315-F840-D49BC6679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6E299-CE1F-93BA-FBA4-B00B7F8B7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819FE-1033-367D-C165-69F941EAD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475F8-C049-B347-BF33-D80D90529621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C3EAF-7D75-5014-5E7F-E97BCFF79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DD09E-FE63-BA69-2115-8B8D6BD3D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0250-57D1-8D46-AAB1-F58D2381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4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AAD2-517B-E021-8FF7-CF5FAC8D30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Engineer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74984D-F104-4877-A448-E75772D8A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9353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							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				- Manu Raghuvanshi</a:t>
            </a:r>
          </a:p>
        </p:txBody>
      </p:sp>
      <p:pic>
        <p:nvPicPr>
          <p:cNvPr id="6" name="Picture 5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CCC3272D-CA8F-6CCA-5599-C7DD9FF95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45"/>
            <a:ext cx="1874838" cy="48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2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E4AC-73FF-BF63-1BB8-78779209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25CFE-274D-31C4-F95D-0376057E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the Dataset</a:t>
            </a:r>
          </a:p>
          <a:p>
            <a:r>
              <a:rPr lang="en-US" dirty="0"/>
              <a:t>Code Walkthrough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Data Warehousing</a:t>
            </a:r>
          </a:p>
          <a:p>
            <a:r>
              <a:rPr lang="en-US" dirty="0"/>
              <a:t>Challenges Faced</a:t>
            </a:r>
          </a:p>
          <a:p>
            <a:r>
              <a:rPr lang="en-US" dirty="0"/>
              <a:t>Q&amp;A</a:t>
            </a:r>
          </a:p>
          <a:p>
            <a:endParaRPr lang="en-US" dirty="0"/>
          </a:p>
        </p:txBody>
      </p:sp>
      <p:pic>
        <p:nvPicPr>
          <p:cNvPr id="7" name="Picture 6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48EEEB1C-506B-D227-18C9-16D61EBA9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45"/>
            <a:ext cx="1874838" cy="48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19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E4AC-73FF-BF63-1BB8-78779209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Warehousing</a:t>
            </a:r>
          </a:p>
        </p:txBody>
      </p:sp>
      <p:pic>
        <p:nvPicPr>
          <p:cNvPr id="7" name="Picture 6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48EEEB1C-506B-D227-18C9-16D61EBA9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45"/>
            <a:ext cx="1874838" cy="483898"/>
          </a:xfrm>
          <a:prstGeom prst="rect">
            <a:avLst/>
          </a:prstGeom>
        </p:spPr>
      </p:pic>
      <p:pic>
        <p:nvPicPr>
          <p:cNvPr id="18" name="Picture 17" descr="Property Management Data Warehouse - 1">
            <a:extLst>
              <a:ext uri="{FF2B5EF4-FFF2-40B4-BE49-F238E27FC236}">
                <a16:creationId xmlns:a16="http://schemas.microsoft.com/office/drawing/2014/main" id="{827CABC7-BD5F-D2CC-69B9-8A28993B594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419" y="1699721"/>
            <a:ext cx="9525000" cy="4636540"/>
          </a:xfrm>
          <a:prstGeom prst="rect">
            <a:avLst/>
          </a:prstGeom>
          <a:noFill/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741A648-7C2C-7FD8-9346-98DF7D97B263}"/>
              </a:ext>
            </a:extLst>
          </p:cNvPr>
          <p:cNvSpPr txBox="1"/>
          <p:nvPr/>
        </p:nvSpPr>
        <p:spPr>
          <a:xfrm>
            <a:off x="3569592" y="6321319"/>
            <a:ext cx="4260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Warehouse setup to track rent activity</a:t>
            </a:r>
          </a:p>
        </p:txBody>
      </p:sp>
    </p:spTree>
    <p:extLst>
      <p:ext uri="{BB962C8B-B14F-4D97-AF65-F5344CB8AC3E}">
        <p14:creationId xmlns:p14="http://schemas.microsoft.com/office/powerpoint/2010/main" val="569793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E4AC-73FF-BF63-1BB8-78779209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Warehousing</a:t>
            </a:r>
          </a:p>
        </p:txBody>
      </p:sp>
      <p:pic>
        <p:nvPicPr>
          <p:cNvPr id="7" name="Picture 6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48EEEB1C-506B-D227-18C9-16D61EBA9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45"/>
            <a:ext cx="1874838" cy="483898"/>
          </a:xfrm>
          <a:prstGeom prst="rect">
            <a:avLst/>
          </a:prstGeom>
        </p:spPr>
      </p:pic>
      <p:pic>
        <p:nvPicPr>
          <p:cNvPr id="4" name="Picture 3" descr="Property Management Data Warehouse - 2">
            <a:extLst>
              <a:ext uri="{FF2B5EF4-FFF2-40B4-BE49-F238E27FC236}">
                <a16:creationId xmlns:a16="http://schemas.microsoft.com/office/drawing/2014/main" id="{7B6F167A-BE43-B6B8-0017-B1DDE1089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371" y="1429409"/>
            <a:ext cx="8385258" cy="48347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4EC093-84FB-A3E1-0FD5-2249FC47F024}"/>
              </a:ext>
            </a:extLst>
          </p:cNvPr>
          <p:cNvSpPr txBox="1"/>
          <p:nvPr/>
        </p:nvSpPr>
        <p:spPr>
          <a:xfrm>
            <a:off x="3728685" y="6308209"/>
            <a:ext cx="473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Warehouse setup to track applicant activity</a:t>
            </a:r>
          </a:p>
        </p:txBody>
      </p:sp>
    </p:spTree>
    <p:extLst>
      <p:ext uri="{BB962C8B-B14F-4D97-AF65-F5344CB8AC3E}">
        <p14:creationId xmlns:p14="http://schemas.microsoft.com/office/powerpoint/2010/main" val="833019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E4AC-73FF-BF63-1BB8-78779209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Warehousing</a:t>
            </a:r>
          </a:p>
        </p:txBody>
      </p:sp>
      <p:pic>
        <p:nvPicPr>
          <p:cNvPr id="7" name="Picture 6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48EEEB1C-506B-D227-18C9-16D61EBA9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45"/>
            <a:ext cx="1874838" cy="483898"/>
          </a:xfrm>
          <a:prstGeom prst="rect">
            <a:avLst/>
          </a:prstGeom>
        </p:spPr>
      </p:pic>
      <p:pic>
        <p:nvPicPr>
          <p:cNvPr id="4" name="Picture 3" descr="Property Management Data Warehouse - 3">
            <a:extLst>
              <a:ext uri="{FF2B5EF4-FFF2-40B4-BE49-F238E27FC236}">
                <a16:creationId xmlns:a16="http://schemas.microsoft.com/office/drawing/2014/main" id="{46A042B9-19D7-EBC3-029B-8159346C8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419" y="1416926"/>
            <a:ext cx="10792126" cy="47421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E0C5DD-44D6-5369-821F-F39BFA007AA9}"/>
              </a:ext>
            </a:extLst>
          </p:cNvPr>
          <p:cNvSpPr txBox="1"/>
          <p:nvPr/>
        </p:nvSpPr>
        <p:spPr>
          <a:xfrm>
            <a:off x="3703409" y="6308209"/>
            <a:ext cx="509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Warehouse setup to track maintenance activity</a:t>
            </a:r>
          </a:p>
        </p:txBody>
      </p:sp>
    </p:spTree>
    <p:extLst>
      <p:ext uri="{BB962C8B-B14F-4D97-AF65-F5344CB8AC3E}">
        <p14:creationId xmlns:p14="http://schemas.microsoft.com/office/powerpoint/2010/main" val="2173810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E4AC-73FF-BF63-1BB8-78779209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25CFE-274D-31C4-F95D-0376057E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Generating random data</a:t>
            </a:r>
          </a:p>
          <a:p>
            <a:r>
              <a:rPr lang="en-US" dirty="0"/>
              <a:t>Extracting analysis</a:t>
            </a:r>
          </a:p>
          <a:p>
            <a:r>
              <a:rPr lang="en-US" dirty="0"/>
              <a:t>Determining which technology to choose</a:t>
            </a:r>
          </a:p>
        </p:txBody>
      </p:sp>
      <p:pic>
        <p:nvPicPr>
          <p:cNvPr id="7" name="Picture 6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48EEEB1C-506B-D227-18C9-16D61EBA9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45"/>
            <a:ext cx="1874838" cy="48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33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E4AC-73FF-BF63-1BB8-78779209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					Q&amp;A</a:t>
            </a:r>
          </a:p>
        </p:txBody>
      </p:sp>
      <p:pic>
        <p:nvPicPr>
          <p:cNvPr id="7" name="Picture 6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48EEEB1C-506B-D227-18C9-16D61EBA9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45"/>
            <a:ext cx="1874838" cy="48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11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48EEEB1C-506B-D227-18C9-16D61EBA9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45"/>
            <a:ext cx="1874838" cy="48389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19EDEE5-D68C-DABA-71AE-5405CCBBB937}"/>
              </a:ext>
            </a:extLst>
          </p:cNvPr>
          <p:cNvSpPr txBox="1">
            <a:spLocks/>
          </p:cNvSpPr>
          <p:nvPr/>
        </p:nvSpPr>
        <p:spPr>
          <a:xfrm>
            <a:off x="990600" y="29186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320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86</Words>
  <Application>Microsoft Macintosh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 Engineer Case Study</vt:lpstr>
      <vt:lpstr>Agenda</vt:lpstr>
      <vt:lpstr>Data Warehousing</vt:lpstr>
      <vt:lpstr>Data Warehousing</vt:lpstr>
      <vt:lpstr>Data Warehousing</vt:lpstr>
      <vt:lpstr>Challenges Faced</vt:lpstr>
      <vt:lpstr>     Q&amp;A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 Case Study</dc:title>
  <dc:creator>Manu Raghuvanshi</dc:creator>
  <cp:lastModifiedBy>Manu Raghuvanshi</cp:lastModifiedBy>
  <cp:revision>4</cp:revision>
  <dcterms:created xsi:type="dcterms:W3CDTF">2024-03-18T20:59:01Z</dcterms:created>
  <dcterms:modified xsi:type="dcterms:W3CDTF">2024-03-19T05:17:51Z</dcterms:modified>
</cp:coreProperties>
</file>