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00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00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s-E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Pulse para editar el formato del texto de título</a:t>
            </a:r>
            <a:endParaRPr b="0"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Pulse para editar el formato de esquema del texto</a:t>
            </a:r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Segundo nivel del esquema</a:t>
            </a:r>
            <a:endParaRPr b="0" lang="es-E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Tercer nivel del esquema</a:t>
            </a:r>
            <a:endParaRPr b="0" lang="es-E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Cuarto nivel del esquema</a:t>
            </a:r>
            <a:endParaRPr b="0" lang="es-E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Quinto nivel del esquema</a:t>
            </a:r>
            <a:endParaRPr b="0" lang="es-E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Sexto nivel del esquema</a:t>
            </a:r>
            <a:endParaRPr b="0" lang="es-E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Séptimo nivel del esquema</a:t>
            </a:r>
            <a:endParaRPr b="0" lang="es-E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s-E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&lt;fecha/hora&gt;</a:t>
            </a:r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s-E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236B4996-B625-484A-B963-269AB7BEA231}" type="slidenum">
              <a:rPr b="0" lang="es-E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&lt;número&gt;</a:t>
            </a:fld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LibreOffice/5.1.6.2$Linux_x86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2016-11-28T23:29:49Z</dcterms:created>
  <dc:creator/>
  <dc:description/>
  <dc:language>es-ES</dc:language>
  <cp:lastModifiedBy/>
  <cp:revision>0</cp:revision>
  <dc:subject/>
  <dc:title/>
</cp:coreProperties>
</file>