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12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5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428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62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85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00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32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89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3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ADD5-44E6-402E-AB5C-4E2C0698A48C}" type="datetimeFigureOut">
              <a:rPr lang="es-ES_tradnl" smtClean="0"/>
              <a:t>01/08/2019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CD6D-1347-4593-A00C-21115C045A5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6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0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Jesús Romero Mateos</dc:creator>
  <cp:lastModifiedBy>Manuel Jesús Romero Mateos</cp:lastModifiedBy>
  <cp:revision>1</cp:revision>
  <dcterms:created xsi:type="dcterms:W3CDTF">2019-08-01T09:11:46Z</dcterms:created>
  <dcterms:modified xsi:type="dcterms:W3CDTF">2019-08-01T09:12:39Z</dcterms:modified>
</cp:coreProperties>
</file>