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6" r:id="rId9"/>
    <p:sldId id="257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Dungeons &amp; Dragons: A Billion-Dollar Franchise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Uncovering the Commercial Success of D&amp;D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Dungeons &amp; Dragons: A Billion-Dollar Franchise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Revenue: $822 million (2021)</a:t>
            </a:r>
          </a:p>
          <a:p>
            <a:pPr/>
            <a:r>
              <a:t>Market Share: 75% of tabletop RPG market</a:t>
            </a:r>
          </a:p>
          <a:p>
            <a:pPr/>
            <a:r>
              <a:t>Community: 50 million+ players worldwide</a:t>
            </a:r>
          </a:p>
          <a:p>
            <a:pPr/>
            <a:r>
              <a:t>Partnerships: Netflix, Amazon, Paramount Pictures, and more</a:t>
            </a:r>
          </a:p>
          <a:p>
            <a:pPr/>
            <a:r>
              <a:t>Cultural Impact: Featured in The New York Times, Forbes, NPR, and more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{09FBF72E-2464-46B2-9192-E0FBE1F00280}tf56160789_win32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Bookman Old Style</vt:lpstr>
      <vt:lpstr>Calibri</vt:lpstr>
      <vt:lpstr>Franklin Gothic Book</vt:lpstr>
      <vt:lpstr>Custom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Barun Saha</dc:creator>
  <cp:lastModifiedBy>Barun Saha</cp:lastModifiedBy>
  <cp:revision>2</cp:revision>
  <dcterms:created xsi:type="dcterms:W3CDTF">2023-08-26T17:52:19Z</dcterms:created>
  <dcterms:modified xsi:type="dcterms:W3CDTF">2023-08-26T17:59:13Z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