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906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5D2"/>
          </a:solidFill>
        </a:fill>
      </a:tcStyle>
    </a:wholeTbl>
    <a:band2H>
      <a:tcTxStyle b="def" i="def"/>
      <a:tcStyle>
        <a:tcBdr/>
        <a:fill>
          <a:solidFill>
            <a:srgbClr val="E7EB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FDB"/>
          </a:solidFill>
        </a:fill>
      </a:tcStyle>
    </a:wholeTbl>
    <a:band2H>
      <a:tcTxStyle b="def" i="def"/>
      <a:tcStyle>
        <a:tcBdr/>
        <a:fill>
          <a:solidFill>
            <a:srgbClr val="E7E9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3F3"/>
          </a:solidFill>
        </a:fill>
      </a:tcStyle>
    </a:wholeTbl>
    <a:band2H>
      <a:tcTxStyle b="def" i="def"/>
      <a:tcStyle>
        <a:tcBdr/>
        <a:fill>
          <a:solidFill>
            <a:srgbClr val="FAF9F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solidFill>
            <a:srgbClr val="27262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solidFill>
            <a:srgbClr val="272626">
              <a:alpha val="20000"/>
            </a:srgbClr>
          </a:solidFill>
        </a:fill>
      </a:tcStyle>
    </a:firstCol>
    <a:la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508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1pPr>
    <a:lvl2pPr indent="2286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2pPr>
    <a:lvl3pPr indent="4572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3pPr>
    <a:lvl4pPr indent="6858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4pPr>
    <a:lvl5pPr indent="9144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rgbClr val="27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644975" y="1273629"/>
            <a:ext cx="8640916" cy="19322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half" idx="1"/>
          </p:nvPr>
        </p:nvSpPr>
        <p:spPr>
          <a:xfrm>
            <a:off x="644975" y="3642404"/>
            <a:ext cx="8640916" cy="161539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AC8C8"/>
                </a:solidFill>
              </a:defRPr>
            </a:lvl1pPr>
            <a:lvl2pPr indent="0">
              <a:defRPr sz="1600">
                <a:solidFill>
                  <a:srgbClr val="CAC8C8"/>
                </a:solidFill>
              </a:defRPr>
            </a:lvl2pPr>
            <a:lvl3pPr indent="0">
              <a:defRPr sz="1600">
                <a:solidFill>
                  <a:srgbClr val="CAC8C8"/>
                </a:solidFill>
              </a:defRPr>
            </a:lvl3pPr>
            <a:lvl4pPr indent="0">
              <a:defRPr sz="1600">
                <a:solidFill>
                  <a:srgbClr val="CAC8C8"/>
                </a:solidFill>
              </a:defRPr>
            </a:lvl4pPr>
            <a:lvl5pPr indent="0">
              <a:defRPr sz="1600">
                <a:solidFill>
                  <a:srgbClr val="CAC8C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6"/>
          <p:cNvSpPr/>
          <p:nvPr/>
        </p:nvSpPr>
        <p:spPr>
          <a:xfrm>
            <a:off x="644976" y="3424122"/>
            <a:ext cx="8640914" cy="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6825646" y="6224224"/>
            <a:ext cx="273654" cy="26425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675877" y="1709740"/>
            <a:ext cx="8610013" cy="1495916"/>
          </a:xfrm>
          <a:prstGeom prst="rect">
            <a:avLst/>
          </a:prstGeom>
        </p:spPr>
        <p:txBody>
          <a:bodyPr/>
          <a:lstStyle>
            <a:lvl1pPr>
              <a:defRPr b="0" sz="28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half" idx="1"/>
          </p:nvPr>
        </p:nvSpPr>
        <p:spPr>
          <a:xfrm>
            <a:off x="675877" y="3642590"/>
            <a:ext cx="8610013" cy="244706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797979"/>
                </a:solidFill>
              </a:defRPr>
            </a:lvl1pPr>
            <a:lvl2pPr indent="0">
              <a:defRPr sz="1600">
                <a:solidFill>
                  <a:srgbClr val="797979"/>
                </a:solidFill>
              </a:defRPr>
            </a:lvl2pPr>
            <a:lvl3pPr indent="0">
              <a:defRPr sz="1600">
                <a:solidFill>
                  <a:srgbClr val="797979"/>
                </a:solidFill>
              </a:defRPr>
            </a:lvl3pPr>
            <a:lvl4pPr indent="0">
              <a:defRPr sz="1600">
                <a:solidFill>
                  <a:srgbClr val="797979"/>
                </a:solidFill>
              </a:defRPr>
            </a:lvl4pPr>
            <a:lvl5pPr indent="0">
              <a:defRPr sz="1600">
                <a:solidFill>
                  <a:srgbClr val="79797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traight Connector 8"/>
          <p:cNvSpPr/>
          <p:nvPr/>
        </p:nvSpPr>
        <p:spPr>
          <a:xfrm>
            <a:off x="644976" y="3424122"/>
            <a:ext cx="8640914" cy="2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6825646" y="6224224"/>
            <a:ext cx="273654" cy="26425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6825646" y="6224224"/>
            <a:ext cx="273654" cy="26425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644577" y="6443926"/>
            <a:ext cx="781625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i="1" sz="1000">
                <a:solidFill>
                  <a:srgbClr val="949191"/>
                </a:solidFill>
              </a:defRPr>
            </a:lvl1pPr>
          </a:lstStyle>
          <a:p>
            <a:pPr/>
            <a:r>
              <a:t>Entrevue – Your Custom Roadmap to Interview Success</a:t>
            </a:r>
          </a:p>
        </p:txBody>
      </p:sp>
      <p:sp>
        <p:nvSpPr>
          <p:cNvPr id="3" name="Straight Connector 6"/>
          <p:cNvSpPr/>
          <p:nvPr/>
        </p:nvSpPr>
        <p:spPr>
          <a:xfrm>
            <a:off x="644577" y="914399"/>
            <a:ext cx="8634333" cy="3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Straight Connector 7"/>
          <p:cNvSpPr/>
          <p:nvPr/>
        </p:nvSpPr>
        <p:spPr>
          <a:xfrm>
            <a:off x="644577" y="6329133"/>
            <a:ext cx="8634333" cy="2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44576" y="89338"/>
            <a:ext cx="8634335" cy="77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44576" y="1148444"/>
            <a:ext cx="8634335" cy="5028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998605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79797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4572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685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914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11430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1371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6002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uble-click to edi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Double-click to edit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apital Blueprint">
  <a:themeElements>
    <a:clrScheme name="Capital Blueprint">
      <a:dk1>
        <a:srgbClr val="272626"/>
      </a:dk1>
      <a:lt1>
        <a:srgbClr val="FFFFFF"/>
      </a:lt1>
      <a:dk2>
        <a:srgbClr val="A7A7A7"/>
      </a:dk2>
      <a:lt2>
        <a:srgbClr val="535353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000FF"/>
      </a:hlink>
      <a:folHlink>
        <a:srgbClr val="FF00FF"/>
      </a:folHlink>
    </a:clrScheme>
    <a:fontScheme name="Capital Bluepr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pital 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apital Blueprint">
  <a:themeElements>
    <a:clrScheme name="Capital Blueprint">
      <a:dk1>
        <a:srgbClr val="272626"/>
      </a:dk1>
      <a:lt1>
        <a:srgbClr val="012727"/>
      </a:lt1>
      <a:dk2>
        <a:srgbClr val="A7A7A7"/>
      </a:dk2>
      <a:lt2>
        <a:srgbClr val="535353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000FF"/>
      </a:hlink>
      <a:folHlink>
        <a:srgbClr val="FF00FF"/>
      </a:folHlink>
    </a:clrScheme>
    <a:fontScheme name="Capital Bluepr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pital 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