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D2"/>
          </a:solidFill>
        </a:fill>
      </a:tcStyle>
    </a:wholeTbl>
    <a:band2H>
      <a:tcTxStyle b="def" i="def"/>
      <a:tcStyle>
        <a:tcBdr/>
        <a:fill>
          <a:solidFill>
            <a:srgbClr val="E7EB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3F3"/>
          </a:solidFill>
        </a:fill>
      </a:tcStyle>
    </a:wholeTbl>
    <a:band2H>
      <a:tcTxStyle b="def" i="def"/>
      <a:tcStyle>
        <a:tcBdr/>
        <a:fill>
          <a:solidFill>
            <a:srgbClr val="FAF9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1pPr>
    <a:lvl2pPr indent="228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2pPr>
    <a:lvl3pPr indent="457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3pPr>
    <a:lvl4pPr indent="685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4pPr>
    <a:lvl5pPr indent="9144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27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644975" y="1273629"/>
            <a:ext cx="8640915" cy="1932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half" idx="1"/>
          </p:nvPr>
        </p:nvSpPr>
        <p:spPr>
          <a:xfrm>
            <a:off x="644975" y="3642404"/>
            <a:ext cx="8640915" cy="161539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CAC8C8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CAC8C8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CAC8C8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CAC8C8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CAC8C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675878" y="1709740"/>
            <a:ext cx="8610012" cy="1495916"/>
          </a:xfrm>
          <a:prstGeom prst="rect">
            <a:avLst/>
          </a:prstGeom>
        </p:spPr>
        <p:txBody>
          <a:bodyPr/>
          <a:lstStyle>
            <a:lvl1pPr>
              <a:defRPr b="0" sz="28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675878" y="3642590"/>
            <a:ext cx="8610012" cy="24470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797979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797979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797979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797979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79797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traight Connector 8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644577" y="6443926"/>
            <a:ext cx="78162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000">
                <a:solidFill>
                  <a:srgbClr val="949191"/>
                </a:solidFill>
              </a:defRPr>
            </a:pPr>
            <a:r>
              <a:t>Capital Blueprint – </a:t>
            </a:r>
            <a:r>
              <a:rPr i="1"/>
              <a:t>Draft Less, Invest More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44576" y="89338"/>
            <a:ext cx="8634334" cy="77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44576" y="1148444"/>
            <a:ext cx="8634334" cy="502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traight Connector 6"/>
          <p:cNvSpPr/>
          <p:nvPr/>
        </p:nvSpPr>
        <p:spPr>
          <a:xfrm>
            <a:off x="644577" y="914400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7"/>
          <p:cNvSpPr/>
          <p:nvPr/>
        </p:nvSpPr>
        <p:spPr>
          <a:xfrm>
            <a:off x="644577" y="6329134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998602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9797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538162" marR="0" indent="-271463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806450" marR="0" indent="-26828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1077912" marR="0" indent="-271462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1344612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24384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28956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33528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38100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uble-click to edit"/>
          <p:cNvSpPr txBox="1"/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>
              <a:lnSpc>
                <a:spcPct val="90000"/>
              </a:lnSpc>
              <a:defRPr b="0" sz="4400">
                <a:solidFill>
                  <a:srgbClr val="4472C4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</a:p>
        </p:txBody>
      </p:sp>
      <p:sp>
        <p:nvSpPr>
          <p:cNvPr id="53" name="Double-click to edit"/>
          <p:cNvSpPr txBox="1"/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187325" indent="-187325">
              <a:lnSpc>
                <a:spcPct val="90000"/>
              </a:lnSpc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FFFFFF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012727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