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AD2"/>
          </a:solidFill>
        </a:fill>
      </a:tcStyle>
    </a:wholeTbl>
    <a:band2H>
      <a:tcTxStyle b="def" i="def"/>
      <a:tcStyle>
        <a:tcBdr/>
        <a:fill>
          <a:solidFill>
            <a:srgbClr val="F2E6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1CD"/>
          </a:solidFill>
        </a:fill>
      </a:tcStyle>
    </a:wholeTbl>
    <a:band2H>
      <a:tcTxStyle b="def" i="def"/>
      <a:tcStyle>
        <a:tcBdr/>
        <a:fill>
          <a:solidFill>
            <a:srgbClr val="FA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DEE"/>
          </a:solidFill>
        </a:fill>
      </a:tcStyle>
    </a:wholeTbl>
    <a:band2H>
      <a:tcTxStyle b="def" i="def"/>
      <a:tcStyle>
        <a:tcBdr/>
        <a:fill>
          <a:solidFill>
            <a:srgbClr val="F7E8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0" y="0"/>
            <a:ext cx="12192001" cy="6858000"/>
            <a:chOff x="0" y="0"/>
            <a:chExt cx="12192000" cy="6858000"/>
          </a:xfrm>
        </p:grpSpPr>
        <p:sp>
          <p:nvSpPr>
            <p:cNvPr id="12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" name="Title Text"/>
          <p:cNvSpPr txBox="1"/>
          <p:nvPr>
            <p:ph type="title"/>
          </p:nvPr>
        </p:nvSpPr>
        <p:spPr>
          <a:xfrm>
            <a:off x="1154954" y="2099733"/>
            <a:ext cx="8825660" cy="267764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Rectangle 1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7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7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197" name="Group 8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88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Oval 17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Oval 18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Oval 19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Oval 20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Freeform 5"/>
            <p:cNvSpPr/>
            <p:nvPr/>
          </p:nvSpPr>
          <p:spPr>
            <a:xfrm rot="10371525">
              <a:off x="263766" y="4438251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Freeform 5"/>
            <p:cNvSpPr/>
            <p:nvPr/>
          </p:nvSpPr>
          <p:spPr>
            <a:xfrm rot="10800000">
              <a:off x="459505" y="321129"/>
              <a:ext cx="11277602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Title Text"/>
          <p:cNvSpPr txBox="1"/>
          <p:nvPr>
            <p:ph type="title"/>
          </p:nvPr>
        </p:nvSpPr>
        <p:spPr>
          <a:xfrm>
            <a:off x="1154954" y="4969926"/>
            <a:ext cx="8825659" cy="56673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9" name="Picture Placeholder 2"/>
          <p:cNvSpPr/>
          <p:nvPr>
            <p:ph type="pic" sz="half" idx="21"/>
          </p:nvPr>
        </p:nvSpPr>
        <p:spPr>
          <a:xfrm>
            <a:off x="1154954" y="685800"/>
            <a:ext cx="8825660" cy="3429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0" name="Body Level One…"/>
          <p:cNvSpPr txBox="1"/>
          <p:nvPr>
            <p:ph type="body" sz="quarter" idx="1"/>
          </p:nvPr>
        </p:nvSpPr>
        <p:spPr>
          <a:xfrm>
            <a:off x="1154954" y="5536665"/>
            <a:ext cx="8825659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12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12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12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12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6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09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Oval 13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Oval 15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Oval 17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Oval 18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5"/>
            <p:cNvSpPr/>
            <p:nvPr/>
          </p:nvSpPr>
          <p:spPr>
            <a:xfrm rot="21010067">
              <a:off x="8490951" y="2714873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Freeform 5"/>
            <p:cNvSpPr/>
            <p:nvPr/>
          </p:nvSpPr>
          <p:spPr>
            <a:xfrm>
              <a:off x="455612" y="2801318"/>
              <a:ext cx="11277601" cy="360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97"/>
                  </a:lnTo>
                  <a:lnTo>
                    <a:pt x="21600" y="21600"/>
                  </a:lnTo>
                  <a:lnTo>
                    <a:pt x="21600" y="11"/>
                  </a:lnTo>
                  <a:lnTo>
                    <a:pt x="21110" y="247"/>
                  </a:lnTo>
                  <a:lnTo>
                    <a:pt x="20622" y="476"/>
                  </a:lnTo>
                  <a:lnTo>
                    <a:pt x="20131" y="696"/>
                  </a:lnTo>
                  <a:lnTo>
                    <a:pt x="19639" y="886"/>
                  </a:lnTo>
                  <a:lnTo>
                    <a:pt x="19148" y="1076"/>
                  </a:lnTo>
                  <a:lnTo>
                    <a:pt x="18656" y="1256"/>
                  </a:lnTo>
                  <a:lnTo>
                    <a:pt x="18170" y="1408"/>
                  </a:lnTo>
                  <a:lnTo>
                    <a:pt x="17677" y="1552"/>
                  </a:lnTo>
                  <a:lnTo>
                    <a:pt x="17187" y="1685"/>
                  </a:lnTo>
                  <a:lnTo>
                    <a:pt x="16705" y="1800"/>
                  </a:lnTo>
                  <a:lnTo>
                    <a:pt x="16217" y="1914"/>
                  </a:lnTo>
                  <a:lnTo>
                    <a:pt x="15736" y="2009"/>
                  </a:lnTo>
                  <a:lnTo>
                    <a:pt x="15254" y="2085"/>
                  </a:lnTo>
                  <a:lnTo>
                    <a:pt x="14774" y="2161"/>
                  </a:lnTo>
                  <a:lnTo>
                    <a:pt x="14299" y="2226"/>
                  </a:lnTo>
                  <a:lnTo>
                    <a:pt x="13828" y="2275"/>
                  </a:lnTo>
                  <a:lnTo>
                    <a:pt x="13357" y="2313"/>
                  </a:lnTo>
                  <a:lnTo>
                    <a:pt x="12891" y="2351"/>
                  </a:lnTo>
                  <a:lnTo>
                    <a:pt x="12431" y="2370"/>
                  </a:lnTo>
                  <a:lnTo>
                    <a:pt x="11971" y="2389"/>
                  </a:lnTo>
                  <a:lnTo>
                    <a:pt x="11517" y="2398"/>
                  </a:lnTo>
                  <a:lnTo>
                    <a:pt x="11068" y="2389"/>
                  </a:lnTo>
                  <a:lnTo>
                    <a:pt x="10623" y="2389"/>
                  </a:lnTo>
                  <a:lnTo>
                    <a:pt x="10182" y="2370"/>
                  </a:lnTo>
                  <a:lnTo>
                    <a:pt x="9750" y="2340"/>
                  </a:lnTo>
                  <a:lnTo>
                    <a:pt x="9323" y="2313"/>
                  </a:lnTo>
                  <a:lnTo>
                    <a:pt x="8904" y="2283"/>
                  </a:lnTo>
                  <a:lnTo>
                    <a:pt x="8487" y="2237"/>
                  </a:lnTo>
                  <a:lnTo>
                    <a:pt x="8076" y="2188"/>
                  </a:lnTo>
                  <a:lnTo>
                    <a:pt x="7674" y="2142"/>
                  </a:lnTo>
                  <a:lnTo>
                    <a:pt x="6890" y="2017"/>
                  </a:lnTo>
                  <a:lnTo>
                    <a:pt x="6139" y="1884"/>
                  </a:lnTo>
                  <a:lnTo>
                    <a:pt x="5417" y="1742"/>
                  </a:lnTo>
                  <a:lnTo>
                    <a:pt x="4735" y="1590"/>
                  </a:lnTo>
                  <a:lnTo>
                    <a:pt x="4082" y="1427"/>
                  </a:lnTo>
                  <a:lnTo>
                    <a:pt x="3478" y="1256"/>
                  </a:lnTo>
                  <a:lnTo>
                    <a:pt x="2910" y="1085"/>
                  </a:lnTo>
                  <a:lnTo>
                    <a:pt x="2387" y="913"/>
                  </a:lnTo>
                  <a:lnTo>
                    <a:pt x="1907" y="753"/>
                  </a:lnTo>
                  <a:lnTo>
                    <a:pt x="1482" y="601"/>
                  </a:lnTo>
                  <a:lnTo>
                    <a:pt x="1097" y="457"/>
                  </a:lnTo>
                  <a:lnTo>
                    <a:pt x="773" y="334"/>
                  </a:lnTo>
                  <a:lnTo>
                    <a:pt x="501" y="220"/>
                  </a:lnTo>
                  <a:lnTo>
                    <a:pt x="12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9" name="Title Text"/>
          <p:cNvSpPr txBox="1"/>
          <p:nvPr>
            <p:ph type="title"/>
          </p:nvPr>
        </p:nvSpPr>
        <p:spPr>
          <a:xfrm>
            <a:off x="1148797" y="1063416"/>
            <a:ext cx="8831817" cy="137298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20" name="Body Level One…"/>
          <p:cNvSpPr txBox="1"/>
          <p:nvPr>
            <p:ph type="body" sz="half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Rectangle 1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29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Oval 19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Oval 21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Oval 22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Oval 23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Oval 24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Freeform 5"/>
            <p:cNvSpPr/>
            <p:nvPr/>
          </p:nvSpPr>
          <p:spPr>
            <a:xfrm rot="21010067">
              <a:off x="8490951" y="41851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Freeform 5"/>
            <p:cNvSpPr/>
            <p:nvPr/>
          </p:nvSpPr>
          <p:spPr>
            <a:xfrm>
              <a:off x="455612" y="4241800"/>
              <a:ext cx="11277601" cy="233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9" name="TextBox 15"/>
          <p:cNvSpPr txBox="1"/>
          <p:nvPr/>
        </p:nvSpPr>
        <p:spPr>
          <a:xfrm>
            <a:off x="927285" y="607335"/>
            <a:ext cx="710473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40" name="TextBox 12"/>
          <p:cNvSpPr txBox="1"/>
          <p:nvPr/>
        </p:nvSpPr>
        <p:spPr>
          <a:xfrm>
            <a:off x="9930177" y="2613786"/>
            <a:ext cx="561324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41" name="Title Text"/>
          <p:cNvSpPr txBox="1"/>
          <p:nvPr>
            <p:ph type="title"/>
          </p:nvPr>
        </p:nvSpPr>
        <p:spPr>
          <a:xfrm>
            <a:off x="1581877" y="982134"/>
            <a:ext cx="8453907" cy="269663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sz="quarter" idx="1"/>
          </p:nvPr>
        </p:nvSpPr>
        <p:spPr>
          <a:xfrm>
            <a:off x="1945944" y="3678766"/>
            <a:ext cx="7731220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Text Placeholder 3"/>
          <p:cNvSpPr/>
          <p:nvPr>
            <p:ph type="body" sz="quarter" idx="21"/>
          </p:nvPr>
        </p:nvSpPr>
        <p:spPr>
          <a:xfrm>
            <a:off x="1154954" y="5029198"/>
            <a:ext cx="9244897" cy="997858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44" name="Rectangle 18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8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52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Oval 14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Oval 15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Oval 16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Oval 17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Oval 18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5"/>
            <p:cNvSpPr/>
            <p:nvPr/>
          </p:nvSpPr>
          <p:spPr>
            <a:xfrm rot="21010067">
              <a:off x="8490951" y="4193582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5"/>
            <p:cNvSpPr/>
            <p:nvPr/>
          </p:nvSpPr>
          <p:spPr>
            <a:xfrm>
              <a:off x="455612" y="4241800"/>
              <a:ext cx="11277601" cy="233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2" name="Title Text"/>
          <p:cNvSpPr txBox="1"/>
          <p:nvPr>
            <p:ph type="title"/>
          </p:nvPr>
        </p:nvSpPr>
        <p:spPr>
          <a:xfrm>
            <a:off x="1154954" y="2370666"/>
            <a:ext cx="8825660" cy="182251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/>
          </p:nvPr>
        </p:nvSpPr>
        <p:spPr>
          <a:xfrm>
            <a:off x="1154954" y="5024966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72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2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4" name="Body Level One…"/>
          <p:cNvSpPr txBox="1"/>
          <p:nvPr>
            <p:ph type="body" sz="quarter" idx="1"/>
          </p:nvPr>
        </p:nvSpPr>
        <p:spPr>
          <a:xfrm>
            <a:off x="1154954" y="2603501"/>
            <a:ext cx="314187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Text Placeholder 3"/>
          <p:cNvSpPr/>
          <p:nvPr>
            <p:ph type="body" sz="quarter" idx="21"/>
          </p:nvPr>
        </p:nvSpPr>
        <p:spPr>
          <a:xfrm>
            <a:off x="1154952" y="3179764"/>
            <a:ext cx="314188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86" name="Text Placeholder 4"/>
          <p:cNvSpPr/>
          <p:nvPr>
            <p:ph type="body" sz="quarter" idx="22"/>
          </p:nvPr>
        </p:nvSpPr>
        <p:spPr>
          <a:xfrm>
            <a:off x="4512721" y="2603499"/>
            <a:ext cx="3147010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287" name="Text Placeholder 3"/>
          <p:cNvSpPr/>
          <p:nvPr>
            <p:ph type="body" sz="quarter" idx="23"/>
          </p:nvPr>
        </p:nvSpPr>
        <p:spPr>
          <a:xfrm>
            <a:off x="4512721" y="3179763"/>
            <a:ext cx="314701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88" name="Text Placeholder 4"/>
          <p:cNvSpPr/>
          <p:nvPr>
            <p:ph type="body" sz="quarter" idx="24"/>
          </p:nvPr>
        </p:nvSpPr>
        <p:spPr>
          <a:xfrm>
            <a:off x="7888134" y="2603500"/>
            <a:ext cx="314573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289" name="Text Placeholder 3"/>
          <p:cNvSpPr/>
          <p:nvPr>
            <p:ph type="body" sz="quarter" idx="25"/>
          </p:nvPr>
        </p:nvSpPr>
        <p:spPr>
          <a:xfrm>
            <a:off x="7888329" y="3179761"/>
            <a:ext cx="3145537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90" name="Straight Connector 16"/>
          <p:cNvSpPr/>
          <p:nvPr/>
        </p:nvSpPr>
        <p:spPr>
          <a:xfrm flipH="1">
            <a:off x="4403971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traight Connector 17"/>
          <p:cNvSpPr/>
          <p:nvPr/>
        </p:nvSpPr>
        <p:spPr>
          <a:xfrm>
            <a:off x="7772400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99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9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0" name="Title Text"/>
          <p:cNvSpPr txBox="1"/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1" name="Body Level One…"/>
          <p:cNvSpPr txBox="1"/>
          <p:nvPr>
            <p:ph type="body" sz="quarter" idx="1"/>
          </p:nvPr>
        </p:nvSpPr>
        <p:spPr>
          <a:xfrm>
            <a:off x="1154954" y="4532843"/>
            <a:ext cx="30504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2" name="Picture Placeholder 2"/>
          <p:cNvSpPr/>
          <p:nvPr>
            <p:ph type="pic" sz="quarter" idx="21"/>
          </p:nvPr>
        </p:nvSpPr>
        <p:spPr>
          <a:xfrm>
            <a:off x="1334552" y="2603499"/>
            <a:ext cx="2691244" cy="159151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3" name="Text Placeholder 3"/>
          <p:cNvSpPr/>
          <p:nvPr>
            <p:ph type="body" sz="quarter" idx="22"/>
          </p:nvPr>
        </p:nvSpPr>
        <p:spPr>
          <a:xfrm>
            <a:off x="1154954" y="5109105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314" name="Text Placeholder 4"/>
          <p:cNvSpPr/>
          <p:nvPr>
            <p:ph type="body" sz="quarter" idx="23"/>
          </p:nvPr>
        </p:nvSpPr>
        <p:spPr>
          <a:xfrm>
            <a:off x="4568864" y="4532843"/>
            <a:ext cx="3050439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315" name="Picture Placeholder 2"/>
          <p:cNvSpPr/>
          <p:nvPr>
            <p:ph type="pic" sz="quarter" idx="24"/>
          </p:nvPr>
        </p:nvSpPr>
        <p:spPr>
          <a:xfrm>
            <a:off x="4748462" y="2603499"/>
            <a:ext cx="2691244" cy="159151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6" name="Text Placeholder 3"/>
          <p:cNvSpPr/>
          <p:nvPr>
            <p:ph type="body" sz="quarter" idx="25"/>
          </p:nvPr>
        </p:nvSpPr>
        <p:spPr>
          <a:xfrm>
            <a:off x="4570171" y="5109104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317" name="Text Placeholder 4"/>
          <p:cNvSpPr/>
          <p:nvPr>
            <p:ph type="body" sz="quarter" idx="26"/>
          </p:nvPr>
        </p:nvSpPr>
        <p:spPr>
          <a:xfrm>
            <a:off x="7982774" y="4532845"/>
            <a:ext cx="305109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318" name="Picture Placeholder 2"/>
          <p:cNvSpPr/>
          <p:nvPr>
            <p:ph type="pic" sz="quarter" idx="27"/>
          </p:nvPr>
        </p:nvSpPr>
        <p:spPr>
          <a:xfrm>
            <a:off x="8163031" y="2603499"/>
            <a:ext cx="2691243" cy="159151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9" name="Text Placeholder 3"/>
          <p:cNvSpPr/>
          <p:nvPr>
            <p:ph type="body" sz="quarter" idx="28"/>
          </p:nvPr>
        </p:nvSpPr>
        <p:spPr>
          <a:xfrm>
            <a:off x="7982774" y="5109104"/>
            <a:ext cx="3051097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320" name="Straight Connector 42"/>
          <p:cNvSpPr/>
          <p:nvPr/>
        </p:nvSpPr>
        <p:spPr>
          <a:xfrm flipH="1">
            <a:off x="4405831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Straight Connector 43"/>
          <p:cNvSpPr/>
          <p:nvPr/>
        </p:nvSpPr>
        <p:spPr>
          <a:xfrm>
            <a:off x="7797802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5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45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Oval 17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Oval 18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Oval 19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Oval 20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Rectangle 9"/>
            <p:cNvSpPr/>
            <p:nvPr/>
          </p:nvSpPr>
          <p:spPr>
            <a:xfrm>
              <a:off x="7289800" y="402164"/>
              <a:ext cx="4478866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Freeform 5"/>
            <p:cNvSpPr/>
            <p:nvPr/>
          </p:nvSpPr>
          <p:spPr>
            <a:xfrm rot="16200000">
              <a:off x="3787243" y="2801720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reeform 5"/>
            <p:cNvSpPr/>
            <p:nvPr/>
          </p:nvSpPr>
          <p:spPr>
            <a:xfrm rot="15922489">
              <a:off x="4698353" y="182607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154954" y="2677645"/>
            <a:ext cx="4351026" cy="22838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6895558" y="2677643"/>
            <a:ext cx="3757547" cy="228382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cap="all" sz="20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cap="all" sz="20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cap="all" sz="20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cap="all" sz="20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cap="all" sz="20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66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6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1154954" y="2603500"/>
            <a:ext cx="4825159" cy="34163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86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1154954" y="2603500"/>
            <a:ext cx="482515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Text Placeholder 4"/>
          <p:cNvSpPr/>
          <p:nvPr>
            <p:ph type="body" sz="quarter" idx="21"/>
          </p:nvPr>
        </p:nvSpPr>
        <p:spPr>
          <a:xfrm>
            <a:off x="6208712" y="2603499"/>
            <a:ext cx="4825160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0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7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8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33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Oval 18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Oval 19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Oval 20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Oval 21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Rectangle 10"/>
            <p:cNvSpPr/>
            <p:nvPr/>
          </p:nvSpPr>
          <p:spPr>
            <a:xfrm>
              <a:off x="5713412" y="402164"/>
              <a:ext cx="6055253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Freeform 5"/>
            <p:cNvSpPr/>
            <p:nvPr/>
          </p:nvSpPr>
          <p:spPr>
            <a:xfrm rot="15922489">
              <a:off x="3140486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Freeform 5"/>
            <p:cNvSpPr/>
            <p:nvPr/>
          </p:nvSpPr>
          <p:spPr>
            <a:xfrm rot="16200000">
              <a:off x="2229376" y="2801720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4" name="Title Text"/>
          <p:cNvSpPr txBox="1"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half" idx="1"/>
          </p:nvPr>
        </p:nvSpPr>
        <p:spPr>
          <a:xfrm>
            <a:off x="5781145" y="1447800"/>
            <a:ext cx="5190068" cy="457200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3"/>
          <p:cNvSpPr/>
          <p:nvPr>
            <p:ph type="body" sz="quarter" idx="21"/>
          </p:nvPr>
        </p:nvSpPr>
        <p:spPr>
          <a:xfrm>
            <a:off x="1154954" y="3129279"/>
            <a:ext cx="2793159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>
                <a:solidFill>
                  <a:srgbClr val="EF53A5"/>
                </a:solidFill>
              </a:defRPr>
            </a:pPr>
          </a:p>
        </p:txBody>
      </p:sp>
      <p:sp>
        <p:nvSpPr>
          <p:cNvPr id="147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8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55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Oval 17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Oval 18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Oval 19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Oval 20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Rectangle 10"/>
            <p:cNvSpPr/>
            <p:nvPr/>
          </p:nvSpPr>
          <p:spPr>
            <a:xfrm>
              <a:off x="6172200" y="402164"/>
              <a:ext cx="5596466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Freeform 5"/>
            <p:cNvSpPr/>
            <p:nvPr/>
          </p:nvSpPr>
          <p:spPr>
            <a:xfrm rot="15922489">
              <a:off x="4203595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Freeform 5"/>
            <p:cNvSpPr/>
            <p:nvPr/>
          </p:nvSpPr>
          <p:spPr>
            <a:xfrm rot="16200000">
              <a:off x="3295431" y="2801720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6" name="Title Text"/>
          <p:cNvSpPr txBox="1"/>
          <p:nvPr>
            <p:ph type="title"/>
          </p:nvPr>
        </p:nvSpPr>
        <p:spPr>
          <a:xfrm>
            <a:off x="1154954" y="1693333"/>
            <a:ext cx="3865135" cy="1735667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7" name="Picture Placeholder 2"/>
          <p:cNvSpPr/>
          <p:nvPr>
            <p:ph type="pic" sz="quarter" idx="21"/>
          </p:nvPr>
        </p:nvSpPr>
        <p:spPr>
          <a:xfrm>
            <a:off x="6547870" y="1143000"/>
            <a:ext cx="3227194" cy="4572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1154954" y="3657600"/>
            <a:ext cx="3859213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1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1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1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14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Double-click to edit"/>
          <p:cNvSpPr txBox="1"/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914400">
              <a:lnSpc>
                <a:spcPct val="90000"/>
              </a:lnSpc>
              <a:defRPr sz="4400">
                <a:solidFill>
                  <a:srgbClr val="4472C4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32" name="Double-click to edit"/>
          <p:cNvSpPr txBox="1"/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87325" indent="-187325" defTabSz="914400">
              <a:lnSpc>
                <a:spcPct val="90000"/>
              </a:lnSpc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Ion Boardroom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Ion Boardroom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