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1E5"/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D3CD"/>
          </a:solidFill>
        </a:fill>
      </a:tcStyle>
    </a:wholeTbl>
    <a:band2H>
      <a:tcTxStyle b="def" i="def"/>
      <a:tcStyle>
        <a:tcBdr/>
        <a:fill>
          <a:solidFill>
            <a:srgbClr val="F4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DDA"/>
          </a:solidFill>
        </a:fill>
      </a:tcStyle>
    </a:wholeTbl>
    <a:band2H>
      <a:tcTxStyle b="def" i="def"/>
      <a:tcStyle>
        <a:tcBdr/>
        <a:fill>
          <a:solidFill>
            <a:srgbClr val="F0EF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Franklin Gothic Book"/>
      </a:defRPr>
    </a:lvl1pPr>
    <a:lvl2pPr indent="228600" latinLnBrk="0">
      <a:defRPr sz="1200">
        <a:latin typeface="+mj-lt"/>
        <a:ea typeface="+mj-ea"/>
        <a:cs typeface="+mj-cs"/>
        <a:sym typeface="Franklin Gothic Book"/>
      </a:defRPr>
    </a:lvl2pPr>
    <a:lvl3pPr indent="457200" latinLnBrk="0">
      <a:defRPr sz="1200">
        <a:latin typeface="+mj-lt"/>
        <a:ea typeface="+mj-ea"/>
        <a:cs typeface="+mj-cs"/>
        <a:sym typeface="Franklin Gothic Book"/>
      </a:defRPr>
    </a:lvl3pPr>
    <a:lvl4pPr indent="685800" latinLnBrk="0">
      <a:defRPr sz="1200">
        <a:latin typeface="+mj-lt"/>
        <a:ea typeface="+mj-ea"/>
        <a:cs typeface="+mj-cs"/>
        <a:sym typeface="Franklin Gothic Book"/>
      </a:defRPr>
    </a:lvl4pPr>
    <a:lvl5pPr indent="914400" latinLnBrk="0">
      <a:defRPr sz="1200">
        <a:latin typeface="+mj-lt"/>
        <a:ea typeface="+mj-ea"/>
        <a:cs typeface="+mj-cs"/>
        <a:sym typeface="Franklin Gothic Book"/>
      </a:defRPr>
    </a:lvl5pPr>
    <a:lvl6pPr indent="1143000" latinLnBrk="0">
      <a:defRPr sz="1200">
        <a:latin typeface="+mj-lt"/>
        <a:ea typeface="+mj-ea"/>
        <a:cs typeface="+mj-cs"/>
        <a:sym typeface="Franklin Gothic Book"/>
      </a:defRPr>
    </a:lvl6pPr>
    <a:lvl7pPr indent="1371600" latinLnBrk="0">
      <a:defRPr sz="1200">
        <a:latin typeface="+mj-lt"/>
        <a:ea typeface="+mj-ea"/>
        <a:cs typeface="+mj-cs"/>
        <a:sym typeface="Franklin Gothic Book"/>
      </a:defRPr>
    </a:lvl7pPr>
    <a:lvl8pPr indent="1600200" latinLnBrk="0">
      <a:defRPr sz="1200">
        <a:latin typeface="+mj-lt"/>
        <a:ea typeface="+mj-ea"/>
        <a:cs typeface="+mj-cs"/>
        <a:sym typeface="Franklin Gothic Book"/>
      </a:defRPr>
    </a:lvl8pPr>
    <a:lvl9pPr indent="1828800" latinLnBrk="0">
      <a:defRPr sz="1200">
        <a:latin typeface="+mj-lt"/>
        <a:ea typeface="+mj-ea"/>
        <a:cs typeface="+mj-cs"/>
        <a:sym typeface="Franklin Gothic Book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pc="-50"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645152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474740"/>
            <a:ext cx="9875521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xfrm>
            <a:off x="1097280" y="2108200"/>
            <a:ext cx="10058401" cy="376089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pc="-50"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97280" y="4663440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traight Connector 8"/>
          <p:cNvSpPr/>
          <p:nvPr/>
        </p:nvSpPr>
        <p:spPr>
          <a:xfrm>
            <a:off x="1207657" y="4485132"/>
            <a:ext cx="9875521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1097280" y="2120900"/>
            <a:ext cx="4639737" cy="374819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097280" y="2057400"/>
            <a:ext cx="4639737" cy="736282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 sz="20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cap="all" sz="20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cap="all" sz="20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cap="all" sz="20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cap="all" sz="20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21"/>
          </p:nvPr>
        </p:nvSpPr>
        <p:spPr>
          <a:xfrm>
            <a:off x="6515944" y="2057400"/>
            <a:ext cx="4639737" cy="736282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 sz="2000">
                <a:solidFill>
                  <a:srgbClr val="000000"/>
                </a:solidFill>
              </a:defRPr>
            </a:pP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"/>
          <p:cNvSpPr/>
          <p:nvPr/>
        </p:nvSpPr>
        <p:spPr>
          <a:xfrm>
            <a:off x="15" y="0"/>
            <a:ext cx="4654298" cy="68580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xfrm>
            <a:off x="643466" y="786383"/>
            <a:ext cx="3517568" cy="2093976"/>
          </a:xfrm>
          <a:prstGeom prst="rect">
            <a:avLst/>
          </a:prstGeom>
        </p:spPr>
        <p:txBody>
          <a:bodyPr/>
          <a:lstStyle>
            <a:lvl1pPr>
              <a:defRPr spc="-50"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458983" y="812798"/>
            <a:ext cx="5928345" cy="529475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/>
          <p:nvPr>
            <p:ph type="body" sz="quarter" idx="21"/>
          </p:nvPr>
        </p:nvSpPr>
        <p:spPr>
          <a:xfrm>
            <a:off x="643464" y="3043049"/>
            <a:ext cx="3517569" cy="3064506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535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Picture Placeholder 2"/>
          <p:cNvSpPr/>
          <p:nvPr>
            <p:ph type="pic" idx="21"/>
          </p:nvPr>
        </p:nvSpPr>
        <p:spPr>
          <a:xfrm>
            <a:off x="14" y="0"/>
            <a:ext cx="12191987" cy="4578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1097278" y="4799362"/>
            <a:ext cx="10113646" cy="743683"/>
          </a:xfrm>
          <a:prstGeom prst="rect">
            <a:avLst/>
          </a:prstGeom>
        </p:spPr>
        <p:txBody>
          <a:bodyPr lIns="0" tIns="0" rIns="0" bIns="0"/>
          <a:lstStyle>
            <a:lvl1pPr>
              <a:defRPr spc="-50"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097278" y="5715000"/>
            <a:ext cx="10113266" cy="60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897379"/>
            <a:ext cx="9966961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93581" y="6521602"/>
            <a:ext cx="217120" cy="21559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9pPr>
    </p:titleStyle>
    <p:bodyStyle>
      <a:lvl1pPr marL="91439" marR="0" indent="-91439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1pPr>
      <a:lvl2pPr marL="405563" marR="0" indent="-204395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2pPr>
      <a:lvl3pPr marL="651334" marR="0" indent="-267286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3pPr>
      <a:lvl4pPr marL="834214" marR="0" indent="-267286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4pPr>
      <a:lvl5pPr marL="1017094" marR="0" indent="-267286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5pPr>
      <a:lvl6pPr marL="1181642" marR="0" indent="-310242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6pPr>
      <a:lvl7pPr marL="1381642" marR="0" indent="-310242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7pPr>
      <a:lvl8pPr marL="1581642" marR="0" indent="-310242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8pPr>
      <a:lvl9pPr marL="1781642" marR="0" indent="-310242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ouble-click to edit"/>
          <p:cNvSpPr txBox="1"/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>
              <a:defRPr spc="0" sz="4400">
                <a:solidFill>
                  <a:srgbClr val="4472C4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04" name="Double-click to edit"/>
          <p:cNvSpPr txBox="1"/>
          <p:nvPr>
            <p:ph type="body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187325" indent="-187325">
              <a:lnSpc>
                <a:spcPct val="90000"/>
              </a:lnSpc>
              <a:spcBef>
                <a:spcPts val="1000"/>
              </a:spcBef>
              <a:buClrTx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00FF"/>
      </a:hlink>
      <a:folHlink>
        <a:srgbClr val="FF00FF"/>
      </a:folHlink>
    </a:clrScheme>
    <a:fontScheme name="Custom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Cust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00FF"/>
      </a:hlink>
      <a:folHlink>
        <a:srgbClr val="FF00FF"/>
      </a:folHlink>
    </a:clrScheme>
    <a:fontScheme name="Custom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Cust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