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</p:sldIdLst>
  <p:sldSz cx="9906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72626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72626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72626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72626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72626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72626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72626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72626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72626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272626"/>
        </a:fontRef>
        <a:srgbClr val="272626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CD5D2"/>
          </a:solidFill>
        </a:fill>
      </a:tcStyle>
    </a:wholeTbl>
    <a:band2H>
      <a:tcTxStyle b="def" i="def"/>
      <a:tcStyle>
        <a:tcBdr/>
        <a:fill>
          <a:solidFill>
            <a:srgbClr val="E7EBE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272626"/>
        </a:fontRef>
        <a:srgbClr val="272626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CFDB"/>
          </a:solidFill>
        </a:fill>
      </a:tcStyle>
    </a:wholeTbl>
    <a:band2H>
      <a:tcTxStyle b="def" i="def"/>
      <a:tcStyle>
        <a:tcBdr/>
        <a:fill>
          <a:solidFill>
            <a:srgbClr val="E7E9EE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272626"/>
        </a:fontRef>
        <a:srgbClr val="272626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4F3F3"/>
          </a:solidFill>
        </a:fill>
      </a:tcStyle>
    </a:wholeTbl>
    <a:band2H>
      <a:tcTxStyle b="def" i="def"/>
      <a:tcStyle>
        <a:tcBdr/>
        <a:fill>
          <a:solidFill>
            <a:srgbClr val="FAF9F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272626"/>
        </a:fontRef>
        <a:srgbClr val="272626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7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272626"/>
        </a:fontRef>
        <a:srgbClr val="272626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272626"/>
              </a:solidFill>
              <a:prstDash val="solid"/>
              <a:round/>
            </a:ln>
          </a:top>
          <a:bottom>
            <a:ln w="25400" cap="flat">
              <a:solidFill>
                <a:srgbClr val="272626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72626"/>
              </a:solidFill>
              <a:prstDash val="solid"/>
              <a:round/>
            </a:ln>
          </a:top>
          <a:bottom>
            <a:ln w="25400" cap="flat">
              <a:solidFill>
                <a:srgbClr val="272626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272626"/>
        </a:fontRef>
        <a:srgbClr val="272626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CBCB"/>
          </a:solidFill>
        </a:fill>
      </a:tcStyle>
    </a:wholeTbl>
    <a:band2H>
      <a:tcTxStyle b="def" i="def"/>
      <a:tcStyle>
        <a:tcBdr/>
        <a:fill>
          <a:solidFill>
            <a:srgbClr val="E7E7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7262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7262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72626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272626"/>
        </a:fontRef>
        <a:srgbClr val="272626"/>
      </a:tcTxStyle>
      <a:tcStyle>
        <a:tcBdr>
          <a:left>
            <a:ln w="12700" cap="flat">
              <a:solidFill>
                <a:srgbClr val="272626"/>
              </a:solidFill>
              <a:prstDash val="solid"/>
              <a:round/>
            </a:ln>
          </a:left>
          <a:right>
            <a:ln w="12700" cap="flat">
              <a:solidFill>
                <a:srgbClr val="272626"/>
              </a:solidFill>
              <a:prstDash val="solid"/>
              <a:round/>
            </a:ln>
          </a:right>
          <a:top>
            <a:ln w="12700" cap="flat">
              <a:solidFill>
                <a:srgbClr val="272626"/>
              </a:solidFill>
              <a:prstDash val="solid"/>
              <a:round/>
            </a:ln>
          </a:top>
          <a:bottom>
            <a:ln w="12700" cap="flat">
              <a:solidFill>
                <a:srgbClr val="272626"/>
              </a:solidFill>
              <a:prstDash val="solid"/>
              <a:round/>
            </a:ln>
          </a:bottom>
          <a:insideH>
            <a:ln w="12700" cap="flat">
              <a:solidFill>
                <a:srgbClr val="272626"/>
              </a:solidFill>
              <a:prstDash val="solid"/>
              <a:round/>
            </a:ln>
          </a:insideH>
          <a:insideV>
            <a:ln w="12700" cap="flat">
              <a:solidFill>
                <a:srgbClr val="272626"/>
              </a:solidFill>
              <a:prstDash val="solid"/>
              <a:round/>
            </a:ln>
          </a:insideV>
        </a:tcBdr>
        <a:fill>
          <a:solidFill>
            <a:srgbClr val="272626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272626"/>
        </a:fontRef>
        <a:srgbClr val="272626"/>
      </a:tcTxStyle>
      <a:tcStyle>
        <a:tcBdr>
          <a:left>
            <a:ln w="12700" cap="flat">
              <a:solidFill>
                <a:srgbClr val="272626"/>
              </a:solidFill>
              <a:prstDash val="solid"/>
              <a:round/>
            </a:ln>
          </a:left>
          <a:right>
            <a:ln w="12700" cap="flat">
              <a:solidFill>
                <a:srgbClr val="272626"/>
              </a:solidFill>
              <a:prstDash val="solid"/>
              <a:round/>
            </a:ln>
          </a:right>
          <a:top>
            <a:ln w="12700" cap="flat">
              <a:solidFill>
                <a:srgbClr val="272626"/>
              </a:solidFill>
              <a:prstDash val="solid"/>
              <a:round/>
            </a:ln>
          </a:top>
          <a:bottom>
            <a:ln w="12700" cap="flat">
              <a:solidFill>
                <a:srgbClr val="272626"/>
              </a:solidFill>
              <a:prstDash val="solid"/>
              <a:round/>
            </a:ln>
          </a:bottom>
          <a:insideH>
            <a:ln w="12700" cap="flat">
              <a:solidFill>
                <a:srgbClr val="272626"/>
              </a:solidFill>
              <a:prstDash val="solid"/>
              <a:round/>
            </a:ln>
          </a:insideH>
          <a:insideV>
            <a:ln w="12700" cap="flat">
              <a:solidFill>
                <a:srgbClr val="272626"/>
              </a:solidFill>
              <a:prstDash val="solid"/>
              <a:round/>
            </a:ln>
          </a:insideV>
        </a:tcBdr>
        <a:fill>
          <a:solidFill>
            <a:srgbClr val="272626">
              <a:alpha val="20000"/>
            </a:srgbClr>
          </a:solidFill>
        </a:fill>
      </a:tcStyle>
    </a:firstCol>
    <a:lastRow>
      <a:tcTxStyle b="on" i="off">
        <a:fontRef idx="minor">
          <a:srgbClr val="272626"/>
        </a:fontRef>
        <a:srgbClr val="272626"/>
      </a:tcTxStyle>
      <a:tcStyle>
        <a:tcBdr>
          <a:left>
            <a:ln w="12700" cap="flat">
              <a:solidFill>
                <a:srgbClr val="272626"/>
              </a:solidFill>
              <a:prstDash val="solid"/>
              <a:round/>
            </a:ln>
          </a:left>
          <a:right>
            <a:ln w="12700" cap="flat">
              <a:solidFill>
                <a:srgbClr val="272626"/>
              </a:solidFill>
              <a:prstDash val="solid"/>
              <a:round/>
            </a:ln>
          </a:right>
          <a:top>
            <a:ln w="50800" cap="flat">
              <a:solidFill>
                <a:srgbClr val="272626"/>
              </a:solidFill>
              <a:prstDash val="solid"/>
              <a:round/>
            </a:ln>
          </a:top>
          <a:bottom>
            <a:ln w="12700" cap="flat">
              <a:solidFill>
                <a:srgbClr val="272626"/>
              </a:solidFill>
              <a:prstDash val="solid"/>
              <a:round/>
            </a:ln>
          </a:bottom>
          <a:insideH>
            <a:ln w="12700" cap="flat">
              <a:solidFill>
                <a:srgbClr val="272626"/>
              </a:solidFill>
              <a:prstDash val="solid"/>
              <a:round/>
            </a:ln>
          </a:insideH>
          <a:insideV>
            <a:ln w="12700" cap="flat">
              <a:solidFill>
                <a:srgbClr val="272626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272626"/>
        </a:fontRef>
        <a:srgbClr val="272626"/>
      </a:tcTxStyle>
      <a:tcStyle>
        <a:tcBdr>
          <a:left>
            <a:ln w="12700" cap="flat">
              <a:solidFill>
                <a:srgbClr val="272626"/>
              </a:solidFill>
              <a:prstDash val="solid"/>
              <a:round/>
            </a:ln>
          </a:left>
          <a:right>
            <a:ln w="12700" cap="flat">
              <a:solidFill>
                <a:srgbClr val="272626"/>
              </a:solidFill>
              <a:prstDash val="solid"/>
              <a:round/>
            </a:ln>
          </a:right>
          <a:top>
            <a:ln w="12700" cap="flat">
              <a:solidFill>
                <a:srgbClr val="272626"/>
              </a:solidFill>
              <a:prstDash val="solid"/>
              <a:round/>
            </a:ln>
          </a:top>
          <a:bottom>
            <a:ln w="25400" cap="flat">
              <a:solidFill>
                <a:srgbClr val="272626"/>
              </a:solidFill>
              <a:prstDash val="solid"/>
              <a:round/>
            </a:ln>
          </a:bottom>
          <a:insideH>
            <a:ln w="12700" cap="flat">
              <a:solidFill>
                <a:srgbClr val="272626"/>
              </a:solidFill>
              <a:prstDash val="solid"/>
              <a:round/>
            </a:ln>
          </a:insideH>
          <a:insideV>
            <a:ln w="12700" cap="flat">
              <a:solidFill>
                <a:srgbClr val="272626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0" name="Shape 5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solidFill>
          <a:srgbClr val="272626"/>
        </a:solidFill>
        <a:latin typeface="+mn-lt"/>
        <a:ea typeface="+mn-ea"/>
        <a:cs typeface="+mn-cs"/>
        <a:sym typeface="Arial"/>
      </a:defRPr>
    </a:lvl1pPr>
    <a:lvl2pPr indent="228600" defTabSz="457200" latinLnBrk="0">
      <a:defRPr sz="1200">
        <a:solidFill>
          <a:srgbClr val="272626"/>
        </a:solidFill>
        <a:latin typeface="+mn-lt"/>
        <a:ea typeface="+mn-ea"/>
        <a:cs typeface="+mn-cs"/>
        <a:sym typeface="Arial"/>
      </a:defRPr>
    </a:lvl2pPr>
    <a:lvl3pPr indent="457200" defTabSz="457200" latinLnBrk="0">
      <a:defRPr sz="1200">
        <a:solidFill>
          <a:srgbClr val="272626"/>
        </a:solidFill>
        <a:latin typeface="+mn-lt"/>
        <a:ea typeface="+mn-ea"/>
        <a:cs typeface="+mn-cs"/>
        <a:sym typeface="Arial"/>
      </a:defRPr>
    </a:lvl3pPr>
    <a:lvl4pPr indent="685800" defTabSz="457200" latinLnBrk="0">
      <a:defRPr sz="1200">
        <a:solidFill>
          <a:srgbClr val="272626"/>
        </a:solidFill>
        <a:latin typeface="+mn-lt"/>
        <a:ea typeface="+mn-ea"/>
        <a:cs typeface="+mn-cs"/>
        <a:sym typeface="Arial"/>
      </a:defRPr>
    </a:lvl4pPr>
    <a:lvl5pPr indent="914400" defTabSz="457200" latinLnBrk="0">
      <a:defRPr sz="1200">
        <a:solidFill>
          <a:srgbClr val="272626"/>
        </a:solidFill>
        <a:latin typeface="+mn-lt"/>
        <a:ea typeface="+mn-ea"/>
        <a:cs typeface="+mn-cs"/>
        <a:sym typeface="Arial"/>
      </a:defRPr>
    </a:lvl5pPr>
    <a:lvl6pPr indent="1143000" defTabSz="457200" latinLnBrk="0">
      <a:defRPr sz="1200">
        <a:solidFill>
          <a:srgbClr val="272626"/>
        </a:solidFill>
        <a:latin typeface="+mn-lt"/>
        <a:ea typeface="+mn-ea"/>
        <a:cs typeface="+mn-cs"/>
        <a:sym typeface="Arial"/>
      </a:defRPr>
    </a:lvl6pPr>
    <a:lvl7pPr indent="1371600" defTabSz="457200" latinLnBrk="0">
      <a:defRPr sz="1200">
        <a:solidFill>
          <a:srgbClr val="272626"/>
        </a:solidFill>
        <a:latin typeface="+mn-lt"/>
        <a:ea typeface="+mn-ea"/>
        <a:cs typeface="+mn-cs"/>
        <a:sym typeface="Arial"/>
      </a:defRPr>
    </a:lvl7pPr>
    <a:lvl8pPr indent="1600200" defTabSz="457200" latinLnBrk="0">
      <a:defRPr sz="1200">
        <a:solidFill>
          <a:srgbClr val="272626"/>
        </a:solidFill>
        <a:latin typeface="+mn-lt"/>
        <a:ea typeface="+mn-ea"/>
        <a:cs typeface="+mn-cs"/>
        <a:sym typeface="Arial"/>
      </a:defRPr>
    </a:lvl8pPr>
    <a:lvl9pPr indent="1828800" defTabSz="457200" latinLnBrk="0">
      <a:defRPr sz="1200">
        <a:solidFill>
          <a:srgbClr val="272626"/>
        </a:solidFill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 Slide">
    <p:bg>
      <p:bgPr>
        <a:solidFill>
          <a:srgbClr val="27262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Text"/>
          <p:cNvSpPr txBox="1"/>
          <p:nvPr>
            <p:ph type="title"/>
          </p:nvPr>
        </p:nvSpPr>
        <p:spPr>
          <a:xfrm>
            <a:off x="644975" y="1273629"/>
            <a:ext cx="8640915" cy="1932212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" name="Body Level One…"/>
          <p:cNvSpPr txBox="1"/>
          <p:nvPr>
            <p:ph type="body" sz="half" idx="1"/>
          </p:nvPr>
        </p:nvSpPr>
        <p:spPr>
          <a:xfrm>
            <a:off x="644975" y="3642404"/>
            <a:ext cx="8640915" cy="1615396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  <a:defRPr sz="1600">
                <a:solidFill>
                  <a:srgbClr val="CAC8C8"/>
                </a:solidFill>
              </a:defRPr>
            </a:lvl1pPr>
            <a:lvl2pPr marL="0" indent="457200">
              <a:buSzTx/>
              <a:buNone/>
              <a:defRPr sz="1600">
                <a:solidFill>
                  <a:srgbClr val="CAC8C8"/>
                </a:solidFill>
              </a:defRPr>
            </a:lvl2pPr>
            <a:lvl3pPr marL="0" indent="914400">
              <a:buSzTx/>
              <a:buNone/>
              <a:defRPr sz="1600">
                <a:solidFill>
                  <a:srgbClr val="CAC8C8"/>
                </a:solidFill>
              </a:defRPr>
            </a:lvl3pPr>
            <a:lvl4pPr marL="0" indent="1371600">
              <a:buSzTx/>
              <a:buNone/>
              <a:defRPr sz="1600">
                <a:solidFill>
                  <a:srgbClr val="CAC8C8"/>
                </a:solidFill>
              </a:defRPr>
            </a:lvl4pPr>
            <a:lvl5pPr marL="0" indent="1828800">
              <a:buSzTx/>
              <a:buNone/>
              <a:defRPr sz="1600">
                <a:solidFill>
                  <a:srgbClr val="CAC8C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" name="Straight Connector 6"/>
          <p:cNvSpPr/>
          <p:nvPr/>
        </p:nvSpPr>
        <p:spPr>
          <a:xfrm>
            <a:off x="644976" y="3424122"/>
            <a:ext cx="8640914" cy="1"/>
          </a:xfrm>
          <a:prstGeom prst="line">
            <a:avLst/>
          </a:prstGeom>
          <a:ln w="19050">
            <a:solidFill>
              <a:srgbClr val="FFFFFF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7" name="Slide Number"/>
          <p:cNvSpPr txBox="1"/>
          <p:nvPr>
            <p:ph type="sldNum" sz="quarter" idx="2"/>
          </p:nvPr>
        </p:nvSpPr>
        <p:spPr>
          <a:xfrm>
            <a:off x="4787900" y="6172200"/>
            <a:ext cx="2311400" cy="3683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5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Text"/>
          <p:cNvSpPr txBox="1"/>
          <p:nvPr>
            <p:ph type="title"/>
          </p:nvPr>
        </p:nvSpPr>
        <p:spPr>
          <a:xfrm>
            <a:off x="675878" y="1709740"/>
            <a:ext cx="8610012" cy="1495916"/>
          </a:xfrm>
          <a:prstGeom prst="rect">
            <a:avLst/>
          </a:prstGeom>
        </p:spPr>
        <p:txBody>
          <a:bodyPr/>
          <a:lstStyle>
            <a:lvl1pPr>
              <a:defRPr b="0" sz="2800"/>
            </a:lvl1pPr>
          </a:lstStyle>
          <a:p>
            <a:pPr/>
            <a:r>
              <a:t>Title Text</a:t>
            </a:r>
          </a:p>
        </p:txBody>
      </p:sp>
      <p:sp>
        <p:nvSpPr>
          <p:cNvPr id="34" name="Body Level One…"/>
          <p:cNvSpPr txBox="1"/>
          <p:nvPr>
            <p:ph type="body" sz="half" idx="1"/>
          </p:nvPr>
        </p:nvSpPr>
        <p:spPr>
          <a:xfrm>
            <a:off x="675878" y="3642590"/>
            <a:ext cx="8610012" cy="2447063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  <a:defRPr sz="1600">
                <a:solidFill>
                  <a:srgbClr val="797979"/>
                </a:solidFill>
              </a:defRPr>
            </a:lvl1pPr>
            <a:lvl2pPr marL="0" indent="457200">
              <a:buSzTx/>
              <a:buNone/>
              <a:defRPr sz="1600">
                <a:solidFill>
                  <a:srgbClr val="797979"/>
                </a:solidFill>
              </a:defRPr>
            </a:lvl2pPr>
            <a:lvl3pPr marL="0" indent="914400">
              <a:buSzTx/>
              <a:buNone/>
              <a:defRPr sz="1600">
                <a:solidFill>
                  <a:srgbClr val="797979"/>
                </a:solidFill>
              </a:defRPr>
            </a:lvl3pPr>
            <a:lvl4pPr marL="0" indent="1371600">
              <a:buSzTx/>
              <a:buNone/>
              <a:defRPr sz="1600">
                <a:solidFill>
                  <a:srgbClr val="797979"/>
                </a:solidFill>
              </a:defRPr>
            </a:lvl4pPr>
            <a:lvl5pPr marL="0" indent="1828800">
              <a:buSzTx/>
              <a:buNone/>
              <a:defRPr sz="1600">
                <a:solidFill>
                  <a:srgbClr val="797979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5" name="Straight Connector 8"/>
          <p:cNvSpPr/>
          <p:nvPr/>
        </p:nvSpPr>
        <p:spPr>
          <a:xfrm>
            <a:off x="644976" y="3424122"/>
            <a:ext cx="8640914" cy="1"/>
          </a:xfrm>
          <a:prstGeom prst="line">
            <a:avLst/>
          </a:prstGeom>
          <a:ln w="19050">
            <a:solidFill>
              <a:srgbClr val="949191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36" name="Slide Number"/>
          <p:cNvSpPr txBox="1"/>
          <p:nvPr>
            <p:ph type="sldNum" sz="quarter" idx="2"/>
          </p:nvPr>
        </p:nvSpPr>
        <p:spPr>
          <a:xfrm>
            <a:off x="4787900" y="6172200"/>
            <a:ext cx="2311400" cy="3683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lide Number"/>
          <p:cNvSpPr txBox="1"/>
          <p:nvPr>
            <p:ph type="sldNum" sz="quarter" idx="2"/>
          </p:nvPr>
        </p:nvSpPr>
        <p:spPr>
          <a:xfrm>
            <a:off x="4787900" y="6172200"/>
            <a:ext cx="2311400" cy="3683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8"/>
          <p:cNvSpPr txBox="1"/>
          <p:nvPr/>
        </p:nvSpPr>
        <p:spPr>
          <a:xfrm>
            <a:off x="644577" y="6443926"/>
            <a:ext cx="7816251" cy="1355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b="1" i="1" sz="1000">
                <a:solidFill>
                  <a:srgbClr val="949191"/>
                </a:solidFill>
              </a:defRPr>
            </a:lvl1pPr>
          </a:lstStyle>
          <a:p>
            <a:pPr/>
            <a:r>
              <a:t>Entrevue – Your Custom Roadmap to Interview Success</a:t>
            </a: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644576" y="89338"/>
            <a:ext cx="8634334" cy="7725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644576" y="1148444"/>
            <a:ext cx="8634334" cy="50285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traight Connector 6"/>
          <p:cNvSpPr/>
          <p:nvPr/>
        </p:nvSpPr>
        <p:spPr>
          <a:xfrm>
            <a:off x="644577" y="914400"/>
            <a:ext cx="8634333" cy="1"/>
          </a:xfrm>
          <a:prstGeom prst="line">
            <a:avLst/>
          </a:prstGeom>
          <a:ln w="19050">
            <a:solidFill>
              <a:srgbClr val="949191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6" name="Straight Connector 7"/>
          <p:cNvSpPr/>
          <p:nvPr/>
        </p:nvSpPr>
        <p:spPr>
          <a:xfrm>
            <a:off x="644577" y="6329134"/>
            <a:ext cx="8634333" cy="1"/>
          </a:xfrm>
          <a:prstGeom prst="line">
            <a:avLst/>
          </a:prstGeom>
          <a:ln w="19050">
            <a:solidFill>
              <a:srgbClr val="949191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7" name="Slide Number"/>
          <p:cNvSpPr txBox="1"/>
          <p:nvPr>
            <p:ph type="sldNum" sz="quarter" idx="2"/>
          </p:nvPr>
        </p:nvSpPr>
        <p:spPr>
          <a:xfrm>
            <a:off x="8998602" y="6406785"/>
            <a:ext cx="273657" cy="26425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797979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000" u="none">
          <a:solidFill>
            <a:srgbClr val="272626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000" u="none">
          <a:solidFill>
            <a:srgbClr val="272626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000" u="none">
          <a:solidFill>
            <a:srgbClr val="272626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000" u="none">
          <a:solidFill>
            <a:srgbClr val="272626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000" u="none">
          <a:solidFill>
            <a:srgbClr val="272626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000" u="none">
          <a:solidFill>
            <a:srgbClr val="272626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000" u="none">
          <a:solidFill>
            <a:srgbClr val="272626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000" u="none">
          <a:solidFill>
            <a:srgbClr val="272626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000" u="none">
          <a:solidFill>
            <a:srgbClr val="272626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266700" marR="0" indent="-266700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Tx/>
        <a:buChar char="▪"/>
        <a:tabLst/>
        <a:defRPr b="0" baseline="0" cap="none" i="0" spc="0" strike="noStrike" sz="1200" u="none">
          <a:solidFill>
            <a:srgbClr val="272626"/>
          </a:solidFill>
          <a:uFillTx/>
          <a:latin typeface="+mn-lt"/>
          <a:ea typeface="+mn-ea"/>
          <a:cs typeface="+mn-cs"/>
          <a:sym typeface="Arial"/>
        </a:defRPr>
      </a:lvl1pPr>
      <a:lvl2pPr marL="538162" marR="0" indent="-271463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Tx/>
        <a:buChar char="▪"/>
        <a:tabLst/>
        <a:defRPr b="0" baseline="0" cap="none" i="0" spc="0" strike="noStrike" sz="1200" u="none">
          <a:solidFill>
            <a:srgbClr val="272626"/>
          </a:solidFill>
          <a:uFillTx/>
          <a:latin typeface="+mn-lt"/>
          <a:ea typeface="+mn-ea"/>
          <a:cs typeface="+mn-cs"/>
          <a:sym typeface="Arial"/>
        </a:defRPr>
      </a:lvl2pPr>
      <a:lvl3pPr marL="806450" marR="0" indent="-268287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Tx/>
        <a:buChar char="▪"/>
        <a:tabLst/>
        <a:defRPr b="0" baseline="0" cap="none" i="0" spc="0" strike="noStrike" sz="1200" u="none">
          <a:solidFill>
            <a:srgbClr val="272626"/>
          </a:solidFill>
          <a:uFillTx/>
          <a:latin typeface="+mn-lt"/>
          <a:ea typeface="+mn-ea"/>
          <a:cs typeface="+mn-cs"/>
          <a:sym typeface="Arial"/>
        </a:defRPr>
      </a:lvl3pPr>
      <a:lvl4pPr marL="1077912" marR="0" indent="-271462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Tx/>
        <a:buChar char="▪"/>
        <a:tabLst/>
        <a:defRPr b="0" baseline="0" cap="none" i="0" spc="0" strike="noStrike" sz="1200" u="none">
          <a:solidFill>
            <a:srgbClr val="272626"/>
          </a:solidFill>
          <a:uFillTx/>
          <a:latin typeface="+mn-lt"/>
          <a:ea typeface="+mn-ea"/>
          <a:cs typeface="+mn-cs"/>
          <a:sym typeface="Arial"/>
        </a:defRPr>
      </a:lvl4pPr>
      <a:lvl5pPr marL="1344612" marR="0" indent="-266700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Tx/>
        <a:buChar char="▪"/>
        <a:tabLst/>
        <a:defRPr b="0" baseline="0" cap="none" i="0" spc="0" strike="noStrike" sz="1200" u="none">
          <a:solidFill>
            <a:srgbClr val="272626"/>
          </a:solidFill>
          <a:uFillTx/>
          <a:latin typeface="+mn-lt"/>
          <a:ea typeface="+mn-ea"/>
          <a:cs typeface="+mn-cs"/>
          <a:sym typeface="Arial"/>
        </a:defRPr>
      </a:lvl5pPr>
      <a:lvl6pPr marL="2438400" marR="0" indent="-152400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1200" u="none">
          <a:solidFill>
            <a:srgbClr val="272626"/>
          </a:solidFill>
          <a:uFillTx/>
          <a:latin typeface="+mn-lt"/>
          <a:ea typeface="+mn-ea"/>
          <a:cs typeface="+mn-cs"/>
          <a:sym typeface="Arial"/>
        </a:defRPr>
      </a:lvl6pPr>
      <a:lvl7pPr marL="2895600" marR="0" indent="-152400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1200" u="none">
          <a:solidFill>
            <a:srgbClr val="272626"/>
          </a:solidFill>
          <a:uFillTx/>
          <a:latin typeface="+mn-lt"/>
          <a:ea typeface="+mn-ea"/>
          <a:cs typeface="+mn-cs"/>
          <a:sym typeface="Arial"/>
        </a:defRPr>
      </a:lvl7pPr>
      <a:lvl8pPr marL="3352800" marR="0" indent="-152400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1200" u="none">
          <a:solidFill>
            <a:srgbClr val="272626"/>
          </a:solidFill>
          <a:uFillTx/>
          <a:latin typeface="+mn-lt"/>
          <a:ea typeface="+mn-ea"/>
          <a:cs typeface="+mn-cs"/>
          <a:sym typeface="Arial"/>
        </a:defRPr>
      </a:lvl8pPr>
      <a:lvl9pPr marL="3810000" marR="0" indent="-152400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1200" u="none">
          <a:solidFill>
            <a:srgbClr val="272626"/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1"/>
          <p:cNvSpPr txBox="1"/>
          <p:nvPr>
            <p:ph type="title"/>
          </p:nvPr>
        </p:nvSpPr>
        <p:spPr>
          <a:xfrm>
            <a:off x="675879" y="1709740"/>
            <a:ext cx="8610011" cy="1495915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3" name="Text Placeholder 2"/>
          <p:cNvSpPr txBox="1"/>
          <p:nvPr>
            <p:ph type="body" sz="half" idx="1"/>
          </p:nvPr>
        </p:nvSpPr>
        <p:spPr>
          <a:xfrm>
            <a:off x="675879" y="3642590"/>
            <a:ext cx="8610011" cy="2447063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Capital Blueprint">
  <a:themeElements>
    <a:clrScheme name="Capital Blueprint">
      <a:dk1>
        <a:srgbClr val="272626"/>
      </a:dk1>
      <a:lt1>
        <a:srgbClr val="FFFFFF"/>
      </a:lt1>
      <a:dk2>
        <a:srgbClr val="A7A7A7"/>
      </a:dk2>
      <a:lt2>
        <a:srgbClr val="535353"/>
      </a:lt2>
      <a:accent1>
        <a:srgbClr val="397763"/>
      </a:accent1>
      <a:accent2>
        <a:srgbClr val="932300"/>
      </a:accent2>
      <a:accent3>
        <a:srgbClr val="2A5492"/>
      </a:accent3>
      <a:accent4>
        <a:srgbClr val="00285F"/>
      </a:accent4>
      <a:accent5>
        <a:srgbClr val="B5B5B5"/>
      </a:accent5>
      <a:accent6>
        <a:srgbClr val="E3E0E0"/>
      </a:accent6>
      <a:hlink>
        <a:srgbClr val="0000FF"/>
      </a:hlink>
      <a:folHlink>
        <a:srgbClr val="FF00FF"/>
      </a:folHlink>
    </a:clrScheme>
    <a:fontScheme name="Capital Blueprin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Capital Bluepri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905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272626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905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272626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Capital Blueprint">
  <a:themeElements>
    <a:clrScheme name="Capital Blueprint">
      <a:dk1>
        <a:srgbClr val="272626"/>
      </a:dk1>
      <a:lt1>
        <a:srgbClr val="012727"/>
      </a:lt1>
      <a:dk2>
        <a:srgbClr val="A7A7A7"/>
      </a:dk2>
      <a:lt2>
        <a:srgbClr val="535353"/>
      </a:lt2>
      <a:accent1>
        <a:srgbClr val="397763"/>
      </a:accent1>
      <a:accent2>
        <a:srgbClr val="932300"/>
      </a:accent2>
      <a:accent3>
        <a:srgbClr val="2A5492"/>
      </a:accent3>
      <a:accent4>
        <a:srgbClr val="00285F"/>
      </a:accent4>
      <a:accent5>
        <a:srgbClr val="B5B5B5"/>
      </a:accent5>
      <a:accent6>
        <a:srgbClr val="E3E0E0"/>
      </a:accent6>
      <a:hlink>
        <a:srgbClr val="0000FF"/>
      </a:hlink>
      <a:folHlink>
        <a:srgbClr val="FF00FF"/>
      </a:folHlink>
    </a:clrScheme>
    <a:fontScheme name="Capital Blueprin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Capital Bluepri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905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272626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905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272626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