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906000" cy="6858000"/>
  <p:notesSz cx="6858000" cy="9144000"/>
  <p:extLst>
    <p:ext uri="{521415D9-36F7-43E2-AB2F-B90AF26B5E84}">
      <p14:sectionLst xmlns:p14="http://schemas.microsoft.com/office/powerpoint/2010/main">
        <p14:section name="What is Dungeons And Dragons" id="{3C6C907E-052A-4105-B899-56A8F214E79E}">
          <p14:sldIdLst>
            <p14:sldId id="258"/>
          </p14:sldIdLst>
        </p14:section>
        <p14:section name="What is DD Adventurers League" id="{E2BFE927-F99A-4845-8220-F98345A28D18}">
          <p14:sldIdLst>
            <p14:sldId id="262"/>
          </p14:sldIdLst>
        </p14:section>
        <p14:section name="Impact on the Renewal of Interest in DD" id="{5B513EE4-0852-48EF-9B31-5F770DC38330}">
          <p14:sldIdLst>
            <p14:sldId id="264"/>
          </p14:sldIdLst>
        </p14:section>
      </p14:sectionLst>
    </p:ext>
  </p:ex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000">
                <a:solidFill>
                  <a:srgbClr val="949191"/>
                </a:solidFill>
              </a:defRPr>
            </a:pPr>
            <a:r>
              <a:t>Capital Blueprint – </a:t>
            </a:r>
            <a:r>
              <a:rPr i="1"/>
              <a:t>Draft Less, Invest More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Factors Contributing to Renewal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Increased accessibility for new players</a:t>
            </a:r>
          </a:p>
          <a:p>
            <a:pPr>
              <a:defRPr sz="1800"/>
            </a:pPr>
            <a:r>
              <a:t>Engaging organized play events and conventions</a:t>
            </a:r>
          </a:p>
          <a:p>
            <a:pPr>
              <a:defRPr sz="1800"/>
            </a:pPr>
            <a:r>
              <a:t>Continuously evolving storylines and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Community Testimonials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Positive impact on player engagement and retention</a:t>
            </a:r>
          </a:p>
          <a:p>
            <a:pPr>
              <a:defRPr sz="1800"/>
            </a:pPr>
            <a:r>
              <a:t>Fostering a sense of belonging in gaming communities</a:t>
            </a:r>
          </a:p>
          <a:p>
            <a:pPr>
              <a:defRPr sz="1800"/>
            </a:pPr>
            <a:r>
              <a:t>Inspiring creative storytelling and role-playing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A fantasy tabletop role-playing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What is Dungeons And Dragons?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D&amp;D is a collaborative storytelling game set in a fantasy world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create characters with unique abilities</a:t>
            </a:r>
          </a:p>
          <a:p>
            <a:pPr>
              <a:defRPr sz="1800"/>
            </a:pPr>
            <a:r>
              <a:t>Game Master guides the narrative and controls the world</a:t>
            </a:r>
          </a:p>
          <a:p>
            <a:pPr>
              <a:defRPr sz="1800"/>
            </a:pPr>
            <a:r>
              <a:t>Uses dice rolls to determine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Gameplay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interact with the world through role-playing</a:t>
            </a:r>
          </a:p>
          <a:p>
            <a:pPr>
              <a:defRPr sz="1800"/>
            </a:pPr>
            <a:r>
              <a:t>Combat is resolved using dice rolls and character abilities</a:t>
            </a:r>
          </a:p>
          <a:p>
            <a:pPr>
              <a:defRPr sz="1800"/>
            </a:pPr>
            <a:r>
              <a:t>Collaborative storytelling creates immersive adventures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Contribution to the renewal of interest in the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What is D🫰D Adventurers League?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An organized play program for Dungeons &amp; Dragons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Elements of D🫰D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Structured campaign with shared storylines</a:t>
            </a:r>
          </a:p>
          <a:p>
            <a:pPr>
              <a:defRPr sz="1800"/>
            </a:pPr>
            <a:r>
              <a:t>Official D&amp;D play supported by Wizards of the Coast</a:t>
            </a:r>
          </a:p>
          <a:p>
            <a:pPr>
              <a:defRPr sz="1800"/>
            </a:pPr>
            <a:r>
              <a:t>Accessible to all players and DMs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Benefits of D🫰D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Builds community and connection among players</a:t>
            </a:r>
          </a:p>
          <a:p>
            <a:pPr>
              <a:defRPr sz="1800"/>
            </a:pPr>
            <a:r>
              <a:t>Promotes inclusivity and diversity</a:t>
            </a:r>
          </a:p>
          <a:p>
            <a:pPr>
              <a:defRPr sz="1800"/>
            </a:pPr>
            <a:r>
              <a:t>Encourages teamwork and cooperation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Impact on the Renewal of Interest in D🫰D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How D&amp;D Adventurers League revitalized the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