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3"/>
  </p:sldMasterIdLst>
  <p:sldIdLst>
    <p:sldId id="256" r:id="rId4"/>
    <p:sldId id="257" r:id="rId5"/>
    <p:sldId id="258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A7D80C-8453-44D8-A00C-0AE0797C1701}" v="2" dt="2024-05-27T03:32:42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microsoft.com/office/2015/10/relationships/revisionInfo" Target="revisionInfo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976" y="1273629"/>
            <a:ext cx="8640914" cy="1932212"/>
          </a:xfrm>
        </p:spPr>
        <p:txBody>
          <a:bodyPr lIns="0" rIns="0" anchor="b"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976" y="3642404"/>
            <a:ext cx="8640914" cy="1615396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852D1-CB36-D1D0-88BC-45F6A36C5C7F}"/>
              </a:ext>
            </a:extLst>
          </p:cNvPr>
          <p:cNvCxnSpPr>
            <a:cxnSpLocks/>
          </p:cNvCxnSpPr>
          <p:nvPr userDrawn="1"/>
        </p:nvCxnSpPr>
        <p:spPr>
          <a:xfrm>
            <a:off x="644976" y="3424122"/>
            <a:ext cx="86409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20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7E83BAF-15E7-C7E6-8516-69959925C402}"/>
              </a:ext>
            </a:extLst>
          </p:cNvPr>
          <p:cNvSpPr txBox="1"/>
          <p:nvPr userDrawn="1"/>
        </p:nvSpPr>
        <p:spPr>
          <a:xfrm>
            <a:off x="644577" y="6329138"/>
            <a:ext cx="7816251" cy="365123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l"/>
            <a:r>
              <a:rPr lang="en-SG" sz="1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Entrevue – Your Custom Roadmap to Interview Success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577" y="89339"/>
            <a:ext cx="8634333" cy="772596"/>
          </a:xfrm>
        </p:spPr>
        <p:txBody>
          <a:bodyPr lIns="0"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577" y="1148444"/>
            <a:ext cx="8634333" cy="502851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838F4-919E-6EAB-DA7A-17E0F6C0F9FF}"/>
              </a:ext>
            </a:extLst>
          </p:cNvPr>
          <p:cNvCxnSpPr>
            <a:cxnSpLocks/>
          </p:cNvCxnSpPr>
          <p:nvPr userDrawn="1"/>
        </p:nvCxnSpPr>
        <p:spPr>
          <a:xfrm>
            <a:off x="644577" y="914401"/>
            <a:ext cx="863433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14290F-92A3-8035-1BEE-5726A5D327E6}"/>
              </a:ext>
            </a:extLst>
          </p:cNvPr>
          <p:cNvCxnSpPr>
            <a:cxnSpLocks/>
          </p:cNvCxnSpPr>
          <p:nvPr userDrawn="1"/>
        </p:nvCxnSpPr>
        <p:spPr>
          <a:xfrm>
            <a:off x="644577" y="6329135"/>
            <a:ext cx="863433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952E02-2880-F085-BF4F-1B064914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976C781-1F8E-0BCB-1230-AD8BF8B4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7623-4713-4894-AA33-40E061FFAB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510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1"/>
            <a:ext cx="8610011" cy="149591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642591"/>
            <a:ext cx="8610011" cy="24470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8E0C21-253C-CBE8-294E-3A3D264185EF}"/>
              </a:ext>
            </a:extLst>
          </p:cNvPr>
          <p:cNvCxnSpPr>
            <a:cxnSpLocks/>
          </p:cNvCxnSpPr>
          <p:nvPr userDrawn="1"/>
        </p:nvCxnSpPr>
        <p:spPr>
          <a:xfrm>
            <a:off x="644976" y="3424122"/>
            <a:ext cx="86409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13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874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4577" y="365127"/>
            <a:ext cx="8634333" cy="496807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577" y="1279071"/>
            <a:ext cx="8634333" cy="48978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1372EEC-2083-0311-A820-537B72F18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425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36A3A0-E7B2-4567-8E05-E13DDFFBCB86}" type="datetimeFigureOut">
              <a:rPr lang="en-SG" smtClean="0"/>
              <a:t>27/5/2024</a:t>
            </a:fld>
            <a:endParaRPr lang="en-SG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055226E-51E7-3416-291D-18ADC64A7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F407921-98E8-83F4-9385-D2453721F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4340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4A7623-4713-4894-AA33-40E061FFAB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494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41" r:id="rId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268288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271463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44613" indent="-2667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DA94-4A63-B045-58B0-4C9B895ED6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1B01A-930B-16B4-4361-5FAE6D0787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27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09BF-130A-8097-F9B2-3328D2DF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CA856-E7CB-178D-2EF4-806A408DC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42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AAD10-D8FA-899F-F525-EA9C67C9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0D7D5-B03C-4725-4F37-9F29E8B75E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4141079"/>
      </p:ext>
    </p:extLst>
  </p:cSld>
  <p:clrMapOvr>
    <a:masterClrMapping/>
  </p:clrMapOvr>
</p:sld>
</file>

<file path=ppt/theme/theme1.xml><?xml version="1.0" encoding="utf-8"?>
<a:theme xmlns:a="http://schemas.openxmlformats.org/drawingml/2006/main" name="Capital Blueprint">
  <a:themeElements>
    <a:clrScheme name="AI BI Colors">
      <a:dk1>
        <a:srgbClr val="272626"/>
      </a:dk1>
      <a:lt1>
        <a:sysClr val="window" lastClr="FFFFFF"/>
      </a:lt1>
      <a:dk2>
        <a:srgbClr val="44546A"/>
      </a:dk2>
      <a:lt2>
        <a:srgbClr val="E7E6E6"/>
      </a:lt2>
      <a:accent1>
        <a:srgbClr val="397763"/>
      </a:accent1>
      <a:accent2>
        <a:srgbClr val="932300"/>
      </a:accent2>
      <a:accent3>
        <a:srgbClr val="2A5492"/>
      </a:accent3>
      <a:accent4>
        <a:srgbClr val="00285F"/>
      </a:accent4>
      <a:accent5>
        <a:srgbClr val="B5B5B5"/>
      </a:accent5>
      <a:accent6>
        <a:srgbClr val="E3E0E0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5D5ADC3455EB4DB05058933B377460" ma:contentTypeVersion="17" ma:contentTypeDescription="Create a new document." ma:contentTypeScope="" ma:versionID="b73ac0a558af3d56ab52b2a7c92bfa25">
  <xsd:schema xmlns:xsd="http://www.w3.org/2001/XMLSchema" xmlns:xs="http://www.w3.org/2001/XMLSchema" xmlns:p="http://schemas.microsoft.com/office/2006/metadata/properties" xmlns:ns2="96f4181f-dd8e-406a-9a53-e907054e622f" xmlns:ns3="b7bc9eca-a095-4aad-a9a5-05473fce311c" targetNamespace="http://schemas.microsoft.com/office/2006/metadata/properties" ma:root="true" ma:fieldsID="929f76cd7409a52befd2cc324af912b2" ns2:_="" ns3:_="">
    <xsd:import namespace="96f4181f-dd8e-406a-9a53-e907054e622f"/>
    <xsd:import namespace="b7bc9eca-a095-4aad-a9a5-05473fce31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f4181f-dd8e-406a-9a53-e907054e6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1a15066-46c4-4303-9583-2f4c0f07a1c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c9eca-a095-4aad-a9a5-05473fce31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25eae3c-67bc-4525-93a1-6d1c1b7dd659}" ma:internalName="TaxCatchAll" ma:showField="CatchAllData" ma:web="b7bc9eca-a095-4aad-a9a5-05473fce31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78E378-B71D-40C0-BCDA-2BE9D001EE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F282BA-7674-457A-AB22-983CCC2767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f4181f-dd8e-406a-9a53-e907054e622f"/>
    <ds:schemaRef ds:uri="b7bc9eca-a095-4aad-a9a5-05473fce31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0</Words>
  <Application>Microsoft Office PowerPoint</Application>
  <PresentationFormat>A4 Paper (210x297 mm)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Wingdings</vt:lpstr>
      <vt:lpstr>Capital Blueprint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Adroit Investments</dc:creator>
  <cp:lastModifiedBy>ANI Email AI</cp:lastModifiedBy>
  <cp:revision>4</cp:revision>
  <dcterms:created xsi:type="dcterms:W3CDTF">2023-08-26T17:51:03Z</dcterms:created>
  <dcterms:modified xsi:type="dcterms:W3CDTF">2024-05-27T03:33:01Z</dcterms:modified>
</cp:coreProperties>
</file>