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What is Dungeons and Dragons?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A brief introduction to the world of D&amp;D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Core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Dungeons &amp; Dragons is a fantasy tabletop role-playing game (RPG)</a:t>
            </a:r>
          </a:p>
          <a:p>
            <a:pPr>
              <a:defRPr sz="1800"/>
            </a:pPr>
            <a:r>
              <a:t>Players create characters and embark on adventures guided by a Dungeon Master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Gameplay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roll dice to determine outcomes of their actions</a:t>
            </a:r>
          </a:p>
          <a:p>
            <a:pPr>
              <a:defRPr sz="1800"/>
            </a:pPr>
            <a:r>
              <a:t>Combines storytelling, improvisation, and 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Key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4686300" y="1183568"/>
            <a:ext cx="4274820" cy="5308672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1183568"/>
            <a:ext cx="4274820" cy="5308672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░░░░░░░░░░░░░░░░░░░░░░░░░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183568"/>
            <a:ext cx="4274820" cy="5308672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Players choose from various races and classes for their characters</a:t>
            </a:r>
          </a:p>
          <a:p>
            <a:pPr>
              <a:defRPr sz="1800"/>
            </a:pPr>
            <a:r>
              <a:t>Each character has unique abilities and traits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4274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Characters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838200"/>
            <a:ext cx="4274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Worldbuilding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0" y="1183568"/>
            <a:ext cx="4274820" cy="5308672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Dungeon Masters create intricate worlds for players to explore</a:t>
            </a:r>
          </a:p>
          <a:p>
            <a:pPr>
              <a:defRPr sz="1800"/>
            </a:pPr>
            <a:r>
              <a:t>Includes maps, quests, and non-player characters (NPCs)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Reviving Interest in the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Introduction to Adventurers League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8778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Aspects of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Organized play program by Wizards of the Coast</a:t>
            </a:r>
          </a:p>
          <a:p>
            <a:pPr>
              <a:defRPr sz="1800"/>
            </a:pPr>
            <a:r>
              <a:t>Follows specific rules for character creation and play</a:t>
            </a:r>
          </a:p>
          <a:p>
            <a:pPr>
              <a:defRPr sz="1800"/>
            </a:pPr>
            <a:r>
              <a:t>Sessions often held in local game stores and at conventions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8778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Benefits of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314376"/>
            <a:ext cx="8778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Provides a structured and inclusive play environment</a:t>
            </a:r>
          </a:p>
          <a:p>
            <a:pPr>
              <a:defRPr sz="1800"/>
            </a:pPr>
            <a:r>
              <a:t>Opportunities to socialize and meet other players</a:t>
            </a:r>
          </a:p>
          <a:p>
            <a:pPr>
              <a:defRPr sz="1800"/>
            </a:pPr>
            <a:r>
              <a:t>Access to exclusive storylines and adventures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