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/>
            </a:pPr>
            <a:r>
              <a:t>Dungeons And Dragons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/>
            </a:pPr>
            <a:r>
              <a:t>A Fantasy Role-playing Game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Impact on D🫰D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/>
            </a:pPr>
            <a:r>
              <a:t>░░░░░░░░░░░░░░░░░░░░░░░░░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4686300" y="1183568"/>
            <a:ext cx="4274820" cy="5308672"/>
          </a:xfrm>
          <a:prstGeom prst="roundRect">
            <a:avLst>
              <a:gd name="adj" fmla="val 4166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182880" y="1183568"/>
            <a:ext cx="4274820" cy="5308672"/>
          </a:xfrm>
          <a:prstGeom prst="roundRect">
            <a:avLst>
              <a:gd name="adj" fmla="val 4166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8778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░░░░░░░░░░░░░░░░░░░░░░░░░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1183568"/>
            <a:ext cx="4274820" cy="5308672"/>
          </a:xfrm>
          <a:noFill/>
        </p:spPr>
        <p:txBody>
          <a:bodyPr>
            <a:normAutofit/>
          </a:bodyPr>
          <a:lstStyle/>
          <a:p>
            <a:pPr>
              <a:defRPr sz="1800"/>
            </a:pPr>
            <a:r>
              <a:t>Engaged new and veteran players</a:t>
            </a:r>
          </a:p>
          <a:p>
            <a:pPr>
              <a:defRPr sz="1800"/>
            </a:pPr>
            <a:r>
              <a:t>Increased visibility of D&amp;D through organized events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838200"/>
            <a:ext cx="4274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Renewing Interest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300" y="838200"/>
            <a:ext cx="4274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Community Building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300" y="1183568"/>
            <a:ext cx="4274820" cy="5308672"/>
          </a:xfrm>
          <a:noFill/>
        </p:spPr>
        <p:txBody>
          <a:bodyPr>
            <a:normAutofit/>
          </a:bodyPr>
          <a:lstStyle/>
          <a:p>
            <a:pPr>
              <a:defRPr sz="1800"/>
            </a:pPr>
            <a:r>
              <a:t>Fostered a sense of camaraderie among players</a:t>
            </a:r>
          </a:p>
          <a:p>
            <a:pPr>
              <a:defRPr sz="1800"/>
            </a:pPr>
            <a:r>
              <a:t>Established a global network of D&amp;D enthusiasts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Future Growth and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/>
            </a:pPr>
            <a:r>
              <a:t>░░░░░░░░░░░░░░░░░░░░░░░░░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8778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Expanding Reach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838200"/>
            <a:ext cx="8778240" cy="565404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Continuing to attract new players worldwide</a:t>
            </a:r>
          </a:p>
          <a:p>
            <a:pPr>
              <a:defRPr sz="1800"/>
            </a:pPr>
            <a:r>
              <a:t>Diversifying content and adventures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8778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Innovation and Adaptation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838200"/>
            <a:ext cx="8778240" cy="565404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Incorporating digital platforms for virtual play</a:t>
            </a:r>
          </a:p>
          <a:p>
            <a:pPr>
              <a:defRPr sz="1800"/>
            </a:pPr>
            <a:r>
              <a:t>Responding to player feedback for ongoing improvements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/>
            </a:pPr>
            <a:r>
              <a:t>░░░░░░░░░░░░░░░░░░░░░░░░░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8778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History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838200"/>
            <a:ext cx="8778240" cy="565404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Created by Gary Gygax and Dave Arneson</a:t>
            </a:r>
          </a:p>
          <a:p>
            <a:pPr>
              <a:defRPr sz="1800"/>
            </a:pPr>
            <a:r>
              <a:t>First published in 1974 by TSR, Inc.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8778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Gameplay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838200"/>
            <a:ext cx="8778240" cy="565404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Players create characters and embark on adventures in a fantasy world</a:t>
            </a:r>
          </a:p>
          <a:p>
            <a:pPr>
              <a:defRPr sz="1800"/>
            </a:pPr>
            <a:r>
              <a:t>Role-playing, storytelling, and dice rolling are key elements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4686300" y="2314376"/>
            <a:ext cx="4274820" cy="4177864"/>
          </a:xfrm>
          <a:prstGeom prst="roundRect">
            <a:avLst>
              <a:gd name="adj" fmla="val 4166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182880" y="2314376"/>
            <a:ext cx="4274820" cy="4177864"/>
          </a:xfrm>
          <a:prstGeom prst="roundRect">
            <a:avLst>
              <a:gd name="adj" fmla="val 4166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8778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Community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838200"/>
            <a:ext cx="8778240" cy="1130808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Large global community of players and fans</a:t>
            </a:r>
          </a:p>
          <a:p>
            <a:pPr>
              <a:defRPr sz="1800"/>
            </a:pPr>
            <a:r>
              <a:t>Play in-person or online with virtual tabletops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969008"/>
            <a:ext cx="4274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Classes 🫰 Races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2314376"/>
            <a:ext cx="4274820" cy="4177864"/>
          </a:xfrm>
          <a:noFill/>
        </p:spPr>
        <p:txBody>
          <a:bodyPr>
            <a:normAutofit/>
          </a:bodyPr>
          <a:lstStyle/>
          <a:p>
            <a:pPr>
              <a:defRPr sz="1800"/>
            </a:pPr>
            <a:r>
              <a:t>Choose from various classes like Fighter, Wizard, Rogue, etc.</a:t>
            </a:r>
          </a:p>
          <a:p>
            <a:pPr>
              <a:defRPr sz="1800"/>
            </a:pPr>
            <a:r>
              <a:t>Select races like Human, Elf, Dwarf,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300" y="1969008"/>
            <a:ext cx="4274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Campaigns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300" y="2314376"/>
            <a:ext cx="4274820" cy="4177864"/>
          </a:xfrm>
          <a:noFill/>
        </p:spPr>
        <p:txBody>
          <a:bodyPr>
            <a:normAutofit/>
          </a:bodyPr>
          <a:lstStyle/>
          <a:p>
            <a:pPr>
              <a:defRPr sz="1800"/>
            </a:pPr>
            <a:r>
              <a:t>Pre-written campaigns or create your own adventures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/>
            </a:pPr>
            <a:r>
              <a:t>Dungeons And Dragons Adventurers League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/>
            </a:pPr>
            <a:r>
              <a:t>Reviving Interest in the Game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History of Dungeons and Dragons (D🫰D)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/>
            </a:pPr>
            <a:r>
              <a:t>░░░░░░░░░░░░░░░░░░░░░░░░░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8778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Origins of Adventurers League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838200"/>
            <a:ext cx="8778240" cy="565404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Launched in 2014 by Wizards of the Coast</a:t>
            </a:r>
          </a:p>
          <a:p>
            <a:pPr>
              <a:defRPr sz="1800"/>
            </a:pPr>
            <a:r>
              <a:t>Organized play program for D&amp;D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8778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Features of Adventurers League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838200"/>
            <a:ext cx="8778240" cy="565404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Standardized rules and character creation guidelines</a:t>
            </a:r>
          </a:p>
          <a:p>
            <a:pPr>
              <a:defRPr sz="1800"/>
            </a:pPr>
            <a:r>
              <a:t>Accessibility for players of all levels</a:t>
            </a:r>
          </a:p>
          <a:p>
            <a:pPr>
              <a:defRPr sz="1800"/>
            </a:pPr>
            <a:r>
              <a:t>Structured play with shared storylines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