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A Guide to the Popular Tabletop Role-Playing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Contributions to Renewal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8778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Role in Reviving Interest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Community building through organized play</a:t>
            </a:r>
          </a:p>
          <a:p>
            <a:pPr>
              <a:defRPr sz="1800"/>
            </a:pPr>
            <a:r>
              <a:t>Accessibility to new players</a:t>
            </a:r>
          </a:p>
          <a:p>
            <a:pPr>
              <a:defRPr sz="1800"/>
            </a:pPr>
            <a:r>
              <a:t>Variety of adventures for all levels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8778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Impact on Game's Popularity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314376"/>
            <a:ext cx="8778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Increased player engagement</a:t>
            </a:r>
          </a:p>
          <a:p>
            <a:pPr>
              <a:defRPr sz="1800"/>
            </a:pPr>
            <a:r>
              <a:t>Promoted collaborative gameplay</a:t>
            </a:r>
          </a:p>
          <a:p>
            <a:pPr>
              <a:defRPr sz="1800"/>
            </a:pPr>
            <a:r>
              <a:t>Boosted sales of D&amp;D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 of Dungeons And Dragons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6187440" y="2314376"/>
            <a:ext cx="277368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185160" y="2314376"/>
            <a:ext cx="277368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2314376"/>
            <a:ext cx="277368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Aspects of 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Fantasy-themed tabletop role-playing game</a:t>
            </a:r>
          </a:p>
          <a:p>
            <a:pPr>
              <a:defRPr sz="1800"/>
            </a:pPr>
            <a:r>
              <a:t>Players create characters and embark on adventures</a:t>
            </a:r>
          </a:p>
          <a:p>
            <a:pPr>
              <a:defRPr sz="1800"/>
            </a:pPr>
            <a:r>
              <a:t>Utilizes dice rolls for resolving actions and determining outcomes</a:t>
            </a:r>
          </a:p>
          <a:p>
            <a:pPr>
              <a:defRPr sz="1800"/>
            </a:pPr>
            <a:r>
              <a:t>Immersive storytelling and world-building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277368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Character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314376"/>
            <a:ext cx="277368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Players design their own unique characters</a:t>
            </a:r>
          </a:p>
          <a:p>
            <a:pPr>
              <a:defRPr sz="1800"/>
            </a:pPr>
            <a:r>
              <a:t>Choose race, class, abilities, and background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160" y="1969008"/>
            <a:ext cx="277368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Game Mechanics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5160" y="2314376"/>
            <a:ext cx="277368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Structured around the Dungeon Master (DM) and players</a:t>
            </a:r>
          </a:p>
          <a:p>
            <a:pPr>
              <a:defRPr sz="1800"/>
            </a:pPr>
            <a:r>
              <a:t>DM narrates the world and controls non-player characters</a:t>
            </a:r>
          </a:p>
          <a:p>
            <a:pPr>
              <a:defRPr sz="1800"/>
            </a:pPr>
            <a:r>
              <a:t>Players describe their actions and make choices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0" y="1969008"/>
            <a:ext cx="277368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Adventure and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440" y="2314376"/>
            <a:ext cx="277368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Engage in quests and storylines</a:t>
            </a:r>
          </a:p>
          <a:p>
            <a:pPr>
              <a:defRPr sz="1800"/>
            </a:pPr>
            <a:r>
              <a:t>Explore dungeons, cities, and mythical lands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Why Play Dungeons And Dragons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Benefits of Playing D🫰D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Encourages creativity and imagination</a:t>
            </a:r>
          </a:p>
          <a:p>
            <a:pPr>
              <a:defRPr sz="1800"/>
            </a:pPr>
            <a:r>
              <a:t>Promotes teamwork and collaboration</a:t>
            </a:r>
          </a:p>
          <a:p>
            <a:pPr>
              <a:defRPr sz="1800"/>
            </a:pPr>
            <a:r>
              <a:t>Develops critical thinking and problem-solving skills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How it contributed to the renewal of interest in the game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 of Dungeons And Dragons Adventurers League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Features of DDAL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Organized play events</a:t>
            </a:r>
          </a:p>
          <a:p>
            <a:pPr>
              <a:defRPr sz="1800"/>
            </a:pPr>
            <a:r>
              <a:t>Permanent characters</a:t>
            </a:r>
          </a:p>
          <a:p>
            <a:pPr>
              <a:defRPr sz="1800"/>
            </a:pPr>
            <a:r>
              <a:t>Adventures compatible with official D&amp;D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