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9D38D-75A4-4A63-B2C5-E94419E2B623}" v="12" dt="2025-09-07T11:29:29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ga manikanta" userId="547774c1a3b2e649" providerId="LiveId" clId="{1CC958CB-FFEF-459F-9390-C3DA9C0EF385}"/>
    <pc:docChg chg="custSel modSld">
      <pc:chgData name="durga manikanta" userId="547774c1a3b2e649" providerId="LiveId" clId="{1CC958CB-FFEF-459F-9390-C3DA9C0EF385}" dt="2025-09-07T11:29:34.831" v="27" actId="1076"/>
      <pc:docMkLst>
        <pc:docMk/>
      </pc:docMkLst>
      <pc:sldChg chg="addSp modSp mod">
        <pc:chgData name="durga manikanta" userId="547774c1a3b2e649" providerId="LiveId" clId="{1CC958CB-FFEF-459F-9390-C3DA9C0EF385}" dt="2025-09-07T11:29:34.831" v="27" actId="1076"/>
        <pc:sldMkLst>
          <pc:docMk/>
          <pc:sldMk cId="1723843939" sldId="256"/>
        </pc:sldMkLst>
        <pc:spChg chg="mod">
          <ac:chgData name="durga manikanta" userId="547774c1a3b2e649" providerId="LiveId" clId="{1CC958CB-FFEF-459F-9390-C3DA9C0EF385}" dt="2025-09-07T11:16:22.703" v="2" actId="27636"/>
          <ac:spMkLst>
            <pc:docMk/>
            <pc:sldMk cId="1723843939" sldId="256"/>
            <ac:spMk id="2" creationId="{4B5DFCAD-C5C5-250D-9090-9E0B36196AA2}"/>
          </ac:spMkLst>
        </pc:spChg>
        <pc:spChg chg="mod">
          <ac:chgData name="durga manikanta" userId="547774c1a3b2e649" providerId="LiveId" clId="{1CC958CB-FFEF-459F-9390-C3DA9C0EF385}" dt="2025-09-07T11:29:27.654" v="24" actId="1076"/>
          <ac:spMkLst>
            <pc:docMk/>
            <pc:sldMk cId="1723843939" sldId="256"/>
            <ac:spMk id="3" creationId="{5F6DC391-BA67-09A9-28D7-765052CCC7E2}"/>
          </ac:spMkLst>
        </pc:spChg>
        <pc:picChg chg="add mod">
          <ac:chgData name="durga manikanta" userId="547774c1a3b2e649" providerId="LiveId" clId="{1CC958CB-FFEF-459F-9390-C3DA9C0EF385}" dt="2025-09-07T11:29:34.831" v="27" actId="1076"/>
          <ac:picMkLst>
            <pc:docMk/>
            <pc:sldMk cId="1723843939" sldId="256"/>
            <ac:picMk id="11" creationId="{657775AB-9DC8-4564-5F61-4308E6832DB6}"/>
          </ac:picMkLst>
        </pc:picChg>
      </pc:sldChg>
      <pc:sldChg chg="modSp mod">
        <pc:chgData name="durga manikanta" userId="547774c1a3b2e649" providerId="LiveId" clId="{1CC958CB-FFEF-459F-9390-C3DA9C0EF385}" dt="2025-09-07T11:16:22.704" v="3" actId="27636"/>
        <pc:sldMkLst>
          <pc:docMk/>
          <pc:sldMk cId="2722272909" sldId="257"/>
        </pc:sldMkLst>
        <pc:spChg chg="mod">
          <ac:chgData name="durga manikanta" userId="547774c1a3b2e649" providerId="LiveId" clId="{1CC958CB-FFEF-459F-9390-C3DA9C0EF385}" dt="2025-09-07T11:16:22.704" v="3" actId="27636"/>
          <ac:spMkLst>
            <pc:docMk/>
            <pc:sldMk cId="2722272909" sldId="257"/>
            <ac:spMk id="3" creationId="{4946597F-3829-4180-0B86-0038E6BB4114}"/>
          </ac:spMkLst>
        </pc:spChg>
      </pc:sldChg>
      <pc:sldChg chg="addSp delSp modSp mod">
        <pc:chgData name="durga manikanta" userId="547774c1a3b2e649" providerId="LiveId" clId="{1CC958CB-FFEF-459F-9390-C3DA9C0EF385}" dt="2025-09-07T11:29:15.081" v="21" actId="1076"/>
        <pc:sldMkLst>
          <pc:docMk/>
          <pc:sldMk cId="1779395986" sldId="261"/>
        </pc:sldMkLst>
        <pc:picChg chg="add del mod">
          <ac:chgData name="durga manikanta" userId="547774c1a3b2e649" providerId="LiveId" clId="{1CC958CB-FFEF-459F-9390-C3DA9C0EF385}" dt="2025-09-07T11:23:00.032" v="7" actId="21"/>
          <ac:picMkLst>
            <pc:docMk/>
            <pc:sldMk cId="1779395986" sldId="261"/>
            <ac:picMk id="5" creationId="{3A6AE5D6-4A65-096C-1901-65C3BBE81D6F}"/>
          </ac:picMkLst>
        </pc:picChg>
        <pc:picChg chg="add del mod">
          <ac:chgData name="durga manikanta" userId="547774c1a3b2e649" providerId="LiveId" clId="{1CC958CB-FFEF-459F-9390-C3DA9C0EF385}" dt="2025-09-07T11:23:00.032" v="7" actId="21"/>
          <ac:picMkLst>
            <pc:docMk/>
            <pc:sldMk cId="1779395986" sldId="261"/>
            <ac:picMk id="7" creationId="{1E331173-3CC0-EF8B-05F2-ED68C9D45D76}"/>
          </ac:picMkLst>
        </pc:picChg>
        <pc:picChg chg="add del mod">
          <ac:chgData name="durga manikanta" userId="547774c1a3b2e649" providerId="LiveId" clId="{1CC958CB-FFEF-459F-9390-C3DA9C0EF385}" dt="2025-09-07T11:28:27.411" v="9" actId="21"/>
          <ac:picMkLst>
            <pc:docMk/>
            <pc:sldMk cId="1779395986" sldId="261"/>
            <ac:picMk id="9" creationId="{BE3085DC-8806-737A-3A86-7E68B98B50D7}"/>
          </ac:picMkLst>
        </pc:picChg>
        <pc:picChg chg="add del mod">
          <ac:chgData name="durga manikanta" userId="547774c1a3b2e649" providerId="LiveId" clId="{1CC958CB-FFEF-459F-9390-C3DA9C0EF385}" dt="2025-09-07T11:28:43.228" v="14" actId="21"/>
          <ac:picMkLst>
            <pc:docMk/>
            <pc:sldMk cId="1779395986" sldId="261"/>
            <ac:picMk id="11" creationId="{657775AB-9DC8-4564-5F61-4308E6832DB6}"/>
          </ac:picMkLst>
        </pc:picChg>
        <pc:picChg chg="add mod modCrop">
          <ac:chgData name="durga manikanta" userId="547774c1a3b2e649" providerId="LiveId" clId="{1CC958CB-FFEF-459F-9390-C3DA9C0EF385}" dt="2025-09-07T11:29:15.081" v="21" actId="1076"/>
          <ac:picMkLst>
            <pc:docMk/>
            <pc:sldMk cId="1779395986" sldId="261"/>
            <ac:picMk id="13" creationId="{6C4031AA-00B3-8EE0-ABAA-BC9206AEE61E}"/>
          </ac:picMkLst>
        </pc:picChg>
      </pc:sldChg>
      <pc:sldChg chg="modSp">
        <pc:chgData name="durga manikanta" userId="547774c1a3b2e649" providerId="LiveId" clId="{1CC958CB-FFEF-459F-9390-C3DA9C0EF385}" dt="2025-09-07T11:16:22.117" v="0"/>
        <pc:sldMkLst>
          <pc:docMk/>
          <pc:sldMk cId="1801753170" sldId="262"/>
        </pc:sldMkLst>
        <pc:picChg chg="mod">
          <ac:chgData name="durga manikanta" userId="547774c1a3b2e649" providerId="LiveId" clId="{1CC958CB-FFEF-459F-9390-C3DA9C0EF385}" dt="2025-09-07T11:16:22.117" v="0"/>
          <ac:picMkLst>
            <pc:docMk/>
            <pc:sldMk cId="1801753170" sldId="262"/>
            <ac:picMk id="5" creationId="{9FC64114-7CEA-BAFC-F9A1-B0DEAC6B083E}"/>
          </ac:picMkLst>
        </pc:picChg>
      </pc:sldChg>
      <pc:sldChg chg="modSp mod">
        <pc:chgData name="durga manikanta" userId="547774c1a3b2e649" providerId="LiveId" clId="{1CC958CB-FFEF-459F-9390-C3DA9C0EF385}" dt="2025-09-07T11:16:22.297" v="1" actId="27636"/>
        <pc:sldMkLst>
          <pc:docMk/>
          <pc:sldMk cId="2421391631" sldId="263"/>
        </pc:sldMkLst>
        <pc:spChg chg="mod">
          <ac:chgData name="durga manikanta" userId="547774c1a3b2e649" providerId="LiveId" clId="{1CC958CB-FFEF-459F-9390-C3DA9C0EF385}" dt="2025-09-07T11:16:22.297" v="1" actId="27636"/>
          <ac:spMkLst>
            <pc:docMk/>
            <pc:sldMk cId="2421391631" sldId="263"/>
            <ac:spMk id="2" creationId="{FE59F7E9-EB93-C514-1C75-37096AB6FBEB}"/>
          </ac:spMkLst>
        </pc:spChg>
      </pc:sldChg>
    </pc:docChg>
  </pc:docChgLst>
  <pc:docChgLst>
    <pc:chgData name="durga manikanta" userId="547774c1a3b2e649" providerId="LiveId" clId="{1249D38D-75A4-4A63-B2C5-E94419E2B623}"/>
    <pc:docChg chg="undo custSel modSld">
      <pc:chgData name="durga manikanta" userId="547774c1a3b2e649" providerId="LiveId" clId="{1249D38D-75A4-4A63-B2C5-E94419E2B623}" dt="2025-09-06T09:49:45.684" v="120"/>
      <pc:docMkLst>
        <pc:docMk/>
      </pc:docMkLst>
      <pc:sldChg chg="modSp mod">
        <pc:chgData name="durga manikanta" userId="547774c1a3b2e649" providerId="LiveId" clId="{1249D38D-75A4-4A63-B2C5-E94419E2B623}" dt="2025-09-06T09:49:44.598" v="119" actId="27636"/>
        <pc:sldMkLst>
          <pc:docMk/>
          <pc:sldMk cId="1723843939" sldId="256"/>
        </pc:sldMkLst>
        <pc:spChg chg="mod">
          <ac:chgData name="durga manikanta" userId="547774c1a3b2e649" providerId="LiveId" clId="{1249D38D-75A4-4A63-B2C5-E94419E2B623}" dt="2025-09-06T09:49:44.598" v="119" actId="27636"/>
          <ac:spMkLst>
            <pc:docMk/>
            <pc:sldMk cId="1723843939" sldId="256"/>
            <ac:spMk id="2" creationId="{4B5DFCAD-C5C5-250D-9090-9E0B36196AA2}"/>
          </ac:spMkLst>
        </pc:spChg>
        <pc:spChg chg="mod">
          <ac:chgData name="durga manikanta" userId="547774c1a3b2e649" providerId="LiveId" clId="{1249D38D-75A4-4A63-B2C5-E94419E2B623}" dt="2025-09-06T09:12:24.565" v="74" actId="20577"/>
          <ac:spMkLst>
            <pc:docMk/>
            <pc:sldMk cId="1723843939" sldId="256"/>
            <ac:spMk id="3" creationId="{5F6DC391-BA67-09A9-28D7-765052CCC7E2}"/>
          </ac:spMkLst>
        </pc:spChg>
      </pc:sldChg>
      <pc:sldChg chg="modSp mod">
        <pc:chgData name="durga manikanta" userId="547774c1a3b2e649" providerId="LiveId" clId="{1249D38D-75A4-4A63-B2C5-E94419E2B623}" dt="2025-09-06T09:48:37.252" v="114" actId="27636"/>
        <pc:sldMkLst>
          <pc:docMk/>
          <pc:sldMk cId="2722272909" sldId="257"/>
        </pc:sldMkLst>
        <pc:spChg chg="mod">
          <ac:chgData name="durga manikanta" userId="547774c1a3b2e649" providerId="LiveId" clId="{1249D38D-75A4-4A63-B2C5-E94419E2B623}" dt="2025-09-06T09:13:44.581" v="85" actId="27636"/>
          <ac:spMkLst>
            <pc:docMk/>
            <pc:sldMk cId="2722272909" sldId="257"/>
            <ac:spMk id="2" creationId="{B0D88996-417B-1591-F36D-2C770A1B4483}"/>
          </ac:spMkLst>
        </pc:spChg>
        <pc:spChg chg="mod">
          <ac:chgData name="durga manikanta" userId="547774c1a3b2e649" providerId="LiveId" clId="{1249D38D-75A4-4A63-B2C5-E94419E2B623}" dt="2025-09-06T09:48:37.252" v="114" actId="27636"/>
          <ac:spMkLst>
            <pc:docMk/>
            <pc:sldMk cId="2722272909" sldId="257"/>
            <ac:spMk id="3" creationId="{4946597F-3829-4180-0B86-0038E6BB4114}"/>
          </ac:spMkLst>
        </pc:spChg>
        <pc:picChg chg="mod">
          <ac:chgData name="durga manikanta" userId="547774c1a3b2e649" providerId="LiveId" clId="{1249D38D-75A4-4A63-B2C5-E94419E2B623}" dt="2025-09-06T09:13:19.742" v="82" actId="1076"/>
          <ac:picMkLst>
            <pc:docMk/>
            <pc:sldMk cId="2722272909" sldId="257"/>
            <ac:picMk id="4" creationId="{CB274E8E-E163-1B7B-F29A-8113F7CC9476}"/>
          </ac:picMkLst>
        </pc:picChg>
      </pc:sldChg>
      <pc:sldChg chg="modSp mod">
        <pc:chgData name="durga manikanta" userId="547774c1a3b2e649" providerId="LiveId" clId="{1249D38D-75A4-4A63-B2C5-E94419E2B623}" dt="2025-09-06T09:14:09.512" v="88" actId="14100"/>
        <pc:sldMkLst>
          <pc:docMk/>
          <pc:sldMk cId="3932822583" sldId="258"/>
        </pc:sldMkLst>
        <pc:spChg chg="mod">
          <ac:chgData name="durga manikanta" userId="547774c1a3b2e649" providerId="LiveId" clId="{1249D38D-75A4-4A63-B2C5-E94419E2B623}" dt="2025-09-06T09:14:09.512" v="88" actId="14100"/>
          <ac:spMkLst>
            <pc:docMk/>
            <pc:sldMk cId="3932822583" sldId="258"/>
            <ac:spMk id="3" creationId="{B6D0DFD1-DC1A-B38B-FF09-D75B12D68230}"/>
          </ac:spMkLst>
        </pc:spChg>
      </pc:sldChg>
      <pc:sldChg chg="modSp mod">
        <pc:chgData name="durga manikanta" userId="547774c1a3b2e649" providerId="LiveId" clId="{1249D38D-75A4-4A63-B2C5-E94419E2B623}" dt="2025-09-06T09:48:53.698" v="115" actId="1076"/>
        <pc:sldMkLst>
          <pc:docMk/>
          <pc:sldMk cId="3916530280" sldId="259"/>
        </pc:sldMkLst>
        <pc:spChg chg="mod">
          <ac:chgData name="durga manikanta" userId="547774c1a3b2e649" providerId="LiveId" clId="{1249D38D-75A4-4A63-B2C5-E94419E2B623}" dt="2025-09-06T09:15:33.864" v="97" actId="255"/>
          <ac:spMkLst>
            <pc:docMk/>
            <pc:sldMk cId="3916530280" sldId="259"/>
            <ac:spMk id="2" creationId="{0FB24796-7115-E696-6C1B-DBE561020B86}"/>
          </ac:spMkLst>
        </pc:spChg>
        <pc:picChg chg="mod">
          <ac:chgData name="durga manikanta" userId="547774c1a3b2e649" providerId="LiveId" clId="{1249D38D-75A4-4A63-B2C5-E94419E2B623}" dt="2025-09-06T09:48:53.698" v="115" actId="1076"/>
          <ac:picMkLst>
            <pc:docMk/>
            <pc:sldMk cId="3916530280" sldId="259"/>
            <ac:picMk id="5" creationId="{3F2477DE-9B86-2C3C-E89C-A0D3D4F3FBB0}"/>
          </ac:picMkLst>
        </pc:picChg>
      </pc:sldChg>
      <pc:sldChg chg="modSp mod">
        <pc:chgData name="durga manikanta" userId="547774c1a3b2e649" providerId="LiveId" clId="{1249D38D-75A4-4A63-B2C5-E94419E2B623}" dt="2025-09-06T09:15:05.566" v="94" actId="113"/>
        <pc:sldMkLst>
          <pc:docMk/>
          <pc:sldMk cId="2587895914" sldId="260"/>
        </pc:sldMkLst>
        <pc:spChg chg="mod">
          <ac:chgData name="durga manikanta" userId="547774c1a3b2e649" providerId="LiveId" clId="{1249D38D-75A4-4A63-B2C5-E94419E2B623}" dt="2025-09-06T09:15:05.566" v="94" actId="113"/>
          <ac:spMkLst>
            <pc:docMk/>
            <pc:sldMk cId="2587895914" sldId="260"/>
            <ac:spMk id="2" creationId="{65B84E1B-E746-365C-FC42-05EB5FA4E2A3}"/>
          </ac:spMkLst>
        </pc:spChg>
      </pc:sldChg>
      <pc:sldChg chg="addSp delSp modSp mod">
        <pc:chgData name="durga manikanta" userId="547774c1a3b2e649" providerId="LiveId" clId="{1249D38D-75A4-4A63-B2C5-E94419E2B623}" dt="2025-09-06T09:12:53.307" v="77" actId="113"/>
        <pc:sldMkLst>
          <pc:docMk/>
          <pc:sldMk cId="1779395986" sldId="261"/>
        </pc:sldMkLst>
        <pc:spChg chg="mod">
          <ac:chgData name="durga manikanta" userId="547774c1a3b2e649" providerId="LiveId" clId="{1249D38D-75A4-4A63-B2C5-E94419E2B623}" dt="2025-09-06T09:12:53.307" v="77" actId="113"/>
          <ac:spMkLst>
            <pc:docMk/>
            <pc:sldMk cId="1779395986" sldId="261"/>
            <ac:spMk id="2" creationId="{5E0AA8E2-1728-C9C5-2CC5-2A15D488E132}"/>
          </ac:spMkLst>
        </pc:spChg>
        <pc:spChg chg="mod">
          <ac:chgData name="durga manikanta" userId="547774c1a3b2e649" providerId="LiveId" clId="{1249D38D-75A4-4A63-B2C5-E94419E2B623}" dt="2025-09-06T09:09:03.944" v="63" actId="1076"/>
          <ac:spMkLst>
            <pc:docMk/>
            <pc:sldMk cId="1779395986" sldId="261"/>
            <ac:spMk id="3" creationId="{9C6D92A6-1DB0-1C10-E4E3-A5D7544FB044}"/>
          </ac:spMkLst>
        </pc:spChg>
        <pc:spChg chg="add del">
          <ac:chgData name="durga manikanta" userId="547774c1a3b2e649" providerId="LiveId" clId="{1249D38D-75A4-4A63-B2C5-E94419E2B623}" dt="2025-09-06T09:09:10.571" v="65" actId="11529"/>
          <ac:spMkLst>
            <pc:docMk/>
            <pc:sldMk cId="1779395986" sldId="261"/>
            <ac:spMk id="4" creationId="{50A361AC-75B3-E2E6-DD25-F97A32308093}"/>
          </ac:spMkLst>
        </pc:spChg>
      </pc:sldChg>
      <pc:sldChg chg="modSp">
        <pc:chgData name="durga manikanta" userId="547774c1a3b2e649" providerId="LiveId" clId="{1249D38D-75A4-4A63-B2C5-E94419E2B623}" dt="2025-09-06T09:49:45.684" v="120"/>
        <pc:sldMkLst>
          <pc:docMk/>
          <pc:sldMk cId="1801753170" sldId="262"/>
        </pc:sldMkLst>
        <pc:picChg chg="mod">
          <ac:chgData name="durga manikanta" userId="547774c1a3b2e649" providerId="LiveId" clId="{1249D38D-75A4-4A63-B2C5-E94419E2B623}" dt="2025-09-06T09:49:45.684" v="120"/>
          <ac:picMkLst>
            <pc:docMk/>
            <pc:sldMk cId="1801753170" sldId="262"/>
            <ac:picMk id="5" creationId="{9FC64114-7CEA-BAFC-F9A1-B0DEAC6B083E}"/>
          </ac:picMkLst>
        </pc:picChg>
      </pc:sldChg>
      <pc:sldChg chg="modSp mod">
        <pc:chgData name="durga manikanta" userId="547774c1a3b2e649" providerId="LiveId" clId="{1249D38D-75A4-4A63-B2C5-E94419E2B623}" dt="2025-09-06T09:49:44.598" v="118" actId="27636"/>
        <pc:sldMkLst>
          <pc:docMk/>
          <pc:sldMk cId="2421391631" sldId="263"/>
        </pc:sldMkLst>
        <pc:spChg chg="mod">
          <ac:chgData name="durga manikanta" userId="547774c1a3b2e649" providerId="LiveId" clId="{1249D38D-75A4-4A63-B2C5-E94419E2B623}" dt="2025-09-06T09:49:44.598" v="118" actId="27636"/>
          <ac:spMkLst>
            <pc:docMk/>
            <pc:sldMk cId="2421391631" sldId="263"/>
            <ac:spMk id="2" creationId="{FE59F7E9-EB93-C514-1C75-37096AB6FBEB}"/>
          </ac:spMkLst>
        </pc:spChg>
        <pc:spChg chg="mod">
          <ac:chgData name="durga manikanta" userId="547774c1a3b2e649" providerId="LiveId" clId="{1249D38D-75A4-4A63-B2C5-E94419E2B623}" dt="2025-09-06T09:16:41.310" v="112" actId="20577"/>
          <ac:spMkLst>
            <pc:docMk/>
            <pc:sldMk cId="2421391631" sldId="263"/>
            <ac:spMk id="3" creationId="{E465FF00-E856-CA0D-48B4-0D628C2FE185}"/>
          </ac:spMkLst>
        </pc:spChg>
      </pc:sldChg>
      <pc:sldChg chg="addSp delSp modSp mod">
        <pc:chgData name="durga manikanta" userId="547774c1a3b2e649" providerId="LiveId" clId="{1249D38D-75A4-4A63-B2C5-E94419E2B623}" dt="2025-09-06T09:07:14.140" v="4"/>
        <pc:sldMkLst>
          <pc:docMk/>
          <pc:sldMk cId="1836596991" sldId="264"/>
        </pc:sldMkLst>
        <pc:spChg chg="del">
          <ac:chgData name="durga manikanta" userId="547774c1a3b2e649" providerId="LiveId" clId="{1249D38D-75A4-4A63-B2C5-E94419E2B623}" dt="2025-09-06T09:07:03.312" v="1" actId="478"/>
          <ac:spMkLst>
            <pc:docMk/>
            <pc:sldMk cId="1836596991" sldId="264"/>
            <ac:spMk id="2" creationId="{E19CF7BF-FDC3-4879-0951-EE32B55603A4}"/>
          </ac:spMkLst>
        </pc:spChg>
        <pc:spChg chg="del">
          <ac:chgData name="durga manikanta" userId="547774c1a3b2e649" providerId="LiveId" clId="{1249D38D-75A4-4A63-B2C5-E94419E2B623}" dt="2025-09-06T09:07:00.353" v="0" actId="478"/>
          <ac:spMkLst>
            <pc:docMk/>
            <pc:sldMk cId="1836596991" sldId="264"/>
            <ac:spMk id="3" creationId="{B1C2DB2A-F9D0-3B1B-4FEB-7C8B7E82EE5C}"/>
          </ac:spMkLst>
        </pc:spChg>
        <pc:picChg chg="add mod">
          <ac:chgData name="durga manikanta" userId="547774c1a3b2e649" providerId="LiveId" clId="{1249D38D-75A4-4A63-B2C5-E94419E2B623}" dt="2025-09-06T09:07:06.410" v="3" actId="1076"/>
          <ac:picMkLst>
            <pc:docMk/>
            <pc:sldMk cId="1836596991" sldId="264"/>
            <ac:picMk id="4" creationId="{744EEB3C-76D7-1BC4-5744-21DFFF924BCC}"/>
          </ac:picMkLst>
        </pc:picChg>
        <pc:picChg chg="add mod">
          <ac:chgData name="durga manikanta" userId="547774c1a3b2e649" providerId="LiveId" clId="{1249D38D-75A4-4A63-B2C5-E94419E2B623}" dt="2025-09-06T09:07:14.140" v="4"/>
          <ac:picMkLst>
            <pc:docMk/>
            <pc:sldMk cId="1836596991" sldId="264"/>
            <ac:picMk id="5" creationId="{DE609711-CF68-1A05-D185-4B5B55BDE5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50BB-3727-DDFA-6E05-2BE5AD90E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A7B31-5BEF-C817-553C-C53BB4BAF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7CD6E-4B01-3890-D6AE-51A557BE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DB06-2855-415C-981A-480647AD4F89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8B37A-E938-DB54-668C-DA1DE05E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7CF9-935F-ACBE-666D-2939F4DC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AFE6-3BD4-4132-A3FB-32A7CC20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93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31CC-E03D-4E62-5A64-9C073884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662C3-47C5-0FEE-E3DF-F1FB0B739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5E6AE-FCAD-C0CD-038F-56648364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DB06-2855-415C-981A-480647AD4F89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B808-0994-BA1C-C783-B4C79E53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FBE4-637C-8599-1B3C-75F1F3E5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AFE6-3BD4-4132-A3FB-32A7CC20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3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34BD6-B481-74B3-0A69-189E7481F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B8455-D7B5-20D8-C771-6F977BC0D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FDFCE-1C36-F8F3-0E5D-85A7189D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DB06-2855-415C-981A-480647AD4F89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C8F4-6638-FC6A-43CD-A800FB2B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7C4E-783A-F9C8-D546-909A5911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AFE6-3BD4-4132-A3FB-32A7CC20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9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1F9C-25FE-D6C2-59AC-126C5B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84FB-47B2-9877-B7B7-BC6B62EA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EA5DE-ECDB-BC3E-BA20-509FF7F0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DB06-2855-415C-981A-480647AD4F89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A7735-3E34-9603-0266-0173B716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8FF6E-395F-C2B0-603E-4C9165F7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AFE6-3BD4-4132-A3FB-32A7CC20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2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212E-BA67-BB9E-F6D9-0B955C0F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A7E4A-0E67-F1F7-DFCA-8692D029B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D6502-EA0D-03AA-B2B3-E2F15252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DB06-2855-415C-981A-480647AD4F89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875A7-FB99-4AF5-5EE0-A971E785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A4D8D-DB06-61F0-5F2F-228DBEFC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AFE6-3BD4-4132-A3FB-32A7CC20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6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8028-F8BF-1FC3-30DB-D93A0387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408B-9C87-479B-6249-E01192E58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02DCF-B412-B725-A9FF-F68FCA58B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38E58-B02F-3EAB-DEFA-4065FC47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DB06-2855-415C-981A-480647AD4F89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A9D86-5C07-596A-F0F8-AFCA211D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C527E-ACBD-70CD-BE45-81B92185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AFE6-3BD4-4132-A3FB-32A7CC20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59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4FF1-024B-BD69-CBA2-EA86BE5F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3248E-E5CD-F7E5-96A6-F06ECD8F9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7DAA-99CA-2661-CA4C-A9540FCC8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9AC0E-B9B1-709F-C65B-0E6CD5598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F5483-B12B-75E0-4E19-67F9A0156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32A2A-3EF8-44A5-AC74-5F349A5B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DB06-2855-415C-981A-480647AD4F89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2E5AC-980F-2E71-07D1-AFF60BAD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17961-52EE-5F91-142C-DD4790D9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AFE6-3BD4-4132-A3FB-32A7CC20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9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64D3-0790-9A0F-BBDC-DAA499AA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CD740-A7E9-5771-CA04-D65B29C3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DB06-2855-415C-981A-480647AD4F89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8436E-DD77-2DDA-43E2-600BC5CB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99B4C-A677-F8F8-37B1-F20964DB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AFE6-3BD4-4132-A3FB-32A7CC20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03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AB433-0688-73D5-6FD7-66E7B781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DB06-2855-415C-981A-480647AD4F89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68123-540B-F867-6DD7-9E758B4C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64726-C56A-5196-D056-BFC11DFA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AFE6-3BD4-4132-A3FB-32A7CC20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6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53D5-7924-6590-D24E-485167A5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A33E-1242-0FF3-E18E-6165ACA68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6AF15-0824-B4F2-737E-CCC76A70F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A7B5E-D7A8-7A4F-897C-6AB88567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DB06-2855-415C-981A-480647AD4F89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E3719-719C-07E8-1A2A-A98B745F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2F727-E10E-3B05-2C50-CBF48F92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AFE6-3BD4-4132-A3FB-32A7CC20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39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CC4E-04F2-F2E1-612C-EE4F9847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6667E-6F42-FCB7-5A44-917EF8351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1A154-5D2F-6221-2088-DF17DACB5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57D83-DCB9-DA60-0A14-5E98E6EC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DB06-2855-415C-981A-480647AD4F89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F683F-903D-5E4A-01F2-A8B4FACF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8BA41-299B-D175-D007-60F41E39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AFE6-3BD4-4132-A3FB-32A7CC20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0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874AA-B142-EF24-A648-CE54D64F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6D474-8D20-1D20-4D82-192F0CE84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C0069-7B95-6926-5C2D-A16E4D12E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6DB06-2855-415C-981A-480647AD4F89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B3634-EFB0-DF82-2B24-08F40CE49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8F31-BC32-BDB8-3264-379E10DB7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3AFE6-3BD4-4132-A3FB-32A7CC20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4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image-vector/arigatou-hiragana-meaning-thank-you-japanese-2101496104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uatnhapkhau.tanminhtri.edu.vn/tham-gia-lop" TargetMode="Externa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8E2-1728-C9C5-2CC5-2A15D488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05" y="511278"/>
            <a:ext cx="10055942" cy="2005780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 OF A WHEELED MOBILE ROBOT</a:t>
            </a:r>
            <a:br>
              <a:rPr lang="en-IN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92A6-1DB0-1C10-E4E3-A5D7544FB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599" y="5535561"/>
            <a:ext cx="3252019" cy="1573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BY:</a:t>
            </a:r>
          </a:p>
          <a:p>
            <a:pPr marL="0" indent="0">
              <a:buNone/>
            </a:pPr>
            <a:r>
              <a:rPr lang="en-IN" sz="2000" dirty="0" err="1"/>
              <a:t>Kamireddi</a:t>
            </a:r>
            <a:r>
              <a:rPr lang="en-IN" sz="2000" dirty="0"/>
              <a:t> Manohar</a:t>
            </a:r>
          </a:p>
          <a:p>
            <a:pPr marL="0" indent="0">
              <a:buNone/>
            </a:pPr>
            <a:r>
              <a:rPr lang="en-IN" sz="2000" dirty="0"/>
              <a:t>Aditya University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4031AA-00B3-8EE0-ABAA-BC9206AEE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8" b="23154"/>
          <a:stretch>
            <a:fillRect/>
          </a:stretch>
        </p:blipFill>
        <p:spPr>
          <a:xfrm>
            <a:off x="3382297" y="1956620"/>
            <a:ext cx="4906297" cy="41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9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FCAD-C5C5-250D-9090-9E0B36196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93" y="560439"/>
            <a:ext cx="3883743" cy="80624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DC391-BA67-09A9-28D7-765052CCC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232" y="1661651"/>
            <a:ext cx="6508956" cy="474898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To plan a path for a mobile robot to travel from an initial position to a final destination while avoiding predetermined obstacles.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To introduce and implement an algorithm-based control system for the robot that operates without sensors or cameras.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To use specific software (MATLAB for programming and Arduino for coding) to control the robot's movements and guide it along a predetermined path defined by Cartesian coordinates.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</a:rPr>
              <a:t>To ensure the robot follows the shortest path to save time and reduce maintenance and travel costs.</a:t>
            </a:r>
          </a:p>
          <a:p>
            <a:endParaRPr lang="en-IN" sz="2000" dirty="0">
              <a:latin typeface="Rockwell" panose="020606030202050204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7775AB-9DC8-4564-5F61-4308E6832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88" y="1587909"/>
            <a:ext cx="4423483" cy="41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4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8996-417B-1591-F36D-2C770A1B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37155" cy="785249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597F-3829-4180-0B86-0038E6BB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007"/>
            <a:ext cx="10515600" cy="47883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Rockwell" panose="02060603020205020403" pitchFamily="18" charset="0"/>
                <a:cs typeface="Times New Roman" panose="02020603050405020304" pitchFamily="18" charset="0"/>
              </a:rPr>
              <a:t>A wheeled mobile robot navigating predetermined obstacles without sensors relies on algorithmic approaches for path planning and obstacle avoidance. One such method is using a pre-mapped environment and a predefined path for the robot to follow. Algorithms like Dijkstra's or A* can be employed to determine the optimal path through the given space, considering the predetermined obstacles. The robot's control system then executes the planned trajectory without real-time sensor feedback.</a:t>
            </a:r>
          </a:p>
          <a:p>
            <a:endParaRPr lang="en-US" sz="2000" dirty="0"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1600" dirty="0">
                <a:latin typeface="Rockwell" panose="02060603020205020403" pitchFamily="18" charset="0"/>
                <a:cs typeface="Times New Roman" panose="02020603050405020304" pitchFamily="18" charset="0"/>
              </a:rPr>
              <a:t>SHORTEST PATH THAT DODGING THE PREDETERMINED OBSTACLES USING A* ALGORITHM</a:t>
            </a:r>
          </a:p>
          <a:p>
            <a:endParaRPr lang="en-IN" sz="2000" dirty="0">
              <a:latin typeface="Rockwell" panose="020606030202050204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74E8E-E163-1B7B-F29A-8113F7CC9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80" y="3108639"/>
            <a:ext cx="4503420" cy="238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7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DFD1-DC1A-B38B-FF09-D75B12D68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436879"/>
            <a:ext cx="10744200" cy="595408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u="sng" dirty="0">
                <a:latin typeface="Rockwell" panose="02060603020205020403" pitchFamily="18" charset="0"/>
                <a:cs typeface="Times New Roman" panose="02020603050405020304" pitchFamily="18" charset="0"/>
              </a:rPr>
              <a:t>1. Map Representation</a:t>
            </a:r>
            <a:r>
              <a:rPr lang="en-US" sz="1600" b="1" dirty="0">
                <a:latin typeface="Rockwell" panose="02060603020205020403" pitchFamily="18" charset="0"/>
                <a:cs typeface="Times New Roman" panose="02020603050405020304" pitchFamily="18" charset="0"/>
              </a:rPr>
              <a:t>:- </a:t>
            </a:r>
            <a:r>
              <a:rPr lang="en-US" sz="1600" dirty="0">
                <a:latin typeface="Rockwell" panose="02060603020205020403" pitchFamily="18" charset="0"/>
                <a:cs typeface="Times New Roman" panose="02020603050405020304" pitchFamily="18" charset="0"/>
              </a:rPr>
              <a:t>Digitize the environment with a grid, where each cell corresponds to a portion of space. Mark obstacle cells as occupied and free cells as unoccupied.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u="sng" dirty="0">
                <a:latin typeface="Rockwell" panose="02060603020205020403" pitchFamily="18" charset="0"/>
                <a:cs typeface="Times New Roman" panose="02020603050405020304" pitchFamily="18" charset="0"/>
              </a:rPr>
              <a:t>2. Starting Point</a:t>
            </a:r>
            <a:r>
              <a:rPr lang="en-US" sz="1600" b="1" dirty="0">
                <a:latin typeface="Rockwell" panose="02060603020205020403" pitchFamily="18" charset="0"/>
                <a:cs typeface="Times New Roman" panose="02020603050405020304" pitchFamily="18" charset="0"/>
              </a:rPr>
              <a:t>:- </a:t>
            </a:r>
            <a:r>
              <a:rPr lang="en-US" sz="1600" dirty="0">
                <a:latin typeface="Rockwell" panose="02060603020205020403" pitchFamily="18" charset="0"/>
                <a:cs typeface="Times New Roman" panose="02020603050405020304" pitchFamily="18" charset="0"/>
              </a:rPr>
              <a:t>Identify the initial position of the robot on the grid.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u="sng" dirty="0">
                <a:latin typeface="Rockwell" panose="02060603020205020403" pitchFamily="18" charset="0"/>
                <a:cs typeface="Times New Roman" panose="02020603050405020304" pitchFamily="18" charset="0"/>
              </a:rPr>
              <a:t>3. Goal Position</a:t>
            </a:r>
            <a:r>
              <a:rPr lang="en-US" sz="1600" b="1" dirty="0">
                <a:latin typeface="Rockwell" panose="02060603020205020403" pitchFamily="18" charset="0"/>
                <a:cs typeface="Times New Roman" panose="02020603050405020304" pitchFamily="18" charset="0"/>
              </a:rPr>
              <a:t>:- </a:t>
            </a:r>
            <a:r>
              <a:rPr lang="en-US" sz="1600" dirty="0">
                <a:latin typeface="Rockwell" panose="02060603020205020403" pitchFamily="18" charset="0"/>
                <a:cs typeface="Times New Roman" panose="02020603050405020304" pitchFamily="18" charset="0"/>
              </a:rPr>
              <a:t>Specify the destination for the robot within the grid.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u="sng" dirty="0">
                <a:latin typeface="Rockwell" panose="02060603020205020403" pitchFamily="18" charset="0"/>
                <a:cs typeface="Times New Roman" panose="02020603050405020304" pitchFamily="18" charset="0"/>
              </a:rPr>
              <a:t>4. Path Planning Algorithm</a:t>
            </a:r>
            <a:r>
              <a:rPr lang="en-US" sz="1600" b="1" dirty="0">
                <a:latin typeface="Rockwell" panose="02060603020205020403" pitchFamily="18" charset="0"/>
                <a:cs typeface="Times New Roman" panose="02020603050405020304" pitchFamily="18" charset="0"/>
              </a:rPr>
              <a:t>:- </a:t>
            </a:r>
            <a:r>
              <a:rPr lang="en-US" sz="1600" dirty="0">
                <a:latin typeface="Rockwell" panose="02060603020205020403" pitchFamily="18" charset="0"/>
                <a:cs typeface="Times New Roman" panose="02020603050405020304" pitchFamily="18" charset="0"/>
              </a:rPr>
              <a:t>Implement a basic algorithm such as the "Left-Hand Rule" or "Right-Hand Rule." In the Left-Hand Rule, the robot follows the left side of obstacles. If a left turn is blocked, it takes a right turn.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u="sng" dirty="0">
                <a:latin typeface="Rockwell" panose="02060603020205020403" pitchFamily="18" charset="0"/>
                <a:cs typeface="Times New Roman" panose="02020603050405020304" pitchFamily="18" charset="0"/>
              </a:rPr>
              <a:t>5. Obstacle Detection</a:t>
            </a:r>
            <a:r>
              <a:rPr lang="en-US" sz="1600" b="1" dirty="0">
                <a:latin typeface="Rockwell" panose="02060603020205020403" pitchFamily="18" charset="0"/>
                <a:cs typeface="Times New Roman" panose="02020603050405020304" pitchFamily="18" charset="0"/>
              </a:rPr>
              <a:t>:- </a:t>
            </a:r>
            <a:r>
              <a:rPr lang="en-US" sz="1600" dirty="0">
                <a:latin typeface="Rockwell" panose="02060603020205020403" pitchFamily="18" charset="0"/>
                <a:cs typeface="Times New Roman" panose="02020603050405020304" pitchFamily="18" charset="0"/>
              </a:rPr>
              <a:t>Simulate obstacle detection without sensors by relying on the predetermined obstacle locations in the map. The algorithm should guide the robot to navigate around obstacles without using real-time sensor input.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u="sng" dirty="0">
                <a:latin typeface="Rockwell" panose="02060603020205020403" pitchFamily="18" charset="0"/>
                <a:cs typeface="Times New Roman" panose="02020603050405020304" pitchFamily="18" charset="0"/>
              </a:rPr>
              <a:t>6. Movement Control</a:t>
            </a:r>
            <a:r>
              <a:rPr lang="en-US" sz="1600" b="1" dirty="0">
                <a:latin typeface="Rockwell" panose="02060603020205020403" pitchFamily="18" charset="0"/>
                <a:cs typeface="Times New Roman" panose="02020603050405020304" pitchFamily="18" charset="0"/>
              </a:rPr>
              <a:t>:- </a:t>
            </a:r>
            <a:r>
              <a:rPr lang="en-US" sz="1600" dirty="0">
                <a:latin typeface="Rockwell" panose="02060603020205020403" pitchFamily="18" charset="0"/>
                <a:cs typeface="Times New Roman" panose="02020603050405020304" pitchFamily="18" charset="0"/>
              </a:rPr>
              <a:t>Develop control mechanisms for the robot to execute the planned movements, like turning left or right, moving forward, and stopping.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u="sng" dirty="0">
                <a:latin typeface="Rockwell" panose="02060603020205020403" pitchFamily="18" charset="0"/>
                <a:cs typeface="Times New Roman" panose="02020603050405020304" pitchFamily="18" charset="0"/>
              </a:rPr>
              <a:t>7. Iterative Execution</a:t>
            </a:r>
            <a:r>
              <a:rPr lang="en-US" sz="1600" b="1" dirty="0">
                <a:latin typeface="Rockwell" panose="02060603020205020403" pitchFamily="18" charset="0"/>
                <a:cs typeface="Times New Roman" panose="02020603050405020304" pitchFamily="18" charset="0"/>
              </a:rPr>
              <a:t>:- </a:t>
            </a:r>
            <a:r>
              <a:rPr lang="en-US" sz="1600" dirty="0">
                <a:latin typeface="Rockwell" panose="02060603020205020403" pitchFamily="18" charset="0"/>
                <a:cs typeface="Times New Roman" panose="02020603050405020304" pitchFamily="18" charset="0"/>
              </a:rPr>
              <a:t>Continuously apply the algorithm iteratively until the robot reaches the predefined goal. Each iteration updates the robot's position based on the planned movements.</a:t>
            </a:r>
            <a:endParaRPr lang="en-IN" sz="1600" dirty="0"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2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4796-7115-E696-6C1B-DBE56102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90" y="158649"/>
            <a:ext cx="10515600" cy="578772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RUNNING A SINGLE STEPPER MOTOR</a:t>
            </a:r>
            <a:endParaRPr lang="en-IN" sz="2400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5A75A77-D35D-00CD-9C76-4C4E059D3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" b="21479"/>
          <a:stretch>
            <a:fillRect/>
          </a:stretch>
        </p:blipFill>
        <p:spPr bwMode="auto">
          <a:xfrm>
            <a:off x="545690" y="737422"/>
            <a:ext cx="11100620" cy="219258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2477DE-9B86-2C3C-E89C-A0D3D4F3FB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996" b="12936"/>
          <a:stretch>
            <a:fillRect/>
          </a:stretch>
        </p:blipFill>
        <p:spPr bwMode="auto">
          <a:xfrm>
            <a:off x="545690" y="2930010"/>
            <a:ext cx="11100620" cy="2507225"/>
          </a:xfrm>
          <a:prstGeom prst="rect">
            <a:avLst/>
          </a:prstGeom>
          <a:noFill/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8243F5F-3204-9E3F-4CDC-D94C3F64BB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042"/>
          <a:stretch>
            <a:fillRect/>
          </a:stretch>
        </p:blipFill>
        <p:spPr bwMode="auto">
          <a:xfrm>
            <a:off x="614516" y="5574893"/>
            <a:ext cx="11066207" cy="79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653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4E1B-E746-365C-FC42-05EB5FA4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52322"/>
            <a:ext cx="10515600" cy="542413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RUNNING Z-AXIS AND X-AXIS MOTORS INDIVIDUALLY</a:t>
            </a:r>
            <a:endParaRPr lang="en-IN" sz="2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215157-422E-5EB5-5984-659340D58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" b="13512"/>
          <a:stretch>
            <a:fillRect/>
          </a:stretch>
        </p:blipFill>
        <p:spPr bwMode="auto">
          <a:xfrm>
            <a:off x="452283" y="970220"/>
            <a:ext cx="11248103" cy="290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1835A94-F9CE-828D-D55D-FD760A1EDC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983" b="14480"/>
          <a:stretch>
            <a:fillRect/>
          </a:stretch>
        </p:blipFill>
        <p:spPr bwMode="auto">
          <a:xfrm>
            <a:off x="452283" y="3873909"/>
            <a:ext cx="11248103" cy="255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789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34AB2F-9A8B-E715-669F-78CF3FBE03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094"/>
          <a:stretch>
            <a:fillRect/>
          </a:stretch>
        </p:blipFill>
        <p:spPr bwMode="auto">
          <a:xfrm>
            <a:off x="656550" y="680721"/>
            <a:ext cx="11002051" cy="343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FC64114-7CEA-BAFC-F9A1-B0DEAC6B0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838200" y="3065975"/>
            <a:ext cx="10515600" cy="18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175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F7E9-EB93-C514-1C75-37096AB6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A* ALGORITHM IN MATLAB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FF00-E856-CA0D-48B4-0D628C2F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960"/>
            <a:ext cx="6751320" cy="5286149"/>
          </a:xfrm>
        </p:spPr>
        <p:txBody>
          <a:bodyPr>
            <a:noAutofit/>
          </a:bodyPr>
          <a:lstStyle/>
          <a:p>
            <a:pPr algn="just"/>
            <a:r>
              <a:rPr lang="en-IN" sz="1800" dirty="0">
                <a:latin typeface="Rockwell" panose="02060603020205020403" pitchFamily="18" charset="0"/>
              </a:rPr>
              <a:t>At first we need to dump the A* algorithm in the MATLAB Software in order to get the simulated results.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Rockwell" panose="02060603020205020403" pitchFamily="18" charset="0"/>
              </a:rPr>
              <a:t>After that we have to open the  A* algorithm in MATLAB Software.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Rockwell" panose="02060603020205020403" pitchFamily="18" charset="0"/>
              </a:rPr>
              <a:t>Now we need to select the initial position in the grid map, In which grid cell we want to start the travel of our robot.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Rockwell" panose="02060603020205020403" pitchFamily="18" charset="0"/>
              </a:rPr>
              <a:t>Then fill a few cells in which we want to place the obstacles as obstacle cell.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Rockwell" panose="02060603020205020403" pitchFamily="18" charset="0"/>
              </a:rPr>
              <a:t>Finally select the destination / goal position, At which the robot needs to reach at the end.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latin typeface="Rockwell" panose="02060603020205020403" pitchFamily="18" charset="0"/>
              </a:rPr>
              <a:t>After all these steps, the A* algorithm will give the shortest path through the MATLAB Software.</a:t>
            </a:r>
          </a:p>
          <a:p>
            <a:pPr algn="just"/>
            <a:endParaRPr lang="en-IN" sz="1800" dirty="0">
              <a:latin typeface="Rockwell" panose="02060603020205020403" pitchFamily="18" charset="0"/>
            </a:endParaRPr>
          </a:p>
          <a:p>
            <a:endParaRPr lang="en-IN" sz="1800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71600CB-7497-34C4-1C04-E55EC1199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1330960"/>
            <a:ext cx="4322233" cy="2376488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6560BB6-7749-71CB-2FC2-F929B567D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799" y="3930968"/>
            <a:ext cx="4322234" cy="256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9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4EEB3C-76D7-1BC4-5744-21DFFF92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823"/>
          <a:stretch>
            <a:fillRect/>
          </a:stretch>
        </p:blipFill>
        <p:spPr>
          <a:xfrm>
            <a:off x="4112806" y="1832765"/>
            <a:ext cx="5780710" cy="3008935"/>
          </a:xfrm>
          <a:prstGeom prst="rect">
            <a:avLst/>
          </a:prstGeo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DE609711-CF68-1A05-D185-4B5B55BDE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-1" t="-1057" r="47357"/>
          <a:stretch>
            <a:fillRect/>
          </a:stretch>
        </p:blipFill>
        <p:spPr>
          <a:xfrm>
            <a:off x="1706664" y="1115651"/>
            <a:ext cx="2054860" cy="4397324"/>
          </a:xfrm>
        </p:spPr>
      </p:pic>
    </p:spTree>
    <p:extLst>
      <p:ext uri="{BB962C8B-B14F-4D97-AF65-F5344CB8AC3E}">
        <p14:creationId xmlns:p14="http://schemas.microsoft.com/office/powerpoint/2010/main" val="183659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542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Times New Roman</vt:lpstr>
      <vt:lpstr>Office Theme</vt:lpstr>
      <vt:lpstr>PATH PLANNING OF A WHEELED MOBILE ROBOT </vt:lpstr>
      <vt:lpstr>OBJECTIVES</vt:lpstr>
      <vt:lpstr>INTRODUCTION</vt:lpstr>
      <vt:lpstr>PowerPoint Presentation</vt:lpstr>
      <vt:lpstr>CODE FOR RUNNING A SINGLE STEPPER MOTOR</vt:lpstr>
      <vt:lpstr>CODE FOR RUNNING Z-AXIS AND X-AXIS MOTORS INDIVIDUALLY</vt:lpstr>
      <vt:lpstr>PowerPoint Presentation</vt:lpstr>
      <vt:lpstr>IMPLEMENTATION OF A* ALGORITHM IN MATLAB SIMULATION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durga manikanta</dc:creator>
  <cp:lastModifiedBy>durga manikanta</cp:lastModifiedBy>
  <cp:revision>1</cp:revision>
  <dcterms:created xsi:type="dcterms:W3CDTF">2025-09-06T08:26:05Z</dcterms:created>
  <dcterms:modified xsi:type="dcterms:W3CDTF">2025-09-07T11:29:35Z</dcterms:modified>
</cp:coreProperties>
</file>