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58" r:id="rId4"/>
    <p:sldId id="270" r:id="rId5"/>
    <p:sldId id="277" r:id="rId6"/>
    <p:sldId id="27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EF8E7-0A52-43A4-980E-68B220C366FD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BF141-E67C-4780-BFB0-BA4C7CE7E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40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5AE4F-E433-4FD2-90AB-8482DCC320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220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5AE4F-E433-4FD2-90AB-8482DCC3205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37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F571-111E-9F78-6C9A-B2963C0BD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7117E-F7FA-AA4E-CC0F-9DB24CD41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2AAD-83A4-423B-BEDA-BD13BAEC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C213-8A81-F3D0-E5D2-00807B60F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BA9F-C2EC-CF1B-43E0-9FF41EBB3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19D9-7A46-EC75-A7C2-0EF47126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F3853-7870-C3B8-33EC-5C524D000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448F0-8B9A-1A9E-9451-3C0F6D78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349B5-C4C8-1D2E-EAB4-57288188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24B25-205A-B225-64AA-E899B3B3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84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465AD-D1FC-3146-4418-79161CFF4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F5D38-755B-29F0-E542-73B21B214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14F93-29A1-788D-07EA-870F9AC7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42BE0-06CF-5FC4-A927-7EF6604BB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C257-E04D-B79C-5EB4-A25950E9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7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1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1E5CD-474D-21AF-2ED5-0BC63490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AC7A5-E5C7-BC2D-19EB-529352242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04DE-100F-A53B-0B49-C0A845D7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ADBC5-9848-3C38-8218-ED74E301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5325B-DA39-CCD9-E80F-F9A65849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275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E2C60-7463-B403-893C-9DD91545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783E-C7DF-AF2B-E0CE-F681EEC8B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EF65B-0990-1EC6-2E2E-18CC25529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60C0F-DCCB-F4CB-CB44-E8CD21DE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E224-2320-58CA-5788-3DD93EF6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454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0207-5450-0272-3820-BF01ACAE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80FDB-3692-8CF1-65CD-ED6A32971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1D2C6-6438-8AFC-2A3D-9B18CEA84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9F9D6-AA76-BC39-2C32-E90704CC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CCE2C-92FC-04DD-2B8D-5F70550F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532E8-FC55-97B2-5F52-C99C4EC1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8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6D3C-26D0-2A86-B358-7FEB3250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88D1B-D162-0BC4-9D3A-5B8DA236E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BFABC-3EB8-1997-DC78-160BC45D2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E990A-646C-192F-5578-CF6DC9006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4C7C7-273F-8B14-C788-D670B3D99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314E89-C56A-C45F-8FD0-BB9D4D06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C7F90-6D48-6419-4F09-0A6BCC2A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3AA93-4F9F-BFF9-CE11-D26ABC44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31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0A31-5691-E5FC-5014-A970B65C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E949B-661D-2334-36EE-A653D66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52DD42-6C67-A4C4-9562-F6C207DDA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2CE16-9CD1-748B-01F1-105EDD39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4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433EF-E324-640C-50D5-3C8D3410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C752B-0E94-206E-D3A7-71FDD685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E1B65-943C-1588-A865-A1625D02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3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BBB3-B350-342D-7B39-CF849BE4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0042-31B4-05CA-4901-85341109C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DFDF2-5DCE-F98B-49A8-F390F5E2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89E6-3319-37F8-DA5E-6F7981B5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AAB4-D4F6-5895-D58F-05844BEF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BB63-0B49-38A1-0E34-8F9858AA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14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61F09-3856-E3CB-4ADA-FBF9D1EC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95E8F-6F92-91C7-2CD0-15B1B354C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9154F-2531-C3B1-8839-B08854D60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18970-975C-D270-4E17-29E6C1DA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3B9C-F8A4-4D04-1CF7-960F7739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7B05-3D42-7889-8A66-4C132698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133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389169-5ED5-C8A8-1B2F-9A693D55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560DE-36E6-9D09-3757-A4B08FEE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27A6-1159-F9D2-77E9-1E032D505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6C1E0-3426-434F-AEF5-1B87BACB5379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54BC-E294-C15B-6160-3E025AC50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136A1-AAD3-D325-B109-B3304E9F0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0B1FA-401B-4470-9FD1-FEF7B77BB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4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utterstock.com/image-vector/arigatou-hiragana-meaning-thank-you-japanese-2101496104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xuatnhapkhau.tanminhtri.edu.vn/tham-gia-lop" TargetMode="Externa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A8E2-1728-C9C5-2CC5-2A15D488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344" y="304799"/>
            <a:ext cx="10055942" cy="1347019"/>
          </a:xfrm>
        </p:spPr>
        <p:txBody>
          <a:bodyPr>
            <a:noAutofit/>
          </a:bodyPr>
          <a:lstStyle/>
          <a:p>
            <a:pPr algn="ctr"/>
            <a: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PLANNING OF A WHEELED MOBILE ROBOT</a:t>
            </a:r>
            <a:br>
              <a:rPr lang="en-IN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ja-JP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しゃりんつき いどうろぼっと の けいろ けいかく</a:t>
            </a:r>
            <a:br>
              <a:rPr lang="en-IN" sz="3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92A6-1DB0-1C10-E4E3-A5D7544F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2599" y="5535561"/>
            <a:ext cx="3252019" cy="1573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indent="0">
              <a:buNone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Kamireddi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Manohar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University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2FF4F6A0-2277-BB35-1109-13AA4A26979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510" y="1415845"/>
            <a:ext cx="6498336" cy="465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395986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FCAD-C5C5-250D-9090-9E0B36196A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3" y="387497"/>
            <a:ext cx="2830447" cy="806244"/>
          </a:xfrm>
        </p:spPr>
        <p:txBody>
          <a:bodyPr>
            <a:normAutofit/>
          </a:bodyPr>
          <a:lstStyle/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22EE21D-BD0A-3389-E56F-26A5914787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25033" y="1579752"/>
            <a:ext cx="94137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program a mobile robot to travel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points while avoiding obstacles, MATLAB and Arduino were used for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 system.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path will be determined using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 algorithm.</a:t>
            </a:r>
          </a:p>
          <a:p>
            <a:pPr marL="342900" lvl="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robot was designed using “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shape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software.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57775AB-9DC8-4564-5F61-4308E6832D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92" y="3429000"/>
            <a:ext cx="3857245" cy="274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4031AA-00B3-8EE0-ABAA-BC9206AEE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8" b="23154"/>
          <a:stretch>
            <a:fillRect/>
          </a:stretch>
        </p:blipFill>
        <p:spPr>
          <a:xfrm>
            <a:off x="1163895" y="3429000"/>
            <a:ext cx="3614583" cy="274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384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079" y="3451786"/>
            <a:ext cx="4505906" cy="23824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2891" y="411290"/>
            <a:ext cx="3265944" cy="3198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spcAft>
                <a:spcPts val="2519"/>
              </a:spcAft>
            </a:pPr>
            <a:r>
              <a:rPr lang="en-US" sz="2899" b="1">
                <a:latin typeface="Georgia"/>
              </a:rPr>
              <a:t>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798" y="1172938"/>
            <a:ext cx="10288333" cy="22453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ts val="2279"/>
              </a:lnSpc>
              <a:spcBef>
                <a:spcPts val="2519"/>
              </a:spcBef>
            </a:pPr>
            <a:r>
              <a:rPr lang="en-US" sz="1899" b="1">
                <a:latin typeface="Georgia"/>
              </a:rPr>
              <a:t>A wheeled mobile robot navigating predetermined obstacles without sensors relies on algorithmic approaches for path planning and obstacle avoidance. One such method is using a pre-mapped environment and a predefined path for the robot to follow.</a:t>
            </a:r>
          </a:p>
          <a:p>
            <a:pPr>
              <a:lnSpc>
                <a:spcPts val="2279"/>
              </a:lnSpc>
            </a:pPr>
            <a:r>
              <a:rPr lang="en-US" sz="1899" b="1">
                <a:latin typeface="Georgia"/>
              </a:rPr>
              <a:t>Algorithms like Dijkstra’s or A* can be employed to determine the optimal path through the given space, considering the predetermined obstacles. The robot’s control system then executes the planned trajectory without real-time sensor feedback.</a:t>
            </a:r>
          </a:p>
        </p:txBody>
      </p:sp>
      <p:sp>
        <p:nvSpPr>
          <p:cNvPr id="5" name="Rectangle 4"/>
          <p:cNvSpPr/>
          <p:nvPr/>
        </p:nvSpPr>
        <p:spPr>
          <a:xfrm>
            <a:off x="1325041" y="6154112"/>
            <a:ext cx="9535825" cy="18279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r>
              <a:rPr lang="en-US" sz="1699">
                <a:latin typeface="Georgia"/>
              </a:rPr>
              <a:t>SHORTEST PATH THAT DODGING THE PREDETERMINED OBSTACLES USING A*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D9A5-E05E-82E0-0656-633AD13E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IN" sz="3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IN" sz="30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F963F17-62C7-2AF2-44D1-F15CFED3285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07924" y="1160206"/>
            <a:ext cx="10086934" cy="501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47C94-FA08-0805-E836-D658E7E0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898"/>
            <a:ext cx="5917163" cy="540310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RUNNING A SINGLE STEPPER MOTOR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8F40EE-DB71-B500-FE70-D49A68294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6210"/>
          <a:stretch>
            <a:fillRect/>
          </a:stretch>
        </p:blipFill>
        <p:spPr bwMode="auto">
          <a:xfrm>
            <a:off x="838200" y="694765"/>
            <a:ext cx="9327776" cy="229103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07F14A-1AF6-DA4A-1AB8-9EF27B2A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433" b="14812"/>
          <a:stretch>
            <a:fillRect/>
          </a:stretch>
        </p:blipFill>
        <p:spPr bwMode="auto">
          <a:xfrm>
            <a:off x="838198" y="3008484"/>
            <a:ext cx="9327777" cy="1600838"/>
          </a:xfrm>
          <a:prstGeom prst="rect">
            <a:avLst/>
          </a:prstGeom>
          <a:noFill/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6EB97607-4000-BC0E-0640-E5AEF81615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2174" y="4609322"/>
            <a:ext cx="9273801" cy="149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53894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0546D-E0A9-D304-81B8-377E8A4F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60" y="208125"/>
            <a:ext cx="7522211" cy="547655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FOR RUNNING Z-AXIS AND X-AXIS MOTORS INDIVIDUALLY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CD5FB4-EDD2-3A2F-EE6C-1D7BE8EF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636"/>
          <a:stretch>
            <a:fillRect/>
          </a:stretch>
        </p:blipFill>
        <p:spPr bwMode="auto">
          <a:xfrm>
            <a:off x="711782" y="674365"/>
            <a:ext cx="9273801" cy="272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4DA7FAB7-B8EC-CF5D-D1D8-124313B1E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9737" b="15776"/>
          <a:stretch>
            <a:fillRect/>
          </a:stretch>
        </p:blipFill>
        <p:spPr bwMode="auto">
          <a:xfrm>
            <a:off x="711782" y="3458365"/>
            <a:ext cx="9273801" cy="1757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99C67DBA-E7B9-A324-EF13-024FDB17C7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0103"/>
          <a:stretch>
            <a:fillRect/>
          </a:stretch>
        </p:blipFill>
        <p:spPr bwMode="auto">
          <a:xfrm>
            <a:off x="795757" y="5215812"/>
            <a:ext cx="9189826" cy="130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232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9F7E9-EB93-C514-1C75-37096AB6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27603" cy="742315"/>
          </a:xfrm>
        </p:spPr>
        <p:txBody>
          <a:bodyPr>
            <a:noAutofit/>
          </a:bodyPr>
          <a:lstStyle/>
          <a:p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A* ALGORITHM IN MATLAB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5FF00-E856-CA0D-48B4-0D628C2F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0960"/>
            <a:ext cx="5377406" cy="2258361"/>
          </a:xfrm>
        </p:spPr>
        <p:txBody>
          <a:bodyPr>
            <a:no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A* algorithm file in MATLAB.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robot's start position on the grid map.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 the locations of the obstacles on the map.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robot's final goal position.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the algorithm to find the shortest path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A71600CB-7497-34C4-1C04-E55EC1199D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0" b="5979"/>
          <a:stretch>
            <a:fillRect/>
          </a:stretch>
        </p:blipFill>
        <p:spPr>
          <a:xfrm>
            <a:off x="6748618" y="1107440"/>
            <a:ext cx="5139160" cy="46891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FD206A-481F-DE2C-7186-A023CE50F22C}"/>
              </a:ext>
            </a:extLst>
          </p:cNvPr>
          <p:cNvSpPr txBox="1">
            <a:spLocks/>
          </p:cNvSpPr>
          <p:nvPr/>
        </p:nvSpPr>
        <p:spPr>
          <a:xfrm>
            <a:off x="965521" y="3771828"/>
            <a:ext cx="3166641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FF23-0EA9-3C9F-087D-2F8085E917B6}"/>
              </a:ext>
            </a:extLst>
          </p:cNvPr>
          <p:cNvSpPr txBox="1"/>
          <p:nvPr/>
        </p:nvSpPr>
        <p:spPr>
          <a:xfrm>
            <a:off x="838199" y="4696650"/>
            <a:ext cx="5910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developed a safe path planning system for a mobile robot, ensuring collision-free and optimized navigation around predetermined, static obstacles </a:t>
            </a:r>
          </a:p>
        </p:txBody>
      </p:sp>
    </p:spTree>
    <p:extLst>
      <p:ext uri="{BB962C8B-B14F-4D97-AF65-F5344CB8AC3E}">
        <p14:creationId xmlns:p14="http://schemas.microsoft.com/office/powerpoint/2010/main" val="2421391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EEB3C-76D7-1BC4-5744-21DFFF924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823"/>
          <a:stretch>
            <a:fillRect/>
          </a:stretch>
        </p:blipFill>
        <p:spPr>
          <a:xfrm>
            <a:off x="4112806" y="1832765"/>
            <a:ext cx="5780710" cy="3008935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DE609711-CF68-1A05-D185-4B5B55BDE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1" t="-1057" r="47357"/>
          <a:stretch>
            <a:fillRect/>
          </a:stretch>
        </p:blipFill>
        <p:spPr>
          <a:xfrm>
            <a:off x="1706664" y="1115651"/>
            <a:ext cx="2054860" cy="4397324"/>
          </a:xfrm>
        </p:spPr>
      </p:pic>
    </p:spTree>
    <p:extLst>
      <p:ext uri="{BB962C8B-B14F-4D97-AF65-F5344CB8AC3E}">
        <p14:creationId xmlns:p14="http://schemas.microsoft.com/office/powerpoint/2010/main" val="1836596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273</Words>
  <Application>Microsoft Office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Georgia</vt:lpstr>
      <vt:lpstr>Times New Roman</vt:lpstr>
      <vt:lpstr>Office Theme</vt:lpstr>
      <vt:lpstr>PATH PLANNING OF A WHEELED MOBILE ROBOT しゃりんつき いどうろぼっと の けいろ けいかく </vt:lpstr>
      <vt:lpstr>OBJECTIVES</vt:lpstr>
      <vt:lpstr>PowerPoint Presentation</vt:lpstr>
      <vt:lpstr>3D DESIGNED PARTS</vt:lpstr>
      <vt:lpstr>CODE FOR RUNNING A SINGLE STEPPER MOTOR</vt:lpstr>
      <vt:lpstr>CODE FOR RUNNING Z-AXIS AND X-AXIS MOTORS INDIVIDUALLY</vt:lpstr>
      <vt:lpstr>IMPLEMENTATION OF A* ALGORITHM IN MATLAB SIMULATION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durga manikanta</dc:creator>
  <cp:lastModifiedBy>durga manikanta</cp:lastModifiedBy>
  <cp:revision>1</cp:revision>
  <dcterms:created xsi:type="dcterms:W3CDTF">2025-09-27T16:45:54Z</dcterms:created>
  <dcterms:modified xsi:type="dcterms:W3CDTF">2025-09-27T16:53:29Z</dcterms:modified>
</cp:coreProperties>
</file>