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61" r:id="rId2"/>
    <p:sldId id="263" r:id="rId3"/>
    <p:sldId id="264" r:id="rId4"/>
    <p:sldId id="265" r:id="rId5"/>
    <p:sldId id="266" r:id="rId6"/>
    <p:sldId id="267" r:id="rId7"/>
    <p:sldId id="310" r:id="rId8"/>
    <p:sldId id="284" r:id="rId9"/>
    <p:sldId id="288" r:id="rId10"/>
    <p:sldId id="289" r:id="rId11"/>
    <p:sldId id="290" r:id="rId12"/>
    <p:sldId id="291" r:id="rId13"/>
    <p:sldId id="292" r:id="rId14"/>
    <p:sldId id="293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11" r:id="rId25"/>
    <p:sldId id="312" r:id="rId26"/>
    <p:sldId id="319" r:id="rId27"/>
    <p:sldId id="305" r:id="rId28"/>
    <p:sldId id="308" r:id="rId29"/>
    <p:sldId id="315" r:id="rId30"/>
    <p:sldId id="318" r:id="rId31"/>
  </p:sldIdLst>
  <p:sldSz cx="9144000" cy="6858000" type="screen4x3"/>
  <p:notesSz cx="6831013" cy="9396413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ＭＳ Ｐゴシック" pitchFamily="-106" charset="-128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ＭＳ Ｐゴシック" pitchFamily="-106" charset="-128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ＭＳ Ｐゴシック" pitchFamily="-106" charset="-128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ＭＳ Ｐゴシック" pitchFamily="-106" charset="-128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ＭＳ Ｐゴシック" pitchFamily="-106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FF9900"/>
    <a:srgbClr val="D60093"/>
    <a:srgbClr val="00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59"/>
        <p:guide pos="21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47.wmf"/><Relationship Id="rId3" Type="http://schemas.openxmlformats.org/officeDocument/2006/relationships/image" Target="../media/image24.wmf"/><Relationship Id="rId7" Type="http://schemas.openxmlformats.org/officeDocument/2006/relationships/image" Target="../media/image31.wmf"/><Relationship Id="rId12" Type="http://schemas.openxmlformats.org/officeDocument/2006/relationships/image" Target="../media/image37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30.wmf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0" Type="http://schemas.openxmlformats.org/officeDocument/2006/relationships/image" Target="../media/image35.wmf"/><Relationship Id="rId4" Type="http://schemas.openxmlformats.org/officeDocument/2006/relationships/image" Target="../media/image25.wmf"/><Relationship Id="rId9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48.wmf"/><Relationship Id="rId3" Type="http://schemas.openxmlformats.org/officeDocument/2006/relationships/image" Target="../media/image24.wmf"/><Relationship Id="rId7" Type="http://schemas.openxmlformats.org/officeDocument/2006/relationships/image" Target="../media/image31.wmf"/><Relationship Id="rId12" Type="http://schemas.openxmlformats.org/officeDocument/2006/relationships/image" Target="../media/image37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30.wmf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0" Type="http://schemas.openxmlformats.org/officeDocument/2006/relationships/image" Target="../media/image35.wmf"/><Relationship Id="rId4" Type="http://schemas.openxmlformats.org/officeDocument/2006/relationships/image" Target="../media/image25.wmf"/><Relationship Id="rId9" Type="http://schemas.openxmlformats.org/officeDocument/2006/relationships/image" Target="../media/image34.wmf"/><Relationship Id="rId14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50.wmf"/><Relationship Id="rId3" Type="http://schemas.openxmlformats.org/officeDocument/2006/relationships/image" Target="../media/image24.wmf"/><Relationship Id="rId7" Type="http://schemas.openxmlformats.org/officeDocument/2006/relationships/image" Target="../media/image31.wmf"/><Relationship Id="rId12" Type="http://schemas.openxmlformats.org/officeDocument/2006/relationships/image" Target="../media/image37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30.wmf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0" Type="http://schemas.openxmlformats.org/officeDocument/2006/relationships/image" Target="../media/image35.wmf"/><Relationship Id="rId4" Type="http://schemas.openxmlformats.org/officeDocument/2006/relationships/image" Target="../media/image25.wmf"/><Relationship Id="rId9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51.wmf"/><Relationship Id="rId3" Type="http://schemas.openxmlformats.org/officeDocument/2006/relationships/image" Target="../media/image24.wmf"/><Relationship Id="rId7" Type="http://schemas.openxmlformats.org/officeDocument/2006/relationships/image" Target="../media/image31.wmf"/><Relationship Id="rId12" Type="http://schemas.openxmlformats.org/officeDocument/2006/relationships/image" Target="../media/image37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30.wmf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0" Type="http://schemas.openxmlformats.org/officeDocument/2006/relationships/image" Target="../media/image35.wmf"/><Relationship Id="rId4" Type="http://schemas.openxmlformats.org/officeDocument/2006/relationships/image" Target="../media/image25.wmf"/><Relationship Id="rId9" Type="http://schemas.openxmlformats.org/officeDocument/2006/relationships/image" Target="../media/image34.wmf"/><Relationship Id="rId14" Type="http://schemas.openxmlformats.org/officeDocument/2006/relationships/image" Target="../media/image52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53.wmf"/><Relationship Id="rId3" Type="http://schemas.openxmlformats.org/officeDocument/2006/relationships/image" Target="../media/image24.wmf"/><Relationship Id="rId7" Type="http://schemas.openxmlformats.org/officeDocument/2006/relationships/image" Target="../media/image31.wmf"/><Relationship Id="rId12" Type="http://schemas.openxmlformats.org/officeDocument/2006/relationships/image" Target="../media/image37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30.wmf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0" Type="http://schemas.openxmlformats.org/officeDocument/2006/relationships/image" Target="../media/image35.wmf"/><Relationship Id="rId4" Type="http://schemas.openxmlformats.org/officeDocument/2006/relationships/image" Target="../media/image25.wmf"/><Relationship Id="rId9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54.wmf"/><Relationship Id="rId3" Type="http://schemas.openxmlformats.org/officeDocument/2006/relationships/image" Target="../media/image24.wmf"/><Relationship Id="rId7" Type="http://schemas.openxmlformats.org/officeDocument/2006/relationships/image" Target="../media/image31.wmf"/><Relationship Id="rId12" Type="http://schemas.openxmlformats.org/officeDocument/2006/relationships/image" Target="../media/image37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30.wmf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0" Type="http://schemas.openxmlformats.org/officeDocument/2006/relationships/image" Target="../media/image35.wmf"/><Relationship Id="rId4" Type="http://schemas.openxmlformats.org/officeDocument/2006/relationships/image" Target="../media/image25.wmf"/><Relationship Id="rId9" Type="http://schemas.openxmlformats.org/officeDocument/2006/relationships/image" Target="../media/image34.wmf"/><Relationship Id="rId14" Type="http://schemas.openxmlformats.org/officeDocument/2006/relationships/image" Target="../media/image5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40.wmf"/><Relationship Id="rId3" Type="http://schemas.openxmlformats.org/officeDocument/2006/relationships/image" Target="../media/image24.wmf"/><Relationship Id="rId7" Type="http://schemas.openxmlformats.org/officeDocument/2006/relationships/image" Target="../media/image31.wmf"/><Relationship Id="rId12" Type="http://schemas.openxmlformats.org/officeDocument/2006/relationships/image" Target="../media/image37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30.wmf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0" Type="http://schemas.openxmlformats.org/officeDocument/2006/relationships/image" Target="../media/image35.wmf"/><Relationship Id="rId4" Type="http://schemas.openxmlformats.org/officeDocument/2006/relationships/image" Target="../media/image25.wmf"/><Relationship Id="rId9" Type="http://schemas.openxmlformats.org/officeDocument/2006/relationships/image" Target="../media/image34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image" Target="../media/image3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9.wmf"/><Relationship Id="rId1" Type="http://schemas.openxmlformats.org/officeDocument/2006/relationships/image" Target="../media/image6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31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12" Type="http://schemas.openxmlformats.org/officeDocument/2006/relationships/image" Target="../media/image30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11" Type="http://schemas.openxmlformats.org/officeDocument/2006/relationships/image" Target="../media/image29.wmf"/><Relationship Id="rId5" Type="http://schemas.openxmlformats.org/officeDocument/2006/relationships/image" Target="../media/image23.wmf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Relationship Id="rId14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4.wmf"/><Relationship Id="rId7" Type="http://schemas.openxmlformats.org/officeDocument/2006/relationships/image" Target="../media/image31.wmf"/><Relationship Id="rId12" Type="http://schemas.openxmlformats.org/officeDocument/2006/relationships/image" Target="../media/image37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30.wmf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0" Type="http://schemas.openxmlformats.org/officeDocument/2006/relationships/image" Target="../media/image35.wmf"/><Relationship Id="rId4" Type="http://schemas.openxmlformats.org/officeDocument/2006/relationships/image" Target="../media/image25.wmf"/><Relationship Id="rId9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40.wmf"/><Relationship Id="rId3" Type="http://schemas.openxmlformats.org/officeDocument/2006/relationships/image" Target="../media/image24.wmf"/><Relationship Id="rId7" Type="http://schemas.openxmlformats.org/officeDocument/2006/relationships/image" Target="../media/image31.wmf"/><Relationship Id="rId12" Type="http://schemas.openxmlformats.org/officeDocument/2006/relationships/image" Target="../media/image37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30.wmf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0" Type="http://schemas.openxmlformats.org/officeDocument/2006/relationships/image" Target="../media/image35.wmf"/><Relationship Id="rId4" Type="http://schemas.openxmlformats.org/officeDocument/2006/relationships/image" Target="../media/image25.wmf"/><Relationship Id="rId9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41.wmf"/><Relationship Id="rId1" Type="http://schemas.openxmlformats.org/officeDocument/2006/relationships/image" Target="../media/image38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44.wmf"/><Relationship Id="rId3" Type="http://schemas.openxmlformats.org/officeDocument/2006/relationships/image" Target="../media/image24.wmf"/><Relationship Id="rId7" Type="http://schemas.openxmlformats.org/officeDocument/2006/relationships/image" Target="../media/image31.wmf"/><Relationship Id="rId12" Type="http://schemas.openxmlformats.org/officeDocument/2006/relationships/image" Target="../media/image37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30.wmf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0" Type="http://schemas.openxmlformats.org/officeDocument/2006/relationships/image" Target="../media/image35.wmf"/><Relationship Id="rId4" Type="http://schemas.openxmlformats.org/officeDocument/2006/relationships/image" Target="../media/image25.wmf"/><Relationship Id="rId9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-106" charset="0"/>
              </a:defRPr>
            </a:lvl1pPr>
          </a:lstStyle>
          <a:p>
            <a:pPr>
              <a:defRPr/>
            </a:pPr>
            <a:fld id="{0BEF2834-1B7B-421E-BF27-A804C15EDF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3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6680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4050"/>
            <a:ext cx="5008563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-106" charset="0"/>
              </a:defRPr>
            </a:lvl1pPr>
          </a:lstStyle>
          <a:p>
            <a:pPr>
              <a:defRPr/>
            </a:pPr>
            <a:fld id="{90D71BC2-1C45-45BF-BE80-BB734B4F42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076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C2AF7-5424-4BCA-8523-CA142E513E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EEB12-3D2F-4A81-9C0F-02C1EF265C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0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DB410-6EF3-48DF-9026-B965ADC9E5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3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02D61-13D2-4C45-A667-40FC53E6E6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26BC6-FA88-4715-B3BD-C4C4547071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8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42B9A4-AEFA-49F5-8D74-EBC197825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3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F80A1-03DF-4ACC-84F0-0F588DEB4E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05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44DD7-85DE-4828-B05A-122405C76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3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8B867D-6439-41FD-9DE7-4FCC481325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42AC6-5D3B-43FE-8881-7830C27730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4A573-5F8D-4826-B867-05B8C2CDE1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8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-106" charset="0"/>
              </a:defRPr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-106" charset="0"/>
              </a:defRPr>
            </a:lvl1pPr>
          </a:lstStyle>
          <a:p>
            <a:pPr>
              <a:defRPr/>
            </a:pPr>
            <a:fld id="{3E922F4C-6907-479C-9CA3-03B076FCF7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pitchFamily="-106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-106" charset="0"/>
          <a:ea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-106" charset="0"/>
          <a:ea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-106" charset="0"/>
          <a:ea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-106" charset="0"/>
          <a:ea typeface="ＭＳ Ｐゴシック" pitchFamily="-106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-10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-10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-10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ＭＳ Ｐゴシック" pitchFamily="-106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  <a:ea typeface="ＭＳ Ｐゴシック" pitchFamily="-10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  <a:ea typeface="ＭＳ Ｐゴシック" pitchFamily="-106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  <a:ea typeface="ＭＳ Ｐゴシック" pitchFamily="-106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ea typeface="ＭＳ Ｐゴシック" pitchFamily="-106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  <a:ea typeface="ＭＳ Ｐゴシック" pitchFamily="-106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  <a:ea typeface="ＭＳ Ｐゴシック" pitchFamily="-106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  <a:ea typeface="ＭＳ Ｐゴシック" pitchFamily="-106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32.wmf"/><Relationship Id="rId26" Type="http://schemas.openxmlformats.org/officeDocument/2006/relationships/oleObject" Target="../embeddings/oleObject56.bin"/><Relationship Id="rId39" Type="http://schemas.openxmlformats.org/officeDocument/2006/relationships/oleObject" Target="../embeddings/oleObject67.bin"/><Relationship Id="rId3" Type="http://schemas.openxmlformats.org/officeDocument/2006/relationships/oleObject" Target="../embeddings/oleObject43.bin"/><Relationship Id="rId21" Type="http://schemas.openxmlformats.org/officeDocument/2006/relationships/oleObject" Target="../embeddings/oleObject53.bin"/><Relationship Id="rId34" Type="http://schemas.openxmlformats.org/officeDocument/2006/relationships/oleObject" Target="../embeddings/oleObject63.bin"/><Relationship Id="rId42" Type="http://schemas.openxmlformats.org/officeDocument/2006/relationships/oleObject" Target="../embeddings/oleObject70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50.bin"/><Relationship Id="rId25" Type="http://schemas.openxmlformats.org/officeDocument/2006/relationships/image" Target="../media/image35.wmf"/><Relationship Id="rId33" Type="http://schemas.openxmlformats.org/officeDocument/2006/relationships/oleObject" Target="../embeddings/oleObject62.bin"/><Relationship Id="rId38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20" Type="http://schemas.openxmlformats.org/officeDocument/2006/relationships/oleObject" Target="../embeddings/oleObject52.bin"/><Relationship Id="rId29" Type="http://schemas.openxmlformats.org/officeDocument/2006/relationships/oleObject" Target="../embeddings/oleObject59.bin"/><Relationship Id="rId41" Type="http://schemas.openxmlformats.org/officeDocument/2006/relationships/oleObject" Target="../embeddings/oleObject69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47.bin"/><Relationship Id="rId24" Type="http://schemas.openxmlformats.org/officeDocument/2006/relationships/oleObject" Target="../embeddings/oleObject55.bin"/><Relationship Id="rId32" Type="http://schemas.openxmlformats.org/officeDocument/2006/relationships/oleObject" Target="../embeddings/oleObject61.bin"/><Relationship Id="rId37" Type="http://schemas.openxmlformats.org/officeDocument/2006/relationships/oleObject" Target="../embeddings/oleObject66.bin"/><Relationship Id="rId40" Type="http://schemas.openxmlformats.org/officeDocument/2006/relationships/oleObject" Target="../embeddings/oleObject68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23" Type="http://schemas.openxmlformats.org/officeDocument/2006/relationships/image" Target="../media/image34.wmf"/><Relationship Id="rId28" Type="http://schemas.openxmlformats.org/officeDocument/2006/relationships/oleObject" Target="../embeddings/oleObject58.bin"/><Relationship Id="rId36" Type="http://schemas.openxmlformats.org/officeDocument/2006/relationships/oleObject" Target="../embeddings/oleObject65.bin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51.bin"/><Relationship Id="rId31" Type="http://schemas.openxmlformats.org/officeDocument/2006/relationships/oleObject" Target="../embeddings/oleObject60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30.wmf"/><Relationship Id="rId22" Type="http://schemas.openxmlformats.org/officeDocument/2006/relationships/oleObject" Target="../embeddings/oleObject54.bin"/><Relationship Id="rId27" Type="http://schemas.openxmlformats.org/officeDocument/2006/relationships/oleObject" Target="../embeddings/oleObject57.bin"/><Relationship Id="rId30" Type="http://schemas.openxmlformats.org/officeDocument/2006/relationships/image" Target="../media/image36.wmf"/><Relationship Id="rId35" Type="http://schemas.openxmlformats.org/officeDocument/2006/relationships/oleObject" Target="../embeddings/oleObject64.bin"/><Relationship Id="rId43" Type="http://schemas.openxmlformats.org/officeDocument/2006/relationships/oleObject" Target="../embeddings/oleObject7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3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79.bin"/><Relationship Id="rId18" Type="http://schemas.openxmlformats.org/officeDocument/2006/relationships/image" Target="../media/image32.wmf"/><Relationship Id="rId26" Type="http://schemas.openxmlformats.org/officeDocument/2006/relationships/oleObject" Target="../embeddings/oleObject87.bin"/><Relationship Id="rId39" Type="http://schemas.openxmlformats.org/officeDocument/2006/relationships/oleObject" Target="../embeddings/oleObject98.bin"/><Relationship Id="rId3" Type="http://schemas.openxmlformats.org/officeDocument/2006/relationships/oleObject" Target="../embeddings/oleObject74.bin"/><Relationship Id="rId21" Type="http://schemas.openxmlformats.org/officeDocument/2006/relationships/oleObject" Target="../embeddings/oleObject84.bin"/><Relationship Id="rId34" Type="http://schemas.openxmlformats.org/officeDocument/2006/relationships/oleObject" Target="../embeddings/oleObject94.bin"/><Relationship Id="rId42" Type="http://schemas.openxmlformats.org/officeDocument/2006/relationships/oleObject" Target="../embeddings/oleObject101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81.bin"/><Relationship Id="rId25" Type="http://schemas.openxmlformats.org/officeDocument/2006/relationships/image" Target="../media/image35.wmf"/><Relationship Id="rId33" Type="http://schemas.openxmlformats.org/officeDocument/2006/relationships/oleObject" Target="../embeddings/oleObject93.bin"/><Relationship Id="rId38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20" Type="http://schemas.openxmlformats.org/officeDocument/2006/relationships/oleObject" Target="../embeddings/oleObject83.bin"/><Relationship Id="rId29" Type="http://schemas.openxmlformats.org/officeDocument/2006/relationships/oleObject" Target="../embeddings/oleObject90.bin"/><Relationship Id="rId41" Type="http://schemas.openxmlformats.org/officeDocument/2006/relationships/oleObject" Target="../embeddings/oleObject100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78.bin"/><Relationship Id="rId24" Type="http://schemas.openxmlformats.org/officeDocument/2006/relationships/oleObject" Target="../embeddings/oleObject86.bin"/><Relationship Id="rId32" Type="http://schemas.openxmlformats.org/officeDocument/2006/relationships/oleObject" Target="../embeddings/oleObject92.bin"/><Relationship Id="rId37" Type="http://schemas.openxmlformats.org/officeDocument/2006/relationships/oleObject" Target="../embeddings/oleObject97.bin"/><Relationship Id="rId40" Type="http://schemas.openxmlformats.org/officeDocument/2006/relationships/oleObject" Target="../embeddings/oleObject99.bin"/><Relationship Id="rId45" Type="http://schemas.openxmlformats.org/officeDocument/2006/relationships/image" Target="../media/image40.wmf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23" Type="http://schemas.openxmlformats.org/officeDocument/2006/relationships/image" Target="../media/image34.wmf"/><Relationship Id="rId28" Type="http://schemas.openxmlformats.org/officeDocument/2006/relationships/oleObject" Target="../embeddings/oleObject89.bin"/><Relationship Id="rId36" Type="http://schemas.openxmlformats.org/officeDocument/2006/relationships/oleObject" Target="../embeddings/oleObject96.bin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82.bin"/><Relationship Id="rId31" Type="http://schemas.openxmlformats.org/officeDocument/2006/relationships/oleObject" Target="../embeddings/oleObject91.bin"/><Relationship Id="rId44" Type="http://schemas.openxmlformats.org/officeDocument/2006/relationships/oleObject" Target="../embeddings/oleObject103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30.wmf"/><Relationship Id="rId22" Type="http://schemas.openxmlformats.org/officeDocument/2006/relationships/oleObject" Target="../embeddings/oleObject85.bin"/><Relationship Id="rId27" Type="http://schemas.openxmlformats.org/officeDocument/2006/relationships/oleObject" Target="../embeddings/oleObject88.bin"/><Relationship Id="rId30" Type="http://schemas.openxmlformats.org/officeDocument/2006/relationships/image" Target="../media/image36.wmf"/><Relationship Id="rId35" Type="http://schemas.openxmlformats.org/officeDocument/2006/relationships/oleObject" Target="../embeddings/oleObject95.bin"/><Relationship Id="rId43" Type="http://schemas.openxmlformats.org/officeDocument/2006/relationships/oleObject" Target="../embeddings/oleObject10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0" Type="http://schemas.openxmlformats.org/officeDocument/2006/relationships/image" Target="../media/image42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10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32.wmf"/><Relationship Id="rId26" Type="http://schemas.openxmlformats.org/officeDocument/2006/relationships/oleObject" Target="../embeddings/oleObject122.bin"/><Relationship Id="rId39" Type="http://schemas.openxmlformats.org/officeDocument/2006/relationships/oleObject" Target="../embeddings/oleObject133.bin"/><Relationship Id="rId3" Type="http://schemas.openxmlformats.org/officeDocument/2006/relationships/oleObject" Target="../embeddings/oleObject109.bin"/><Relationship Id="rId21" Type="http://schemas.openxmlformats.org/officeDocument/2006/relationships/oleObject" Target="../embeddings/oleObject119.bin"/><Relationship Id="rId34" Type="http://schemas.openxmlformats.org/officeDocument/2006/relationships/oleObject" Target="../embeddings/oleObject129.bin"/><Relationship Id="rId42" Type="http://schemas.openxmlformats.org/officeDocument/2006/relationships/oleObject" Target="../embeddings/oleObject136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116.bin"/><Relationship Id="rId25" Type="http://schemas.openxmlformats.org/officeDocument/2006/relationships/image" Target="../media/image35.wmf"/><Relationship Id="rId33" Type="http://schemas.openxmlformats.org/officeDocument/2006/relationships/oleObject" Target="../embeddings/oleObject128.bin"/><Relationship Id="rId38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20" Type="http://schemas.openxmlformats.org/officeDocument/2006/relationships/oleObject" Target="../embeddings/oleObject118.bin"/><Relationship Id="rId29" Type="http://schemas.openxmlformats.org/officeDocument/2006/relationships/oleObject" Target="../embeddings/oleObject125.bin"/><Relationship Id="rId41" Type="http://schemas.openxmlformats.org/officeDocument/2006/relationships/oleObject" Target="../embeddings/oleObject135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113.bin"/><Relationship Id="rId24" Type="http://schemas.openxmlformats.org/officeDocument/2006/relationships/oleObject" Target="../embeddings/oleObject121.bin"/><Relationship Id="rId32" Type="http://schemas.openxmlformats.org/officeDocument/2006/relationships/oleObject" Target="../embeddings/oleObject127.bin"/><Relationship Id="rId37" Type="http://schemas.openxmlformats.org/officeDocument/2006/relationships/oleObject" Target="../embeddings/oleObject132.bin"/><Relationship Id="rId40" Type="http://schemas.openxmlformats.org/officeDocument/2006/relationships/oleObject" Target="../embeddings/oleObject134.bin"/><Relationship Id="rId45" Type="http://schemas.openxmlformats.org/officeDocument/2006/relationships/image" Target="../media/image44.wmf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23" Type="http://schemas.openxmlformats.org/officeDocument/2006/relationships/image" Target="../media/image34.wmf"/><Relationship Id="rId28" Type="http://schemas.openxmlformats.org/officeDocument/2006/relationships/oleObject" Target="../embeddings/oleObject124.bin"/><Relationship Id="rId36" Type="http://schemas.openxmlformats.org/officeDocument/2006/relationships/oleObject" Target="../embeddings/oleObject131.bin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117.bin"/><Relationship Id="rId31" Type="http://schemas.openxmlformats.org/officeDocument/2006/relationships/oleObject" Target="../embeddings/oleObject126.bin"/><Relationship Id="rId44" Type="http://schemas.openxmlformats.org/officeDocument/2006/relationships/oleObject" Target="../embeddings/oleObject138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30.wmf"/><Relationship Id="rId22" Type="http://schemas.openxmlformats.org/officeDocument/2006/relationships/oleObject" Target="../embeddings/oleObject120.bin"/><Relationship Id="rId27" Type="http://schemas.openxmlformats.org/officeDocument/2006/relationships/oleObject" Target="../embeddings/oleObject123.bin"/><Relationship Id="rId30" Type="http://schemas.openxmlformats.org/officeDocument/2006/relationships/image" Target="../media/image36.wmf"/><Relationship Id="rId35" Type="http://schemas.openxmlformats.org/officeDocument/2006/relationships/oleObject" Target="../embeddings/oleObject130.bin"/><Relationship Id="rId43" Type="http://schemas.openxmlformats.org/officeDocument/2006/relationships/oleObject" Target="../embeddings/oleObject13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2.bin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140.bin"/><Relationship Id="rId10" Type="http://schemas.openxmlformats.org/officeDocument/2006/relationships/oleObject" Target="../embeddings/oleObject143.bin"/><Relationship Id="rId4" Type="http://schemas.openxmlformats.org/officeDocument/2006/relationships/image" Target="../media/image43.wmf"/><Relationship Id="rId9" Type="http://schemas.openxmlformats.org/officeDocument/2006/relationships/image" Target="../media/image4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149.bin"/><Relationship Id="rId18" Type="http://schemas.openxmlformats.org/officeDocument/2006/relationships/image" Target="../media/image32.wmf"/><Relationship Id="rId26" Type="http://schemas.openxmlformats.org/officeDocument/2006/relationships/oleObject" Target="../embeddings/oleObject157.bin"/><Relationship Id="rId39" Type="http://schemas.openxmlformats.org/officeDocument/2006/relationships/oleObject" Target="../embeddings/oleObject168.bin"/><Relationship Id="rId3" Type="http://schemas.openxmlformats.org/officeDocument/2006/relationships/oleObject" Target="../embeddings/oleObject144.bin"/><Relationship Id="rId21" Type="http://schemas.openxmlformats.org/officeDocument/2006/relationships/oleObject" Target="../embeddings/oleObject154.bin"/><Relationship Id="rId34" Type="http://schemas.openxmlformats.org/officeDocument/2006/relationships/oleObject" Target="../embeddings/oleObject164.bin"/><Relationship Id="rId42" Type="http://schemas.openxmlformats.org/officeDocument/2006/relationships/oleObject" Target="../embeddings/oleObject171.bin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151.bin"/><Relationship Id="rId25" Type="http://schemas.openxmlformats.org/officeDocument/2006/relationships/image" Target="../media/image35.wmf"/><Relationship Id="rId33" Type="http://schemas.openxmlformats.org/officeDocument/2006/relationships/oleObject" Target="../embeddings/oleObject163.bin"/><Relationship Id="rId38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20" Type="http://schemas.openxmlformats.org/officeDocument/2006/relationships/oleObject" Target="../embeddings/oleObject153.bin"/><Relationship Id="rId29" Type="http://schemas.openxmlformats.org/officeDocument/2006/relationships/oleObject" Target="../embeddings/oleObject160.bin"/><Relationship Id="rId41" Type="http://schemas.openxmlformats.org/officeDocument/2006/relationships/oleObject" Target="../embeddings/oleObject170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148.bin"/><Relationship Id="rId24" Type="http://schemas.openxmlformats.org/officeDocument/2006/relationships/oleObject" Target="../embeddings/oleObject156.bin"/><Relationship Id="rId32" Type="http://schemas.openxmlformats.org/officeDocument/2006/relationships/oleObject" Target="../embeddings/oleObject162.bin"/><Relationship Id="rId37" Type="http://schemas.openxmlformats.org/officeDocument/2006/relationships/oleObject" Target="../embeddings/oleObject167.bin"/><Relationship Id="rId40" Type="http://schemas.openxmlformats.org/officeDocument/2006/relationships/oleObject" Target="../embeddings/oleObject169.bin"/><Relationship Id="rId45" Type="http://schemas.openxmlformats.org/officeDocument/2006/relationships/image" Target="../media/image47.wmf"/><Relationship Id="rId5" Type="http://schemas.openxmlformats.org/officeDocument/2006/relationships/oleObject" Target="../embeddings/oleObject145.bin"/><Relationship Id="rId15" Type="http://schemas.openxmlformats.org/officeDocument/2006/relationships/oleObject" Target="../embeddings/oleObject150.bin"/><Relationship Id="rId23" Type="http://schemas.openxmlformats.org/officeDocument/2006/relationships/image" Target="../media/image34.wmf"/><Relationship Id="rId28" Type="http://schemas.openxmlformats.org/officeDocument/2006/relationships/oleObject" Target="../embeddings/oleObject159.bin"/><Relationship Id="rId36" Type="http://schemas.openxmlformats.org/officeDocument/2006/relationships/oleObject" Target="../embeddings/oleObject166.bin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152.bin"/><Relationship Id="rId31" Type="http://schemas.openxmlformats.org/officeDocument/2006/relationships/oleObject" Target="../embeddings/oleObject161.bin"/><Relationship Id="rId44" Type="http://schemas.openxmlformats.org/officeDocument/2006/relationships/oleObject" Target="../embeddings/oleObject173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47.bin"/><Relationship Id="rId14" Type="http://schemas.openxmlformats.org/officeDocument/2006/relationships/image" Target="../media/image30.wmf"/><Relationship Id="rId22" Type="http://schemas.openxmlformats.org/officeDocument/2006/relationships/oleObject" Target="../embeddings/oleObject155.bin"/><Relationship Id="rId27" Type="http://schemas.openxmlformats.org/officeDocument/2006/relationships/oleObject" Target="../embeddings/oleObject158.bin"/><Relationship Id="rId30" Type="http://schemas.openxmlformats.org/officeDocument/2006/relationships/image" Target="../media/image36.wmf"/><Relationship Id="rId35" Type="http://schemas.openxmlformats.org/officeDocument/2006/relationships/oleObject" Target="../embeddings/oleObject165.bin"/><Relationship Id="rId43" Type="http://schemas.openxmlformats.org/officeDocument/2006/relationships/oleObject" Target="../embeddings/oleObject17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179.bin"/><Relationship Id="rId18" Type="http://schemas.openxmlformats.org/officeDocument/2006/relationships/image" Target="../media/image32.wmf"/><Relationship Id="rId26" Type="http://schemas.openxmlformats.org/officeDocument/2006/relationships/oleObject" Target="../embeddings/oleObject187.bin"/><Relationship Id="rId39" Type="http://schemas.openxmlformats.org/officeDocument/2006/relationships/oleObject" Target="../embeddings/oleObject198.bin"/><Relationship Id="rId3" Type="http://schemas.openxmlformats.org/officeDocument/2006/relationships/oleObject" Target="../embeddings/oleObject174.bin"/><Relationship Id="rId21" Type="http://schemas.openxmlformats.org/officeDocument/2006/relationships/oleObject" Target="../embeddings/oleObject184.bin"/><Relationship Id="rId34" Type="http://schemas.openxmlformats.org/officeDocument/2006/relationships/oleObject" Target="../embeddings/oleObject194.bin"/><Relationship Id="rId42" Type="http://schemas.openxmlformats.org/officeDocument/2006/relationships/oleObject" Target="../embeddings/oleObject201.bin"/><Relationship Id="rId47" Type="http://schemas.openxmlformats.org/officeDocument/2006/relationships/image" Target="../media/image49.wmf"/><Relationship Id="rId7" Type="http://schemas.openxmlformats.org/officeDocument/2006/relationships/oleObject" Target="../embeddings/oleObject176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181.bin"/><Relationship Id="rId25" Type="http://schemas.openxmlformats.org/officeDocument/2006/relationships/image" Target="../media/image35.wmf"/><Relationship Id="rId33" Type="http://schemas.openxmlformats.org/officeDocument/2006/relationships/oleObject" Target="../embeddings/oleObject193.bin"/><Relationship Id="rId38" Type="http://schemas.openxmlformats.org/officeDocument/2006/relationships/image" Target="../media/image37.wmf"/><Relationship Id="rId46" Type="http://schemas.openxmlformats.org/officeDocument/2006/relationships/oleObject" Target="../embeddings/oleObject20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20" Type="http://schemas.openxmlformats.org/officeDocument/2006/relationships/oleObject" Target="../embeddings/oleObject183.bin"/><Relationship Id="rId29" Type="http://schemas.openxmlformats.org/officeDocument/2006/relationships/oleObject" Target="../embeddings/oleObject190.bin"/><Relationship Id="rId41" Type="http://schemas.openxmlformats.org/officeDocument/2006/relationships/oleObject" Target="../embeddings/oleObject200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178.bin"/><Relationship Id="rId24" Type="http://schemas.openxmlformats.org/officeDocument/2006/relationships/oleObject" Target="../embeddings/oleObject186.bin"/><Relationship Id="rId32" Type="http://schemas.openxmlformats.org/officeDocument/2006/relationships/oleObject" Target="../embeddings/oleObject192.bin"/><Relationship Id="rId37" Type="http://schemas.openxmlformats.org/officeDocument/2006/relationships/oleObject" Target="../embeddings/oleObject197.bin"/><Relationship Id="rId40" Type="http://schemas.openxmlformats.org/officeDocument/2006/relationships/oleObject" Target="../embeddings/oleObject199.bin"/><Relationship Id="rId45" Type="http://schemas.openxmlformats.org/officeDocument/2006/relationships/image" Target="../media/image48.wmf"/><Relationship Id="rId5" Type="http://schemas.openxmlformats.org/officeDocument/2006/relationships/oleObject" Target="../embeddings/oleObject175.bin"/><Relationship Id="rId15" Type="http://schemas.openxmlformats.org/officeDocument/2006/relationships/oleObject" Target="../embeddings/oleObject180.bin"/><Relationship Id="rId23" Type="http://schemas.openxmlformats.org/officeDocument/2006/relationships/image" Target="../media/image34.wmf"/><Relationship Id="rId28" Type="http://schemas.openxmlformats.org/officeDocument/2006/relationships/oleObject" Target="../embeddings/oleObject189.bin"/><Relationship Id="rId36" Type="http://schemas.openxmlformats.org/officeDocument/2006/relationships/oleObject" Target="../embeddings/oleObject196.bin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182.bin"/><Relationship Id="rId31" Type="http://schemas.openxmlformats.org/officeDocument/2006/relationships/oleObject" Target="../embeddings/oleObject191.bin"/><Relationship Id="rId44" Type="http://schemas.openxmlformats.org/officeDocument/2006/relationships/oleObject" Target="../embeddings/oleObject203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77.bin"/><Relationship Id="rId14" Type="http://schemas.openxmlformats.org/officeDocument/2006/relationships/image" Target="../media/image30.wmf"/><Relationship Id="rId22" Type="http://schemas.openxmlformats.org/officeDocument/2006/relationships/oleObject" Target="../embeddings/oleObject185.bin"/><Relationship Id="rId27" Type="http://schemas.openxmlformats.org/officeDocument/2006/relationships/oleObject" Target="../embeddings/oleObject188.bin"/><Relationship Id="rId30" Type="http://schemas.openxmlformats.org/officeDocument/2006/relationships/image" Target="../media/image36.wmf"/><Relationship Id="rId35" Type="http://schemas.openxmlformats.org/officeDocument/2006/relationships/oleObject" Target="../embeddings/oleObject195.bin"/><Relationship Id="rId43" Type="http://schemas.openxmlformats.org/officeDocument/2006/relationships/oleObject" Target="../embeddings/oleObject20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10.bin"/><Relationship Id="rId18" Type="http://schemas.openxmlformats.org/officeDocument/2006/relationships/image" Target="../media/image32.wmf"/><Relationship Id="rId26" Type="http://schemas.openxmlformats.org/officeDocument/2006/relationships/oleObject" Target="../embeddings/oleObject218.bin"/><Relationship Id="rId39" Type="http://schemas.openxmlformats.org/officeDocument/2006/relationships/oleObject" Target="../embeddings/oleObject229.bin"/><Relationship Id="rId3" Type="http://schemas.openxmlformats.org/officeDocument/2006/relationships/oleObject" Target="../embeddings/oleObject205.bin"/><Relationship Id="rId21" Type="http://schemas.openxmlformats.org/officeDocument/2006/relationships/oleObject" Target="../embeddings/oleObject215.bin"/><Relationship Id="rId34" Type="http://schemas.openxmlformats.org/officeDocument/2006/relationships/oleObject" Target="../embeddings/oleObject225.bin"/><Relationship Id="rId42" Type="http://schemas.openxmlformats.org/officeDocument/2006/relationships/oleObject" Target="../embeddings/oleObject232.bin"/><Relationship Id="rId7" Type="http://schemas.openxmlformats.org/officeDocument/2006/relationships/oleObject" Target="../embeddings/oleObject207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212.bin"/><Relationship Id="rId25" Type="http://schemas.openxmlformats.org/officeDocument/2006/relationships/image" Target="../media/image35.wmf"/><Relationship Id="rId33" Type="http://schemas.openxmlformats.org/officeDocument/2006/relationships/oleObject" Target="../embeddings/oleObject224.bin"/><Relationship Id="rId38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20" Type="http://schemas.openxmlformats.org/officeDocument/2006/relationships/oleObject" Target="../embeddings/oleObject214.bin"/><Relationship Id="rId29" Type="http://schemas.openxmlformats.org/officeDocument/2006/relationships/oleObject" Target="../embeddings/oleObject221.bin"/><Relationship Id="rId41" Type="http://schemas.openxmlformats.org/officeDocument/2006/relationships/oleObject" Target="../embeddings/oleObject231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09.bin"/><Relationship Id="rId24" Type="http://schemas.openxmlformats.org/officeDocument/2006/relationships/oleObject" Target="../embeddings/oleObject217.bin"/><Relationship Id="rId32" Type="http://schemas.openxmlformats.org/officeDocument/2006/relationships/oleObject" Target="../embeddings/oleObject223.bin"/><Relationship Id="rId37" Type="http://schemas.openxmlformats.org/officeDocument/2006/relationships/oleObject" Target="../embeddings/oleObject228.bin"/><Relationship Id="rId40" Type="http://schemas.openxmlformats.org/officeDocument/2006/relationships/oleObject" Target="../embeddings/oleObject230.bin"/><Relationship Id="rId45" Type="http://schemas.openxmlformats.org/officeDocument/2006/relationships/image" Target="../media/image50.wmf"/><Relationship Id="rId5" Type="http://schemas.openxmlformats.org/officeDocument/2006/relationships/oleObject" Target="../embeddings/oleObject206.bin"/><Relationship Id="rId15" Type="http://schemas.openxmlformats.org/officeDocument/2006/relationships/oleObject" Target="../embeddings/oleObject211.bin"/><Relationship Id="rId23" Type="http://schemas.openxmlformats.org/officeDocument/2006/relationships/image" Target="../media/image34.wmf"/><Relationship Id="rId28" Type="http://schemas.openxmlformats.org/officeDocument/2006/relationships/oleObject" Target="../embeddings/oleObject220.bin"/><Relationship Id="rId36" Type="http://schemas.openxmlformats.org/officeDocument/2006/relationships/oleObject" Target="../embeddings/oleObject227.bin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213.bin"/><Relationship Id="rId31" Type="http://schemas.openxmlformats.org/officeDocument/2006/relationships/oleObject" Target="../embeddings/oleObject222.bin"/><Relationship Id="rId44" Type="http://schemas.openxmlformats.org/officeDocument/2006/relationships/oleObject" Target="../embeddings/oleObject234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08.bin"/><Relationship Id="rId14" Type="http://schemas.openxmlformats.org/officeDocument/2006/relationships/image" Target="../media/image30.wmf"/><Relationship Id="rId22" Type="http://schemas.openxmlformats.org/officeDocument/2006/relationships/oleObject" Target="../embeddings/oleObject216.bin"/><Relationship Id="rId27" Type="http://schemas.openxmlformats.org/officeDocument/2006/relationships/oleObject" Target="../embeddings/oleObject219.bin"/><Relationship Id="rId30" Type="http://schemas.openxmlformats.org/officeDocument/2006/relationships/image" Target="../media/image36.wmf"/><Relationship Id="rId35" Type="http://schemas.openxmlformats.org/officeDocument/2006/relationships/oleObject" Target="../embeddings/oleObject226.bin"/><Relationship Id="rId43" Type="http://schemas.openxmlformats.org/officeDocument/2006/relationships/oleObject" Target="../embeddings/oleObject23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40.bin"/><Relationship Id="rId18" Type="http://schemas.openxmlformats.org/officeDocument/2006/relationships/image" Target="../media/image32.wmf"/><Relationship Id="rId26" Type="http://schemas.openxmlformats.org/officeDocument/2006/relationships/oleObject" Target="../embeddings/oleObject248.bin"/><Relationship Id="rId39" Type="http://schemas.openxmlformats.org/officeDocument/2006/relationships/oleObject" Target="../embeddings/oleObject259.bin"/><Relationship Id="rId3" Type="http://schemas.openxmlformats.org/officeDocument/2006/relationships/oleObject" Target="../embeddings/oleObject235.bin"/><Relationship Id="rId21" Type="http://schemas.openxmlformats.org/officeDocument/2006/relationships/oleObject" Target="../embeddings/oleObject245.bin"/><Relationship Id="rId34" Type="http://schemas.openxmlformats.org/officeDocument/2006/relationships/oleObject" Target="../embeddings/oleObject255.bin"/><Relationship Id="rId42" Type="http://schemas.openxmlformats.org/officeDocument/2006/relationships/oleObject" Target="../embeddings/oleObject262.bin"/><Relationship Id="rId47" Type="http://schemas.openxmlformats.org/officeDocument/2006/relationships/image" Target="../media/image52.wmf"/><Relationship Id="rId7" Type="http://schemas.openxmlformats.org/officeDocument/2006/relationships/oleObject" Target="../embeddings/oleObject237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242.bin"/><Relationship Id="rId25" Type="http://schemas.openxmlformats.org/officeDocument/2006/relationships/image" Target="../media/image35.wmf"/><Relationship Id="rId33" Type="http://schemas.openxmlformats.org/officeDocument/2006/relationships/oleObject" Target="../embeddings/oleObject254.bin"/><Relationship Id="rId38" Type="http://schemas.openxmlformats.org/officeDocument/2006/relationships/image" Target="../media/image37.wmf"/><Relationship Id="rId46" Type="http://schemas.openxmlformats.org/officeDocument/2006/relationships/oleObject" Target="../embeddings/oleObject2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20" Type="http://schemas.openxmlformats.org/officeDocument/2006/relationships/oleObject" Target="../embeddings/oleObject244.bin"/><Relationship Id="rId29" Type="http://schemas.openxmlformats.org/officeDocument/2006/relationships/oleObject" Target="../embeddings/oleObject251.bin"/><Relationship Id="rId41" Type="http://schemas.openxmlformats.org/officeDocument/2006/relationships/oleObject" Target="../embeddings/oleObject261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39.bin"/><Relationship Id="rId24" Type="http://schemas.openxmlformats.org/officeDocument/2006/relationships/oleObject" Target="../embeddings/oleObject247.bin"/><Relationship Id="rId32" Type="http://schemas.openxmlformats.org/officeDocument/2006/relationships/oleObject" Target="../embeddings/oleObject253.bin"/><Relationship Id="rId37" Type="http://schemas.openxmlformats.org/officeDocument/2006/relationships/oleObject" Target="../embeddings/oleObject258.bin"/><Relationship Id="rId40" Type="http://schemas.openxmlformats.org/officeDocument/2006/relationships/oleObject" Target="../embeddings/oleObject260.bin"/><Relationship Id="rId45" Type="http://schemas.openxmlformats.org/officeDocument/2006/relationships/image" Target="../media/image51.wmf"/><Relationship Id="rId5" Type="http://schemas.openxmlformats.org/officeDocument/2006/relationships/oleObject" Target="../embeddings/oleObject236.bin"/><Relationship Id="rId15" Type="http://schemas.openxmlformats.org/officeDocument/2006/relationships/oleObject" Target="../embeddings/oleObject241.bin"/><Relationship Id="rId23" Type="http://schemas.openxmlformats.org/officeDocument/2006/relationships/image" Target="../media/image34.wmf"/><Relationship Id="rId28" Type="http://schemas.openxmlformats.org/officeDocument/2006/relationships/oleObject" Target="../embeddings/oleObject250.bin"/><Relationship Id="rId36" Type="http://schemas.openxmlformats.org/officeDocument/2006/relationships/oleObject" Target="../embeddings/oleObject257.bin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243.bin"/><Relationship Id="rId31" Type="http://schemas.openxmlformats.org/officeDocument/2006/relationships/oleObject" Target="../embeddings/oleObject252.bin"/><Relationship Id="rId44" Type="http://schemas.openxmlformats.org/officeDocument/2006/relationships/oleObject" Target="../embeddings/oleObject264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38.bin"/><Relationship Id="rId14" Type="http://schemas.openxmlformats.org/officeDocument/2006/relationships/image" Target="../media/image30.wmf"/><Relationship Id="rId22" Type="http://schemas.openxmlformats.org/officeDocument/2006/relationships/oleObject" Target="../embeddings/oleObject246.bin"/><Relationship Id="rId27" Type="http://schemas.openxmlformats.org/officeDocument/2006/relationships/oleObject" Target="../embeddings/oleObject249.bin"/><Relationship Id="rId30" Type="http://schemas.openxmlformats.org/officeDocument/2006/relationships/image" Target="../media/image36.wmf"/><Relationship Id="rId35" Type="http://schemas.openxmlformats.org/officeDocument/2006/relationships/oleObject" Target="../embeddings/oleObject256.bin"/><Relationship Id="rId43" Type="http://schemas.openxmlformats.org/officeDocument/2006/relationships/oleObject" Target="../embeddings/oleObject26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71.bin"/><Relationship Id="rId18" Type="http://schemas.openxmlformats.org/officeDocument/2006/relationships/image" Target="../media/image32.wmf"/><Relationship Id="rId26" Type="http://schemas.openxmlformats.org/officeDocument/2006/relationships/oleObject" Target="../embeddings/oleObject279.bin"/><Relationship Id="rId39" Type="http://schemas.openxmlformats.org/officeDocument/2006/relationships/oleObject" Target="../embeddings/oleObject290.bin"/><Relationship Id="rId3" Type="http://schemas.openxmlformats.org/officeDocument/2006/relationships/oleObject" Target="../embeddings/oleObject266.bin"/><Relationship Id="rId21" Type="http://schemas.openxmlformats.org/officeDocument/2006/relationships/oleObject" Target="../embeddings/oleObject276.bin"/><Relationship Id="rId34" Type="http://schemas.openxmlformats.org/officeDocument/2006/relationships/oleObject" Target="../embeddings/oleObject286.bin"/><Relationship Id="rId42" Type="http://schemas.openxmlformats.org/officeDocument/2006/relationships/oleObject" Target="../embeddings/oleObject293.bin"/><Relationship Id="rId7" Type="http://schemas.openxmlformats.org/officeDocument/2006/relationships/oleObject" Target="../embeddings/oleObject268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273.bin"/><Relationship Id="rId25" Type="http://schemas.openxmlformats.org/officeDocument/2006/relationships/image" Target="../media/image35.wmf"/><Relationship Id="rId33" Type="http://schemas.openxmlformats.org/officeDocument/2006/relationships/oleObject" Target="../embeddings/oleObject285.bin"/><Relationship Id="rId38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20" Type="http://schemas.openxmlformats.org/officeDocument/2006/relationships/oleObject" Target="../embeddings/oleObject275.bin"/><Relationship Id="rId29" Type="http://schemas.openxmlformats.org/officeDocument/2006/relationships/oleObject" Target="../embeddings/oleObject282.bin"/><Relationship Id="rId41" Type="http://schemas.openxmlformats.org/officeDocument/2006/relationships/oleObject" Target="../embeddings/oleObject292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70.bin"/><Relationship Id="rId24" Type="http://schemas.openxmlformats.org/officeDocument/2006/relationships/oleObject" Target="../embeddings/oleObject278.bin"/><Relationship Id="rId32" Type="http://schemas.openxmlformats.org/officeDocument/2006/relationships/oleObject" Target="../embeddings/oleObject284.bin"/><Relationship Id="rId37" Type="http://schemas.openxmlformats.org/officeDocument/2006/relationships/oleObject" Target="../embeddings/oleObject289.bin"/><Relationship Id="rId40" Type="http://schemas.openxmlformats.org/officeDocument/2006/relationships/oleObject" Target="../embeddings/oleObject291.bin"/><Relationship Id="rId45" Type="http://schemas.openxmlformats.org/officeDocument/2006/relationships/image" Target="../media/image53.wmf"/><Relationship Id="rId5" Type="http://schemas.openxmlformats.org/officeDocument/2006/relationships/oleObject" Target="../embeddings/oleObject267.bin"/><Relationship Id="rId15" Type="http://schemas.openxmlformats.org/officeDocument/2006/relationships/oleObject" Target="../embeddings/oleObject272.bin"/><Relationship Id="rId23" Type="http://schemas.openxmlformats.org/officeDocument/2006/relationships/image" Target="../media/image34.wmf"/><Relationship Id="rId28" Type="http://schemas.openxmlformats.org/officeDocument/2006/relationships/oleObject" Target="../embeddings/oleObject281.bin"/><Relationship Id="rId36" Type="http://schemas.openxmlformats.org/officeDocument/2006/relationships/oleObject" Target="../embeddings/oleObject288.bin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274.bin"/><Relationship Id="rId31" Type="http://schemas.openxmlformats.org/officeDocument/2006/relationships/oleObject" Target="../embeddings/oleObject283.bin"/><Relationship Id="rId44" Type="http://schemas.openxmlformats.org/officeDocument/2006/relationships/oleObject" Target="../embeddings/oleObject295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69.bin"/><Relationship Id="rId14" Type="http://schemas.openxmlformats.org/officeDocument/2006/relationships/image" Target="../media/image30.wmf"/><Relationship Id="rId22" Type="http://schemas.openxmlformats.org/officeDocument/2006/relationships/oleObject" Target="../embeddings/oleObject277.bin"/><Relationship Id="rId27" Type="http://schemas.openxmlformats.org/officeDocument/2006/relationships/oleObject" Target="../embeddings/oleObject280.bin"/><Relationship Id="rId30" Type="http://schemas.openxmlformats.org/officeDocument/2006/relationships/image" Target="../media/image36.wmf"/><Relationship Id="rId35" Type="http://schemas.openxmlformats.org/officeDocument/2006/relationships/oleObject" Target="../embeddings/oleObject287.bin"/><Relationship Id="rId43" Type="http://schemas.openxmlformats.org/officeDocument/2006/relationships/oleObject" Target="../embeddings/oleObject29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301.bin"/><Relationship Id="rId18" Type="http://schemas.openxmlformats.org/officeDocument/2006/relationships/image" Target="../media/image32.wmf"/><Relationship Id="rId26" Type="http://schemas.openxmlformats.org/officeDocument/2006/relationships/oleObject" Target="../embeddings/oleObject309.bin"/><Relationship Id="rId39" Type="http://schemas.openxmlformats.org/officeDocument/2006/relationships/oleObject" Target="../embeddings/oleObject320.bin"/><Relationship Id="rId3" Type="http://schemas.openxmlformats.org/officeDocument/2006/relationships/oleObject" Target="../embeddings/oleObject296.bin"/><Relationship Id="rId21" Type="http://schemas.openxmlformats.org/officeDocument/2006/relationships/oleObject" Target="../embeddings/oleObject306.bin"/><Relationship Id="rId34" Type="http://schemas.openxmlformats.org/officeDocument/2006/relationships/oleObject" Target="../embeddings/oleObject316.bin"/><Relationship Id="rId42" Type="http://schemas.openxmlformats.org/officeDocument/2006/relationships/oleObject" Target="../embeddings/oleObject323.bin"/><Relationship Id="rId47" Type="http://schemas.openxmlformats.org/officeDocument/2006/relationships/image" Target="../media/image55.wmf"/><Relationship Id="rId7" Type="http://schemas.openxmlformats.org/officeDocument/2006/relationships/oleObject" Target="../embeddings/oleObject298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303.bin"/><Relationship Id="rId25" Type="http://schemas.openxmlformats.org/officeDocument/2006/relationships/image" Target="../media/image35.wmf"/><Relationship Id="rId33" Type="http://schemas.openxmlformats.org/officeDocument/2006/relationships/oleObject" Target="../embeddings/oleObject315.bin"/><Relationship Id="rId38" Type="http://schemas.openxmlformats.org/officeDocument/2006/relationships/image" Target="../media/image37.wmf"/><Relationship Id="rId46" Type="http://schemas.openxmlformats.org/officeDocument/2006/relationships/oleObject" Target="../embeddings/oleObject3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20" Type="http://schemas.openxmlformats.org/officeDocument/2006/relationships/oleObject" Target="../embeddings/oleObject305.bin"/><Relationship Id="rId29" Type="http://schemas.openxmlformats.org/officeDocument/2006/relationships/oleObject" Target="../embeddings/oleObject312.bin"/><Relationship Id="rId41" Type="http://schemas.openxmlformats.org/officeDocument/2006/relationships/oleObject" Target="../embeddings/oleObject322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300.bin"/><Relationship Id="rId24" Type="http://schemas.openxmlformats.org/officeDocument/2006/relationships/oleObject" Target="../embeddings/oleObject308.bin"/><Relationship Id="rId32" Type="http://schemas.openxmlformats.org/officeDocument/2006/relationships/oleObject" Target="../embeddings/oleObject314.bin"/><Relationship Id="rId37" Type="http://schemas.openxmlformats.org/officeDocument/2006/relationships/oleObject" Target="../embeddings/oleObject319.bin"/><Relationship Id="rId40" Type="http://schemas.openxmlformats.org/officeDocument/2006/relationships/oleObject" Target="../embeddings/oleObject321.bin"/><Relationship Id="rId45" Type="http://schemas.openxmlformats.org/officeDocument/2006/relationships/image" Target="../media/image54.wmf"/><Relationship Id="rId5" Type="http://schemas.openxmlformats.org/officeDocument/2006/relationships/oleObject" Target="../embeddings/oleObject297.bin"/><Relationship Id="rId15" Type="http://schemas.openxmlformats.org/officeDocument/2006/relationships/oleObject" Target="../embeddings/oleObject302.bin"/><Relationship Id="rId23" Type="http://schemas.openxmlformats.org/officeDocument/2006/relationships/image" Target="../media/image34.wmf"/><Relationship Id="rId28" Type="http://schemas.openxmlformats.org/officeDocument/2006/relationships/oleObject" Target="../embeddings/oleObject311.bin"/><Relationship Id="rId36" Type="http://schemas.openxmlformats.org/officeDocument/2006/relationships/oleObject" Target="../embeddings/oleObject318.bin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304.bin"/><Relationship Id="rId31" Type="http://schemas.openxmlformats.org/officeDocument/2006/relationships/oleObject" Target="../embeddings/oleObject313.bin"/><Relationship Id="rId44" Type="http://schemas.openxmlformats.org/officeDocument/2006/relationships/oleObject" Target="../embeddings/oleObject325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99.bin"/><Relationship Id="rId14" Type="http://schemas.openxmlformats.org/officeDocument/2006/relationships/image" Target="../media/image30.wmf"/><Relationship Id="rId22" Type="http://schemas.openxmlformats.org/officeDocument/2006/relationships/oleObject" Target="../embeddings/oleObject307.bin"/><Relationship Id="rId27" Type="http://schemas.openxmlformats.org/officeDocument/2006/relationships/oleObject" Target="../embeddings/oleObject310.bin"/><Relationship Id="rId30" Type="http://schemas.openxmlformats.org/officeDocument/2006/relationships/image" Target="../media/image36.wmf"/><Relationship Id="rId35" Type="http://schemas.openxmlformats.org/officeDocument/2006/relationships/oleObject" Target="../embeddings/oleObject317.bin"/><Relationship Id="rId43" Type="http://schemas.openxmlformats.org/officeDocument/2006/relationships/oleObject" Target="../embeddings/oleObject32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327.bin"/><Relationship Id="rId7" Type="http://schemas.openxmlformats.org/officeDocument/2006/relationships/oleObject" Target="../embeddings/oleObject3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328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33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32.bin"/><Relationship Id="rId4" Type="http://schemas.openxmlformats.org/officeDocument/2006/relationships/image" Target="../media/image45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339.bin"/><Relationship Id="rId18" Type="http://schemas.openxmlformats.org/officeDocument/2006/relationships/image" Target="../media/image32.wmf"/><Relationship Id="rId26" Type="http://schemas.openxmlformats.org/officeDocument/2006/relationships/oleObject" Target="../embeddings/oleObject347.bin"/><Relationship Id="rId39" Type="http://schemas.openxmlformats.org/officeDocument/2006/relationships/oleObject" Target="../embeddings/oleObject358.bin"/><Relationship Id="rId3" Type="http://schemas.openxmlformats.org/officeDocument/2006/relationships/oleObject" Target="../embeddings/oleObject334.bin"/><Relationship Id="rId21" Type="http://schemas.openxmlformats.org/officeDocument/2006/relationships/oleObject" Target="../embeddings/oleObject344.bin"/><Relationship Id="rId34" Type="http://schemas.openxmlformats.org/officeDocument/2006/relationships/oleObject" Target="../embeddings/oleObject354.bin"/><Relationship Id="rId42" Type="http://schemas.openxmlformats.org/officeDocument/2006/relationships/oleObject" Target="../embeddings/oleObject361.bin"/><Relationship Id="rId7" Type="http://schemas.openxmlformats.org/officeDocument/2006/relationships/oleObject" Target="../embeddings/oleObject336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341.bin"/><Relationship Id="rId25" Type="http://schemas.openxmlformats.org/officeDocument/2006/relationships/image" Target="../media/image35.wmf"/><Relationship Id="rId33" Type="http://schemas.openxmlformats.org/officeDocument/2006/relationships/oleObject" Target="../embeddings/oleObject353.bin"/><Relationship Id="rId38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20" Type="http://schemas.openxmlformats.org/officeDocument/2006/relationships/oleObject" Target="../embeddings/oleObject343.bin"/><Relationship Id="rId29" Type="http://schemas.openxmlformats.org/officeDocument/2006/relationships/oleObject" Target="../embeddings/oleObject350.bin"/><Relationship Id="rId41" Type="http://schemas.openxmlformats.org/officeDocument/2006/relationships/oleObject" Target="../embeddings/oleObject360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338.bin"/><Relationship Id="rId24" Type="http://schemas.openxmlformats.org/officeDocument/2006/relationships/oleObject" Target="../embeddings/oleObject346.bin"/><Relationship Id="rId32" Type="http://schemas.openxmlformats.org/officeDocument/2006/relationships/oleObject" Target="../embeddings/oleObject352.bin"/><Relationship Id="rId37" Type="http://schemas.openxmlformats.org/officeDocument/2006/relationships/oleObject" Target="../embeddings/oleObject357.bin"/><Relationship Id="rId40" Type="http://schemas.openxmlformats.org/officeDocument/2006/relationships/oleObject" Target="../embeddings/oleObject359.bin"/><Relationship Id="rId45" Type="http://schemas.openxmlformats.org/officeDocument/2006/relationships/image" Target="../media/image40.wmf"/><Relationship Id="rId5" Type="http://schemas.openxmlformats.org/officeDocument/2006/relationships/oleObject" Target="../embeddings/oleObject335.bin"/><Relationship Id="rId15" Type="http://schemas.openxmlformats.org/officeDocument/2006/relationships/oleObject" Target="../embeddings/oleObject340.bin"/><Relationship Id="rId23" Type="http://schemas.openxmlformats.org/officeDocument/2006/relationships/image" Target="../media/image34.wmf"/><Relationship Id="rId28" Type="http://schemas.openxmlformats.org/officeDocument/2006/relationships/oleObject" Target="../embeddings/oleObject349.bin"/><Relationship Id="rId36" Type="http://schemas.openxmlformats.org/officeDocument/2006/relationships/oleObject" Target="../embeddings/oleObject356.bin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342.bin"/><Relationship Id="rId31" Type="http://schemas.openxmlformats.org/officeDocument/2006/relationships/oleObject" Target="../embeddings/oleObject351.bin"/><Relationship Id="rId44" Type="http://schemas.openxmlformats.org/officeDocument/2006/relationships/oleObject" Target="../embeddings/oleObject363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337.bin"/><Relationship Id="rId14" Type="http://schemas.openxmlformats.org/officeDocument/2006/relationships/image" Target="../media/image30.wmf"/><Relationship Id="rId22" Type="http://schemas.openxmlformats.org/officeDocument/2006/relationships/oleObject" Target="../embeddings/oleObject345.bin"/><Relationship Id="rId27" Type="http://schemas.openxmlformats.org/officeDocument/2006/relationships/oleObject" Target="../embeddings/oleObject348.bin"/><Relationship Id="rId30" Type="http://schemas.openxmlformats.org/officeDocument/2006/relationships/image" Target="../media/image36.wmf"/><Relationship Id="rId35" Type="http://schemas.openxmlformats.org/officeDocument/2006/relationships/oleObject" Target="../embeddings/oleObject355.bin"/><Relationship Id="rId43" Type="http://schemas.openxmlformats.org/officeDocument/2006/relationships/oleObject" Target="../embeddings/oleObject36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365.bin"/><Relationship Id="rId4" Type="http://schemas.openxmlformats.org/officeDocument/2006/relationships/image" Target="../media/image38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62.wmf"/><Relationship Id="rId3" Type="http://schemas.openxmlformats.org/officeDocument/2006/relationships/oleObject" Target="../embeddings/oleObject366.bin"/><Relationship Id="rId7" Type="http://schemas.openxmlformats.org/officeDocument/2006/relationships/oleObject" Target="../embeddings/oleObject368.bin"/><Relationship Id="rId12" Type="http://schemas.openxmlformats.org/officeDocument/2006/relationships/oleObject" Target="../embeddings/oleObject371.bin"/><Relationship Id="rId17" Type="http://schemas.openxmlformats.org/officeDocument/2006/relationships/image" Target="../media/image6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74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370.bin"/><Relationship Id="rId5" Type="http://schemas.openxmlformats.org/officeDocument/2006/relationships/oleObject" Target="../embeddings/oleObject367.bin"/><Relationship Id="rId15" Type="http://schemas.openxmlformats.org/officeDocument/2006/relationships/oleObject" Target="../embeddings/oleObject373.bin"/><Relationship Id="rId10" Type="http://schemas.openxmlformats.org/officeDocument/2006/relationships/image" Target="../media/image61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369.bin"/><Relationship Id="rId14" Type="http://schemas.openxmlformats.org/officeDocument/2006/relationships/oleObject" Target="../embeddings/oleObject37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75.bin"/><Relationship Id="rId7" Type="http://schemas.openxmlformats.org/officeDocument/2006/relationships/oleObject" Target="../embeddings/oleObject3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76.bin"/><Relationship Id="rId4" Type="http://schemas.openxmlformats.org/officeDocument/2006/relationships/image" Target="../media/image3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79.bin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11.bin"/><Relationship Id="rId14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26.wmf"/><Relationship Id="rId26" Type="http://schemas.openxmlformats.org/officeDocument/2006/relationships/image" Target="../media/image30.wmf"/><Relationship Id="rId3" Type="http://schemas.openxmlformats.org/officeDocument/2006/relationships/oleObject" Target="../embeddings/oleObject23.bin"/><Relationship Id="rId21" Type="http://schemas.openxmlformats.org/officeDocument/2006/relationships/oleObject" Target="../embeddings/oleObject32.bin"/><Relationship Id="rId34" Type="http://schemas.openxmlformats.org/officeDocument/2006/relationships/oleObject" Target="../embeddings/oleObject40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30.bin"/><Relationship Id="rId25" Type="http://schemas.openxmlformats.org/officeDocument/2006/relationships/oleObject" Target="../embeddings/oleObject34.bin"/><Relationship Id="rId3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wmf"/><Relationship Id="rId20" Type="http://schemas.openxmlformats.org/officeDocument/2006/relationships/image" Target="../media/image27.wmf"/><Relationship Id="rId29" Type="http://schemas.openxmlformats.org/officeDocument/2006/relationships/oleObject" Target="../embeddings/oleObject36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29.wmf"/><Relationship Id="rId32" Type="http://schemas.openxmlformats.org/officeDocument/2006/relationships/oleObject" Target="../embeddings/oleObject38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28" Type="http://schemas.openxmlformats.org/officeDocument/2006/relationships/image" Target="../media/image31.wmf"/><Relationship Id="rId36" Type="http://schemas.openxmlformats.org/officeDocument/2006/relationships/oleObject" Target="../embeddings/oleObject42.bin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31.bin"/><Relationship Id="rId31" Type="http://schemas.openxmlformats.org/officeDocument/2006/relationships/oleObject" Target="../embeddings/oleObject37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4.wmf"/><Relationship Id="rId22" Type="http://schemas.openxmlformats.org/officeDocument/2006/relationships/image" Target="../media/image28.wmf"/><Relationship Id="rId27" Type="http://schemas.openxmlformats.org/officeDocument/2006/relationships/oleObject" Target="../embeddings/oleObject35.bin"/><Relationship Id="rId30" Type="http://schemas.openxmlformats.org/officeDocument/2006/relationships/image" Target="../media/image32.wmf"/><Relationship Id="rId35" Type="http://schemas.openxmlformats.org/officeDocument/2006/relationships/oleObject" Target="../embeddings/oleObject4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fld id="{7A93C90B-8ED8-40C5-83D1-849E76CADD53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1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 smtClean="0"/>
              <a:t>Recursively Enumerable </a:t>
            </a:r>
            <a:br>
              <a:rPr lang="en-US" sz="4400" smtClean="0"/>
            </a:br>
            <a:r>
              <a:rPr lang="en-US" sz="4400" smtClean="0"/>
              <a:t>and </a:t>
            </a:r>
            <a:br>
              <a:rPr lang="en-US" sz="4400" smtClean="0"/>
            </a:br>
            <a:r>
              <a:rPr lang="en-US" sz="4400" smtClean="0"/>
              <a:t>Recursive Languages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fld id="{3974E56B-2F63-45FA-937E-AE7310C5FA22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10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11267" name="Object 2"/>
          <p:cNvGraphicFramePr>
            <a:graphicFrameLocks noChangeAspect="1"/>
          </p:cNvGraphicFramePr>
          <p:nvPr/>
        </p:nvGraphicFramePr>
        <p:xfrm>
          <a:off x="2438400" y="685800"/>
          <a:ext cx="4048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Equation" r:id="rId3" imgW="406224" imgH="571252" progId="Equation.3">
                  <p:embed/>
                </p:oleObj>
              </mc:Choice>
              <mc:Fallback>
                <p:oleObj name="Equation" r:id="rId3" imgW="406224" imgH="57125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685800"/>
                        <a:ext cx="4048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3"/>
          <p:cNvGraphicFramePr>
            <a:graphicFrameLocks noChangeAspect="1"/>
          </p:cNvGraphicFramePr>
          <p:nvPr/>
        </p:nvGraphicFramePr>
        <p:xfrm>
          <a:off x="3581400" y="68580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Equation" r:id="rId5" imgW="469696" imgH="571252" progId="Equation.3">
                  <p:embed/>
                </p:oleObj>
              </mc:Choice>
              <mc:Fallback>
                <p:oleObj name="Equation" r:id="rId5" imgW="469696" imgH="57125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68580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4"/>
          <p:cNvGraphicFramePr>
            <a:graphicFrameLocks noChangeAspect="1"/>
          </p:cNvGraphicFramePr>
          <p:nvPr/>
        </p:nvGraphicFramePr>
        <p:xfrm>
          <a:off x="5029200" y="685800"/>
          <a:ext cx="457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Equation" r:id="rId7" imgW="457200" imgH="571500" progId="Equation.3">
                  <p:embed/>
                </p:oleObj>
              </mc:Choice>
              <mc:Fallback>
                <p:oleObj name="Equation" r:id="rId7" imgW="457200" imgH="571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685800"/>
                        <a:ext cx="457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5"/>
          <p:cNvGraphicFramePr>
            <a:graphicFrameLocks noChangeAspect="1"/>
          </p:cNvGraphicFramePr>
          <p:nvPr/>
        </p:nvGraphicFramePr>
        <p:xfrm>
          <a:off x="6324600" y="68580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Equation" r:id="rId9" imgW="469696" imgH="571252" progId="Equation.3">
                  <p:embed/>
                </p:oleObj>
              </mc:Choice>
              <mc:Fallback>
                <p:oleObj name="Equation" r:id="rId9" imgW="469696" imgH="57125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68580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6"/>
          <p:cNvGraphicFramePr>
            <a:graphicFrameLocks noChangeAspect="1"/>
          </p:cNvGraphicFramePr>
          <p:nvPr/>
        </p:nvGraphicFramePr>
        <p:xfrm>
          <a:off x="558800" y="1827213"/>
          <a:ext cx="1231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Equation" r:id="rId11" imgW="1231366" imgH="520474" progId="Equation.3">
                  <p:embed/>
                </p:oleObj>
              </mc:Choice>
              <mc:Fallback>
                <p:oleObj name="Equation" r:id="rId11" imgW="1231366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1827213"/>
                        <a:ext cx="1231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7"/>
          <p:cNvGraphicFramePr>
            <a:graphicFrameLocks noChangeAspect="1"/>
          </p:cNvGraphicFramePr>
          <p:nvPr/>
        </p:nvGraphicFramePr>
        <p:xfrm>
          <a:off x="7467600" y="106045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Equation" r:id="rId13" imgW="418918" imgH="114250" progId="Equation.3">
                  <p:embed/>
                </p:oleObj>
              </mc:Choice>
              <mc:Fallback>
                <p:oleObj name="Equation" r:id="rId13" imgW="418918" imgH="11425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06045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8"/>
          <p:cNvGraphicFramePr>
            <a:graphicFrameLocks noChangeAspect="1"/>
          </p:cNvGraphicFramePr>
          <p:nvPr/>
        </p:nvGraphicFramePr>
        <p:xfrm>
          <a:off x="2540000" y="18986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Equation" r:id="rId15" imgW="253890" imgH="380835" progId="Equation.3">
                  <p:embed/>
                </p:oleObj>
              </mc:Choice>
              <mc:Fallback>
                <p:oleObj name="Equation" r:id="rId15" imgW="253890" imgH="38083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18986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9"/>
          <p:cNvGraphicFramePr>
            <a:graphicFrameLocks noChangeAspect="1"/>
          </p:cNvGraphicFramePr>
          <p:nvPr/>
        </p:nvGraphicFramePr>
        <p:xfrm>
          <a:off x="3733800" y="1905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Equation" r:id="rId17" imgW="165028" imgH="368140" progId="Equation.3">
                  <p:embed/>
                </p:oleObj>
              </mc:Choice>
              <mc:Fallback>
                <p:oleObj name="Equation" r:id="rId17" imgW="165028" imgH="3681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905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0"/>
          <p:cNvGraphicFramePr>
            <a:graphicFrameLocks noChangeAspect="1"/>
          </p:cNvGraphicFramePr>
          <p:nvPr/>
        </p:nvGraphicFramePr>
        <p:xfrm>
          <a:off x="6400800" y="1905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Equation" r:id="rId19" imgW="165028" imgH="368140" progId="Equation.3">
                  <p:embed/>
                </p:oleObj>
              </mc:Choice>
              <mc:Fallback>
                <p:oleObj name="Equation" r:id="rId19" imgW="165028" imgH="3681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905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1"/>
          <p:cNvGraphicFramePr>
            <a:graphicFrameLocks noChangeAspect="1"/>
          </p:cNvGraphicFramePr>
          <p:nvPr/>
        </p:nvGraphicFramePr>
        <p:xfrm>
          <a:off x="4953000" y="19050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Equation" r:id="rId20" imgW="253890" imgH="380835" progId="Equation.3">
                  <p:embed/>
                </p:oleObj>
              </mc:Choice>
              <mc:Fallback>
                <p:oleObj name="Equation" r:id="rId20" imgW="253890" imgH="38083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9050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Line 18"/>
          <p:cNvSpPr>
            <a:spLocks noChangeShapeType="1"/>
          </p:cNvSpPr>
          <p:nvPr/>
        </p:nvSpPr>
        <p:spPr bwMode="auto">
          <a:xfrm>
            <a:off x="457200" y="1441450"/>
            <a:ext cx="8001000" cy="635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1278" name="Object 12"/>
          <p:cNvGraphicFramePr>
            <a:graphicFrameLocks noChangeAspect="1"/>
          </p:cNvGraphicFramePr>
          <p:nvPr/>
        </p:nvGraphicFramePr>
        <p:xfrm>
          <a:off x="7518400" y="20574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Equation" r:id="rId21" imgW="418918" imgH="114250" progId="Equation.3">
                  <p:embed/>
                </p:oleObj>
              </mc:Choice>
              <mc:Fallback>
                <p:oleObj name="Equation" r:id="rId21" imgW="418918" imgH="11425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0" y="20574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9" name="Object 13"/>
          <p:cNvGraphicFramePr>
            <a:graphicFrameLocks noChangeAspect="1"/>
          </p:cNvGraphicFramePr>
          <p:nvPr/>
        </p:nvGraphicFramePr>
        <p:xfrm>
          <a:off x="457200" y="290036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Equation" r:id="rId22" imgW="1295400" imgH="520700" progId="Equation.3">
                  <p:embed/>
                </p:oleObj>
              </mc:Choice>
              <mc:Fallback>
                <p:oleObj name="Equation" r:id="rId22" imgW="1295400" imgH="5207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900363"/>
                        <a:ext cx="129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0" name="Object 14"/>
          <p:cNvGraphicFramePr>
            <a:graphicFrameLocks noChangeAspect="1"/>
          </p:cNvGraphicFramePr>
          <p:nvPr/>
        </p:nvGraphicFramePr>
        <p:xfrm>
          <a:off x="457200" y="3962400"/>
          <a:ext cx="1270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name="Equation" r:id="rId24" imgW="1269449" imgH="533169" progId="Equation.3">
                  <p:embed/>
                </p:oleObj>
              </mc:Choice>
              <mc:Fallback>
                <p:oleObj name="Equation" r:id="rId24" imgW="1269449" imgH="53316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962400"/>
                        <a:ext cx="1270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1" name="Line 23"/>
          <p:cNvSpPr>
            <a:spLocks noChangeShapeType="1"/>
          </p:cNvSpPr>
          <p:nvPr/>
        </p:nvSpPr>
        <p:spPr bwMode="auto">
          <a:xfrm>
            <a:off x="1879600" y="838200"/>
            <a:ext cx="25400" cy="51054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11282" name="Object 15"/>
          <p:cNvGraphicFramePr>
            <a:graphicFrameLocks noChangeAspect="1"/>
          </p:cNvGraphicFramePr>
          <p:nvPr/>
        </p:nvGraphicFramePr>
        <p:xfrm>
          <a:off x="3613150" y="28956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Equation" r:id="rId26" imgW="253890" imgH="380835" progId="Equation.3">
                  <p:embed/>
                </p:oleObj>
              </mc:Choice>
              <mc:Fallback>
                <p:oleObj name="Equation" r:id="rId26" imgW="253890" imgH="38083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150" y="28956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3" name="Object 16"/>
          <p:cNvGraphicFramePr>
            <a:graphicFrameLocks noChangeAspect="1"/>
          </p:cNvGraphicFramePr>
          <p:nvPr/>
        </p:nvGraphicFramePr>
        <p:xfrm>
          <a:off x="2546350" y="2895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name="Equation" r:id="rId27" imgW="165028" imgH="368140" progId="Equation.3">
                  <p:embed/>
                </p:oleObj>
              </mc:Choice>
              <mc:Fallback>
                <p:oleObj name="Equation" r:id="rId27" imgW="165028" imgH="3681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2895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4" name="Object 17"/>
          <p:cNvGraphicFramePr>
            <a:graphicFrameLocks noChangeAspect="1"/>
          </p:cNvGraphicFramePr>
          <p:nvPr/>
        </p:nvGraphicFramePr>
        <p:xfrm>
          <a:off x="4984750" y="28956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Equation" r:id="rId28" imgW="253890" imgH="380835" progId="Equation.3">
                  <p:embed/>
                </p:oleObj>
              </mc:Choice>
              <mc:Fallback>
                <p:oleObj name="Equation" r:id="rId28" imgW="253890" imgH="38083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0" y="28956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5" name="Object 18"/>
          <p:cNvGraphicFramePr>
            <a:graphicFrameLocks noChangeAspect="1"/>
          </p:cNvGraphicFramePr>
          <p:nvPr/>
        </p:nvGraphicFramePr>
        <p:xfrm>
          <a:off x="6356350" y="2895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Equation" r:id="rId29" imgW="165028" imgH="368140" progId="Equation.3">
                  <p:embed/>
                </p:oleObj>
              </mc:Choice>
              <mc:Fallback>
                <p:oleObj name="Equation" r:id="rId29" imgW="165028" imgH="3681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6350" y="2895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6" name="Object 19"/>
          <p:cNvGraphicFramePr>
            <a:graphicFrameLocks noChangeAspect="1"/>
          </p:cNvGraphicFramePr>
          <p:nvPr/>
        </p:nvGraphicFramePr>
        <p:xfrm>
          <a:off x="7473950" y="30480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Equation" r:id="rId31" imgW="418918" imgH="114250" progId="Equation.3">
                  <p:embed/>
                </p:oleObj>
              </mc:Choice>
              <mc:Fallback>
                <p:oleObj name="Equation" r:id="rId31" imgW="418918" imgH="11425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3950" y="30480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7" name="Object 20"/>
          <p:cNvGraphicFramePr>
            <a:graphicFrameLocks noChangeAspect="1"/>
          </p:cNvGraphicFramePr>
          <p:nvPr/>
        </p:nvGraphicFramePr>
        <p:xfrm>
          <a:off x="2457450" y="40386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Equation" r:id="rId32" imgW="253890" imgH="380835" progId="Equation.3">
                  <p:embed/>
                </p:oleObj>
              </mc:Choice>
              <mc:Fallback>
                <p:oleObj name="Equation" r:id="rId32" imgW="253890" imgH="38083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40386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8" name="Object 21"/>
          <p:cNvGraphicFramePr>
            <a:graphicFrameLocks noChangeAspect="1"/>
          </p:cNvGraphicFramePr>
          <p:nvPr/>
        </p:nvGraphicFramePr>
        <p:xfrm>
          <a:off x="4972050" y="4038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Equation" r:id="rId33" imgW="165028" imgH="368140" progId="Equation.3">
                  <p:embed/>
                </p:oleObj>
              </mc:Choice>
              <mc:Fallback>
                <p:oleObj name="Equation" r:id="rId33" imgW="165028" imgH="3681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0" y="4038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9" name="Object 22"/>
          <p:cNvGraphicFramePr>
            <a:graphicFrameLocks noChangeAspect="1"/>
          </p:cNvGraphicFramePr>
          <p:nvPr/>
        </p:nvGraphicFramePr>
        <p:xfrm>
          <a:off x="6419850" y="4038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Equation" r:id="rId34" imgW="165028" imgH="368140" progId="Equation.3">
                  <p:embed/>
                </p:oleObj>
              </mc:Choice>
              <mc:Fallback>
                <p:oleObj name="Equation" r:id="rId34" imgW="165028" imgH="3681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9850" y="4038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0" name="Object 23"/>
          <p:cNvGraphicFramePr>
            <a:graphicFrameLocks noChangeAspect="1"/>
          </p:cNvGraphicFramePr>
          <p:nvPr/>
        </p:nvGraphicFramePr>
        <p:xfrm>
          <a:off x="3733800" y="4038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Equation" r:id="rId35" imgW="165028" imgH="368140" progId="Equation.3">
                  <p:embed/>
                </p:oleObj>
              </mc:Choice>
              <mc:Fallback>
                <p:oleObj name="Equation" r:id="rId35" imgW="165028" imgH="3681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038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1" name="Object 24"/>
          <p:cNvGraphicFramePr>
            <a:graphicFrameLocks noChangeAspect="1"/>
          </p:cNvGraphicFramePr>
          <p:nvPr/>
        </p:nvGraphicFramePr>
        <p:xfrm>
          <a:off x="7461250" y="41910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Equation" r:id="rId36" imgW="418918" imgH="114250" progId="Equation.3">
                  <p:embed/>
                </p:oleObj>
              </mc:Choice>
              <mc:Fallback>
                <p:oleObj name="Equation" r:id="rId36" imgW="418918" imgH="11425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0" y="41910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2" name="Object 25"/>
          <p:cNvGraphicFramePr>
            <a:graphicFrameLocks noChangeAspect="1"/>
          </p:cNvGraphicFramePr>
          <p:nvPr/>
        </p:nvGraphicFramePr>
        <p:xfrm>
          <a:off x="457200" y="518636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Equation" r:id="rId37" imgW="1295400" imgH="520700" progId="Equation.3">
                  <p:embed/>
                </p:oleObj>
              </mc:Choice>
              <mc:Fallback>
                <p:oleObj name="Equation" r:id="rId37" imgW="1295400" imgH="5207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186363"/>
                        <a:ext cx="129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3" name="Object 26"/>
          <p:cNvGraphicFramePr>
            <a:graphicFrameLocks noChangeAspect="1"/>
          </p:cNvGraphicFramePr>
          <p:nvPr/>
        </p:nvGraphicFramePr>
        <p:xfrm>
          <a:off x="2438400" y="5257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Equation" r:id="rId39" imgW="253890" imgH="380835" progId="Equation.3">
                  <p:embed/>
                </p:oleObj>
              </mc:Choice>
              <mc:Fallback>
                <p:oleObj name="Equation" r:id="rId39" imgW="253890" imgH="38083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257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4" name="Object 27"/>
          <p:cNvGraphicFramePr>
            <a:graphicFrameLocks noChangeAspect="1"/>
          </p:cNvGraphicFramePr>
          <p:nvPr/>
        </p:nvGraphicFramePr>
        <p:xfrm>
          <a:off x="6400800" y="525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Equation" r:id="rId40" imgW="165028" imgH="368140" progId="Equation.3">
                  <p:embed/>
                </p:oleObj>
              </mc:Choice>
              <mc:Fallback>
                <p:oleObj name="Equation" r:id="rId40" imgW="165028" imgH="3681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25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5" name="Object 28"/>
          <p:cNvGraphicFramePr>
            <a:graphicFrameLocks noChangeAspect="1"/>
          </p:cNvGraphicFramePr>
          <p:nvPr/>
        </p:nvGraphicFramePr>
        <p:xfrm>
          <a:off x="4953000" y="5257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name="Equation" r:id="rId41" imgW="253890" imgH="380835" progId="Equation.3">
                  <p:embed/>
                </p:oleObj>
              </mc:Choice>
              <mc:Fallback>
                <p:oleObj name="Equation" r:id="rId41" imgW="253890" imgH="38083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257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6" name="Object 29"/>
          <p:cNvGraphicFramePr>
            <a:graphicFrameLocks noChangeAspect="1"/>
          </p:cNvGraphicFramePr>
          <p:nvPr/>
        </p:nvGraphicFramePr>
        <p:xfrm>
          <a:off x="7442200" y="54102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" name="Equation" r:id="rId42" imgW="418918" imgH="114250" progId="Equation.3">
                  <p:embed/>
                </p:oleObj>
              </mc:Choice>
              <mc:Fallback>
                <p:oleObj name="Equation" r:id="rId42" imgW="418918" imgH="11425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2200" y="54102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7" name="Object 30"/>
          <p:cNvGraphicFramePr>
            <a:graphicFrameLocks noChangeAspect="1"/>
          </p:cNvGraphicFramePr>
          <p:nvPr/>
        </p:nvGraphicFramePr>
        <p:xfrm>
          <a:off x="3708400" y="5257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name="Equation" r:id="rId43" imgW="253890" imgH="380835" progId="Equation.3">
                  <p:embed/>
                </p:oleObj>
              </mc:Choice>
              <mc:Fallback>
                <p:oleObj name="Equation" r:id="rId43" imgW="253890" imgH="38083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257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fld id="{32EB6EDA-0AC8-421B-9F6F-3A37709A29B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11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517525" y="939800"/>
            <a:ext cx="43227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/>
              <a:t>Consider the language</a:t>
            </a:r>
          </a:p>
        </p:txBody>
      </p:sp>
      <p:graphicFrame>
        <p:nvGraphicFramePr>
          <p:cNvPr id="12292" name="Object 2"/>
          <p:cNvGraphicFramePr>
            <a:graphicFrameLocks noChangeAspect="1"/>
          </p:cNvGraphicFramePr>
          <p:nvPr/>
        </p:nvGraphicFramePr>
        <p:xfrm>
          <a:off x="2286000" y="1676400"/>
          <a:ext cx="4241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3" imgW="4241800" imgH="736600" progId="Equation.3">
                  <p:embed/>
                </p:oleObj>
              </mc:Choice>
              <mc:Fallback>
                <p:oleObj name="Equation" r:id="rId3" imgW="4241800" imgH="736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676400"/>
                        <a:ext cx="4241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3"/>
          <p:cNvGraphicFramePr>
            <a:graphicFrameLocks noChangeAspect="1"/>
          </p:cNvGraphicFramePr>
          <p:nvPr/>
        </p:nvGraphicFramePr>
        <p:xfrm>
          <a:off x="4457700" y="3168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5" imgW="228600" imgH="520700" progId="Equation.3">
                  <p:embed/>
                </p:oleObj>
              </mc:Choice>
              <mc:Fallback>
                <p:oleObj name="Equation" r:id="rId5" imgW="228600" imgH="520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3168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7"/>
          <p:cNvSpPr txBox="1">
            <a:spLocks noChangeArrowheads="1"/>
          </p:cNvSpPr>
          <p:nvPr/>
        </p:nvSpPr>
        <p:spPr bwMode="auto">
          <a:xfrm>
            <a:off x="533400" y="3048000"/>
            <a:ext cx="6467475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/>
              <a:t>The members of L consist of the </a:t>
            </a:r>
          </a:p>
          <a:p>
            <a:r>
              <a:rPr lang="en-US"/>
              <a:t>strings with </a:t>
            </a:r>
            <a:r>
              <a:rPr lang="en-US">
                <a:solidFill>
                  <a:schemeClr val="tx1"/>
                </a:solidFill>
              </a:rPr>
              <a:t>1’s</a:t>
            </a:r>
            <a:r>
              <a:rPr lang="en-US"/>
              <a:t> in the diagonal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fld id="{8F636563-341A-4910-9991-DF1D6F3ED035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12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13315" name="Object 2"/>
          <p:cNvGraphicFramePr>
            <a:graphicFrameLocks noChangeAspect="1"/>
          </p:cNvGraphicFramePr>
          <p:nvPr/>
        </p:nvGraphicFramePr>
        <p:xfrm>
          <a:off x="2514600" y="228600"/>
          <a:ext cx="4048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Equation" r:id="rId3" imgW="406224" imgH="571252" progId="Equation.3">
                  <p:embed/>
                </p:oleObj>
              </mc:Choice>
              <mc:Fallback>
                <p:oleObj name="Equation" r:id="rId3" imgW="406224" imgH="57125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28600"/>
                        <a:ext cx="4048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3"/>
          <p:cNvGraphicFramePr>
            <a:graphicFrameLocks noChangeAspect="1"/>
          </p:cNvGraphicFramePr>
          <p:nvPr/>
        </p:nvGraphicFramePr>
        <p:xfrm>
          <a:off x="3657600" y="22860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Equation" r:id="rId5" imgW="469696" imgH="571252" progId="Equation.3">
                  <p:embed/>
                </p:oleObj>
              </mc:Choice>
              <mc:Fallback>
                <p:oleObj name="Equation" r:id="rId5" imgW="469696" imgH="57125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2860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4"/>
          <p:cNvGraphicFramePr>
            <a:graphicFrameLocks noChangeAspect="1"/>
          </p:cNvGraphicFramePr>
          <p:nvPr/>
        </p:nvGraphicFramePr>
        <p:xfrm>
          <a:off x="5029200" y="234950"/>
          <a:ext cx="457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name="Equation" r:id="rId7" imgW="457200" imgH="571500" progId="Equation.3">
                  <p:embed/>
                </p:oleObj>
              </mc:Choice>
              <mc:Fallback>
                <p:oleObj name="Equation" r:id="rId7" imgW="457200" imgH="571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34950"/>
                        <a:ext cx="457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5"/>
          <p:cNvGraphicFramePr>
            <a:graphicFrameLocks noChangeAspect="1"/>
          </p:cNvGraphicFramePr>
          <p:nvPr/>
        </p:nvGraphicFramePr>
        <p:xfrm>
          <a:off x="6324600" y="23495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name="Equation" r:id="rId9" imgW="469696" imgH="571252" progId="Equation.3">
                  <p:embed/>
                </p:oleObj>
              </mc:Choice>
              <mc:Fallback>
                <p:oleObj name="Equation" r:id="rId9" imgW="469696" imgH="57125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3495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6"/>
          <p:cNvGraphicFramePr>
            <a:graphicFrameLocks noChangeAspect="1"/>
          </p:cNvGraphicFramePr>
          <p:nvPr/>
        </p:nvGraphicFramePr>
        <p:xfrm>
          <a:off x="558800" y="1376363"/>
          <a:ext cx="1231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Equation" r:id="rId11" imgW="1231366" imgH="520474" progId="Equation.3">
                  <p:embed/>
                </p:oleObj>
              </mc:Choice>
              <mc:Fallback>
                <p:oleObj name="Equation" r:id="rId11" imgW="1231366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1376363"/>
                        <a:ext cx="1231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7"/>
          <p:cNvGraphicFramePr>
            <a:graphicFrameLocks noChangeAspect="1"/>
          </p:cNvGraphicFramePr>
          <p:nvPr/>
        </p:nvGraphicFramePr>
        <p:xfrm>
          <a:off x="7467600" y="6096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Equation" r:id="rId13" imgW="418918" imgH="114250" progId="Equation.3">
                  <p:embed/>
                </p:oleObj>
              </mc:Choice>
              <mc:Fallback>
                <p:oleObj name="Equation" r:id="rId13" imgW="418918" imgH="11425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6096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8"/>
          <p:cNvGraphicFramePr>
            <a:graphicFrameLocks noChangeAspect="1"/>
          </p:cNvGraphicFramePr>
          <p:nvPr/>
        </p:nvGraphicFramePr>
        <p:xfrm>
          <a:off x="2540000" y="1447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Equation" r:id="rId15" imgW="253890" imgH="380835" progId="Equation.3">
                  <p:embed/>
                </p:oleObj>
              </mc:Choice>
              <mc:Fallback>
                <p:oleObj name="Equation" r:id="rId15" imgW="253890" imgH="38083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1447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9"/>
          <p:cNvGraphicFramePr>
            <a:graphicFrameLocks noChangeAspect="1"/>
          </p:cNvGraphicFramePr>
          <p:nvPr/>
        </p:nvGraphicFramePr>
        <p:xfrm>
          <a:off x="3733800" y="1454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Equation" r:id="rId17" imgW="165028" imgH="368140" progId="Equation.3">
                  <p:embed/>
                </p:oleObj>
              </mc:Choice>
              <mc:Fallback>
                <p:oleObj name="Equation" r:id="rId17" imgW="165028" imgH="3681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454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0"/>
          <p:cNvGraphicFramePr>
            <a:graphicFrameLocks noChangeAspect="1"/>
          </p:cNvGraphicFramePr>
          <p:nvPr/>
        </p:nvGraphicFramePr>
        <p:xfrm>
          <a:off x="6400800" y="1454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Equation" r:id="rId19" imgW="165028" imgH="368140" progId="Equation.3">
                  <p:embed/>
                </p:oleObj>
              </mc:Choice>
              <mc:Fallback>
                <p:oleObj name="Equation" r:id="rId19" imgW="165028" imgH="3681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454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1"/>
          <p:cNvGraphicFramePr>
            <a:graphicFrameLocks noChangeAspect="1"/>
          </p:cNvGraphicFramePr>
          <p:nvPr/>
        </p:nvGraphicFramePr>
        <p:xfrm>
          <a:off x="4953000" y="14541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name="Equation" r:id="rId20" imgW="253890" imgH="380835" progId="Equation.3">
                  <p:embed/>
                </p:oleObj>
              </mc:Choice>
              <mc:Fallback>
                <p:oleObj name="Equation" r:id="rId20" imgW="253890" imgH="38083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4541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5" name="Line 12"/>
          <p:cNvSpPr>
            <a:spLocks noChangeShapeType="1"/>
          </p:cNvSpPr>
          <p:nvPr/>
        </p:nvSpPr>
        <p:spPr bwMode="auto">
          <a:xfrm>
            <a:off x="457200" y="990600"/>
            <a:ext cx="8001000" cy="635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3326" name="Object 12"/>
          <p:cNvGraphicFramePr>
            <a:graphicFrameLocks noChangeAspect="1"/>
          </p:cNvGraphicFramePr>
          <p:nvPr/>
        </p:nvGraphicFramePr>
        <p:xfrm>
          <a:off x="7518400" y="160655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name="Equation" r:id="rId21" imgW="418918" imgH="114250" progId="Equation.3">
                  <p:embed/>
                </p:oleObj>
              </mc:Choice>
              <mc:Fallback>
                <p:oleObj name="Equation" r:id="rId21" imgW="418918" imgH="11425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0" y="160655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13"/>
          <p:cNvGraphicFramePr>
            <a:graphicFrameLocks noChangeAspect="1"/>
          </p:cNvGraphicFramePr>
          <p:nvPr/>
        </p:nvGraphicFramePr>
        <p:xfrm>
          <a:off x="457200" y="244951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" name="Equation" r:id="rId22" imgW="1295400" imgH="520700" progId="Equation.3">
                  <p:embed/>
                </p:oleObj>
              </mc:Choice>
              <mc:Fallback>
                <p:oleObj name="Equation" r:id="rId22" imgW="1295400" imgH="5207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449513"/>
                        <a:ext cx="129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Object 14"/>
          <p:cNvGraphicFramePr>
            <a:graphicFrameLocks noChangeAspect="1"/>
          </p:cNvGraphicFramePr>
          <p:nvPr/>
        </p:nvGraphicFramePr>
        <p:xfrm>
          <a:off x="457200" y="3511550"/>
          <a:ext cx="1270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" name="Equation" r:id="rId24" imgW="1269449" imgH="533169" progId="Equation.3">
                  <p:embed/>
                </p:oleObj>
              </mc:Choice>
              <mc:Fallback>
                <p:oleObj name="Equation" r:id="rId24" imgW="1269449" imgH="53316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511550"/>
                        <a:ext cx="1270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9" name="Line 16"/>
          <p:cNvSpPr>
            <a:spLocks noChangeShapeType="1"/>
          </p:cNvSpPr>
          <p:nvPr/>
        </p:nvSpPr>
        <p:spPr bwMode="auto">
          <a:xfrm>
            <a:off x="1879600" y="387350"/>
            <a:ext cx="25400" cy="51054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13330" name="Object 15"/>
          <p:cNvGraphicFramePr>
            <a:graphicFrameLocks noChangeAspect="1"/>
          </p:cNvGraphicFramePr>
          <p:nvPr/>
        </p:nvGraphicFramePr>
        <p:xfrm>
          <a:off x="3733800" y="24384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Equation" r:id="rId26" imgW="253890" imgH="380835" progId="Equation.3">
                  <p:embed/>
                </p:oleObj>
              </mc:Choice>
              <mc:Fallback>
                <p:oleObj name="Equation" r:id="rId26" imgW="253890" imgH="38083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4384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1" name="Object 16"/>
          <p:cNvGraphicFramePr>
            <a:graphicFrameLocks noChangeAspect="1"/>
          </p:cNvGraphicFramePr>
          <p:nvPr/>
        </p:nvGraphicFramePr>
        <p:xfrm>
          <a:off x="2546350" y="24447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name="Equation" r:id="rId27" imgW="165028" imgH="368140" progId="Equation.3">
                  <p:embed/>
                </p:oleObj>
              </mc:Choice>
              <mc:Fallback>
                <p:oleObj name="Equation" r:id="rId27" imgW="165028" imgH="3681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24447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2" name="Object 17"/>
          <p:cNvGraphicFramePr>
            <a:graphicFrameLocks noChangeAspect="1"/>
          </p:cNvGraphicFramePr>
          <p:nvPr/>
        </p:nvGraphicFramePr>
        <p:xfrm>
          <a:off x="4984750" y="24447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Equation" r:id="rId28" imgW="253890" imgH="380835" progId="Equation.3">
                  <p:embed/>
                </p:oleObj>
              </mc:Choice>
              <mc:Fallback>
                <p:oleObj name="Equation" r:id="rId28" imgW="253890" imgH="38083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0" y="24447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3" name="Object 18"/>
          <p:cNvGraphicFramePr>
            <a:graphicFrameLocks noChangeAspect="1"/>
          </p:cNvGraphicFramePr>
          <p:nvPr/>
        </p:nvGraphicFramePr>
        <p:xfrm>
          <a:off x="6356350" y="24447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name="Equation" r:id="rId29" imgW="165028" imgH="368140" progId="Equation.3">
                  <p:embed/>
                </p:oleObj>
              </mc:Choice>
              <mc:Fallback>
                <p:oleObj name="Equation" r:id="rId29" imgW="165028" imgH="3681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6350" y="24447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4" name="Object 19"/>
          <p:cNvGraphicFramePr>
            <a:graphicFrameLocks noChangeAspect="1"/>
          </p:cNvGraphicFramePr>
          <p:nvPr/>
        </p:nvGraphicFramePr>
        <p:xfrm>
          <a:off x="7473950" y="259715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name="Equation" r:id="rId31" imgW="418918" imgH="114250" progId="Equation.3">
                  <p:embed/>
                </p:oleObj>
              </mc:Choice>
              <mc:Fallback>
                <p:oleObj name="Equation" r:id="rId31" imgW="418918" imgH="11425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3950" y="259715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5" name="Object 20"/>
          <p:cNvGraphicFramePr>
            <a:graphicFrameLocks noChangeAspect="1"/>
          </p:cNvGraphicFramePr>
          <p:nvPr/>
        </p:nvGraphicFramePr>
        <p:xfrm>
          <a:off x="2457450" y="35877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7" name="Equation" r:id="rId32" imgW="253890" imgH="380835" progId="Equation.3">
                  <p:embed/>
                </p:oleObj>
              </mc:Choice>
              <mc:Fallback>
                <p:oleObj name="Equation" r:id="rId32" imgW="253890" imgH="38083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35877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6" name="Object 21"/>
          <p:cNvGraphicFramePr>
            <a:graphicFrameLocks noChangeAspect="1"/>
          </p:cNvGraphicFramePr>
          <p:nvPr/>
        </p:nvGraphicFramePr>
        <p:xfrm>
          <a:off x="4972050" y="35877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8" name="Equation" r:id="rId33" imgW="165028" imgH="368140" progId="Equation.3">
                  <p:embed/>
                </p:oleObj>
              </mc:Choice>
              <mc:Fallback>
                <p:oleObj name="Equation" r:id="rId33" imgW="165028" imgH="3681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0" y="35877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7" name="Object 22"/>
          <p:cNvGraphicFramePr>
            <a:graphicFrameLocks noChangeAspect="1"/>
          </p:cNvGraphicFramePr>
          <p:nvPr/>
        </p:nvGraphicFramePr>
        <p:xfrm>
          <a:off x="6419850" y="35877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9" name="Equation" r:id="rId34" imgW="165028" imgH="368140" progId="Equation.3">
                  <p:embed/>
                </p:oleObj>
              </mc:Choice>
              <mc:Fallback>
                <p:oleObj name="Equation" r:id="rId34" imgW="165028" imgH="3681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9850" y="35877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8" name="Object 23"/>
          <p:cNvGraphicFramePr>
            <a:graphicFrameLocks noChangeAspect="1"/>
          </p:cNvGraphicFramePr>
          <p:nvPr/>
        </p:nvGraphicFramePr>
        <p:xfrm>
          <a:off x="3733800" y="35877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0" name="Equation" r:id="rId35" imgW="165028" imgH="368140" progId="Equation.3">
                  <p:embed/>
                </p:oleObj>
              </mc:Choice>
              <mc:Fallback>
                <p:oleObj name="Equation" r:id="rId35" imgW="165028" imgH="3681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5877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9" name="Object 24"/>
          <p:cNvGraphicFramePr>
            <a:graphicFrameLocks noChangeAspect="1"/>
          </p:cNvGraphicFramePr>
          <p:nvPr/>
        </p:nvGraphicFramePr>
        <p:xfrm>
          <a:off x="7461250" y="374015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1" name="Equation" r:id="rId36" imgW="418918" imgH="114250" progId="Equation.3">
                  <p:embed/>
                </p:oleObj>
              </mc:Choice>
              <mc:Fallback>
                <p:oleObj name="Equation" r:id="rId36" imgW="418918" imgH="11425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0" y="374015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0" name="Object 25"/>
          <p:cNvGraphicFramePr>
            <a:graphicFrameLocks noChangeAspect="1"/>
          </p:cNvGraphicFramePr>
          <p:nvPr/>
        </p:nvGraphicFramePr>
        <p:xfrm>
          <a:off x="457200" y="473551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2" name="Equation" r:id="rId37" imgW="1295400" imgH="520700" progId="Equation.3">
                  <p:embed/>
                </p:oleObj>
              </mc:Choice>
              <mc:Fallback>
                <p:oleObj name="Equation" r:id="rId37" imgW="1295400" imgH="5207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735513"/>
                        <a:ext cx="129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1" name="Object 26"/>
          <p:cNvGraphicFramePr>
            <a:graphicFrameLocks noChangeAspect="1"/>
          </p:cNvGraphicFramePr>
          <p:nvPr/>
        </p:nvGraphicFramePr>
        <p:xfrm>
          <a:off x="2438400" y="48069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3" name="Equation" r:id="rId39" imgW="253890" imgH="380835" progId="Equation.3">
                  <p:embed/>
                </p:oleObj>
              </mc:Choice>
              <mc:Fallback>
                <p:oleObj name="Equation" r:id="rId39" imgW="253890" imgH="38083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8069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2" name="Object 27"/>
          <p:cNvGraphicFramePr>
            <a:graphicFrameLocks noChangeAspect="1"/>
          </p:cNvGraphicFramePr>
          <p:nvPr/>
        </p:nvGraphicFramePr>
        <p:xfrm>
          <a:off x="6400800" y="48069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4" name="Equation" r:id="rId40" imgW="165028" imgH="368140" progId="Equation.3">
                  <p:embed/>
                </p:oleObj>
              </mc:Choice>
              <mc:Fallback>
                <p:oleObj name="Equation" r:id="rId40" imgW="165028" imgH="3681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8069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3" name="Object 28"/>
          <p:cNvGraphicFramePr>
            <a:graphicFrameLocks noChangeAspect="1"/>
          </p:cNvGraphicFramePr>
          <p:nvPr/>
        </p:nvGraphicFramePr>
        <p:xfrm>
          <a:off x="4953000" y="48069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5" name="Equation" r:id="rId41" imgW="253890" imgH="380835" progId="Equation.3">
                  <p:embed/>
                </p:oleObj>
              </mc:Choice>
              <mc:Fallback>
                <p:oleObj name="Equation" r:id="rId41" imgW="253890" imgH="38083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8069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4" name="Object 29"/>
          <p:cNvGraphicFramePr>
            <a:graphicFrameLocks noChangeAspect="1"/>
          </p:cNvGraphicFramePr>
          <p:nvPr/>
        </p:nvGraphicFramePr>
        <p:xfrm>
          <a:off x="7442200" y="495935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6" name="Equation" r:id="rId42" imgW="418918" imgH="114250" progId="Equation.3">
                  <p:embed/>
                </p:oleObj>
              </mc:Choice>
              <mc:Fallback>
                <p:oleObj name="Equation" r:id="rId42" imgW="418918" imgH="11425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2200" y="495935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5" name="Object 30"/>
          <p:cNvGraphicFramePr>
            <a:graphicFrameLocks noChangeAspect="1"/>
          </p:cNvGraphicFramePr>
          <p:nvPr/>
        </p:nvGraphicFramePr>
        <p:xfrm>
          <a:off x="3708400" y="48069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7" name="Equation" r:id="rId43" imgW="253890" imgH="380835" progId="Equation.3">
                  <p:embed/>
                </p:oleObj>
              </mc:Choice>
              <mc:Fallback>
                <p:oleObj name="Equation" r:id="rId43" imgW="253890" imgH="38083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8069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6" name="Oval 33"/>
          <p:cNvSpPr>
            <a:spLocks noChangeArrowheads="1"/>
          </p:cNvSpPr>
          <p:nvPr/>
        </p:nvSpPr>
        <p:spPr bwMode="auto">
          <a:xfrm>
            <a:off x="4648200" y="3282950"/>
            <a:ext cx="8382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47" name="Oval 34"/>
          <p:cNvSpPr>
            <a:spLocks noChangeArrowheads="1"/>
          </p:cNvSpPr>
          <p:nvPr/>
        </p:nvSpPr>
        <p:spPr bwMode="auto">
          <a:xfrm>
            <a:off x="6019800" y="4578350"/>
            <a:ext cx="8382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3348" name="Object 31"/>
          <p:cNvGraphicFramePr>
            <a:graphicFrameLocks noChangeAspect="1"/>
          </p:cNvGraphicFramePr>
          <p:nvPr/>
        </p:nvGraphicFramePr>
        <p:xfrm>
          <a:off x="3048000" y="5791200"/>
          <a:ext cx="3048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8" name="Equation" r:id="rId44" imgW="3048000" imgH="711200" progId="Equation.3">
                  <p:embed/>
                </p:oleObj>
              </mc:Choice>
              <mc:Fallback>
                <p:oleObj name="Equation" r:id="rId44" imgW="3048000" imgH="7112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791200"/>
                        <a:ext cx="30480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fld id="{75FC2EE2-9F7E-4F9F-B411-E5E61AD8948D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13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517525" y="939800"/>
            <a:ext cx="43227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/>
              <a:t>Consider the language</a:t>
            </a:r>
          </a:p>
        </p:txBody>
      </p:sp>
      <p:graphicFrame>
        <p:nvGraphicFramePr>
          <p:cNvPr id="14340" name="Object 2"/>
          <p:cNvGraphicFramePr>
            <a:graphicFrameLocks noChangeAspect="1"/>
          </p:cNvGraphicFramePr>
          <p:nvPr/>
        </p:nvGraphicFramePr>
        <p:xfrm>
          <a:off x="2286000" y="2362200"/>
          <a:ext cx="4241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3" imgW="4241800" imgH="736600" progId="Equation.3">
                  <p:embed/>
                </p:oleObj>
              </mc:Choice>
              <mc:Fallback>
                <p:oleObj name="Equation" r:id="rId3" imgW="4241800" imgH="736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362200"/>
                        <a:ext cx="4241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3"/>
          <p:cNvGraphicFramePr>
            <a:graphicFrameLocks noChangeAspect="1"/>
          </p:cNvGraphicFramePr>
          <p:nvPr/>
        </p:nvGraphicFramePr>
        <p:xfrm>
          <a:off x="457200" y="5456238"/>
          <a:ext cx="30321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5" imgW="304668" imgH="431613" progId="Equation.3">
                  <p:embed/>
                </p:oleObj>
              </mc:Choice>
              <mc:Fallback>
                <p:oleObj name="Equation" r:id="rId5" imgW="304668" imgH="4316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456238"/>
                        <a:ext cx="303213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4"/>
          <p:cNvGraphicFramePr>
            <a:graphicFrameLocks noChangeAspect="1"/>
          </p:cNvGraphicFramePr>
          <p:nvPr/>
        </p:nvGraphicFramePr>
        <p:xfrm>
          <a:off x="4457700" y="3168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7" imgW="228600" imgH="520700" progId="Equation.3">
                  <p:embed/>
                </p:oleObj>
              </mc:Choice>
              <mc:Fallback>
                <p:oleObj name="Equation" r:id="rId7" imgW="228600" imgH="520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3168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1143000" y="5410200"/>
            <a:ext cx="6543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/>
              <a:t>consists of the </a:t>
            </a:r>
            <a:r>
              <a:rPr lang="en-US">
                <a:solidFill>
                  <a:schemeClr val="tx1"/>
                </a:solidFill>
              </a:rPr>
              <a:t>0’s</a:t>
            </a:r>
            <a:r>
              <a:rPr lang="en-US"/>
              <a:t> in the diagonal</a:t>
            </a:r>
          </a:p>
        </p:txBody>
      </p:sp>
      <p:graphicFrame>
        <p:nvGraphicFramePr>
          <p:cNvPr id="14344" name="Object 5"/>
          <p:cNvGraphicFramePr>
            <a:graphicFrameLocks noChangeAspect="1"/>
          </p:cNvGraphicFramePr>
          <p:nvPr/>
        </p:nvGraphicFramePr>
        <p:xfrm>
          <a:off x="2286000" y="3810000"/>
          <a:ext cx="4241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9" imgW="4241800" imgH="736600" progId="Equation.3">
                  <p:embed/>
                </p:oleObj>
              </mc:Choice>
              <mc:Fallback>
                <p:oleObj name="Equation" r:id="rId9" imgW="4241800" imgH="736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810000"/>
                        <a:ext cx="4241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6"/>
          <p:cNvGraphicFramePr>
            <a:graphicFrameLocks noChangeAspect="1"/>
          </p:cNvGraphicFramePr>
          <p:nvPr/>
        </p:nvGraphicFramePr>
        <p:xfrm>
          <a:off x="5245100" y="971550"/>
          <a:ext cx="3286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11" imgW="330057" imgH="469696" progId="Equation.3">
                  <p:embed/>
                </p:oleObj>
              </mc:Choice>
              <mc:Fallback>
                <p:oleObj name="Equation" r:id="rId11" imgW="330057" imgH="46969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5100" y="971550"/>
                        <a:ext cx="32861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fld id="{718E166D-9CA8-4FCB-B137-0C75279A0822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14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15363" name="Object 2"/>
          <p:cNvGraphicFramePr>
            <a:graphicFrameLocks noChangeAspect="1"/>
          </p:cNvGraphicFramePr>
          <p:nvPr/>
        </p:nvGraphicFramePr>
        <p:xfrm>
          <a:off x="2438400" y="228600"/>
          <a:ext cx="4048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Equation" r:id="rId3" imgW="406224" imgH="571252" progId="Equation.3">
                  <p:embed/>
                </p:oleObj>
              </mc:Choice>
              <mc:Fallback>
                <p:oleObj name="Equation" r:id="rId3" imgW="406224" imgH="57125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28600"/>
                        <a:ext cx="4048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3"/>
          <p:cNvGraphicFramePr>
            <a:graphicFrameLocks noChangeAspect="1"/>
          </p:cNvGraphicFramePr>
          <p:nvPr/>
        </p:nvGraphicFramePr>
        <p:xfrm>
          <a:off x="3581400" y="23495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Equation" r:id="rId5" imgW="469696" imgH="571252" progId="Equation.3">
                  <p:embed/>
                </p:oleObj>
              </mc:Choice>
              <mc:Fallback>
                <p:oleObj name="Equation" r:id="rId5" imgW="469696" imgH="57125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3495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4"/>
          <p:cNvGraphicFramePr>
            <a:graphicFrameLocks noChangeAspect="1"/>
          </p:cNvGraphicFramePr>
          <p:nvPr/>
        </p:nvGraphicFramePr>
        <p:xfrm>
          <a:off x="5029200" y="234950"/>
          <a:ext cx="457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Equation" r:id="rId7" imgW="457200" imgH="571500" progId="Equation.3">
                  <p:embed/>
                </p:oleObj>
              </mc:Choice>
              <mc:Fallback>
                <p:oleObj name="Equation" r:id="rId7" imgW="457200" imgH="571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34950"/>
                        <a:ext cx="457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5"/>
          <p:cNvGraphicFramePr>
            <a:graphicFrameLocks noChangeAspect="1"/>
          </p:cNvGraphicFramePr>
          <p:nvPr/>
        </p:nvGraphicFramePr>
        <p:xfrm>
          <a:off x="6324600" y="23495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name="Equation" r:id="rId9" imgW="469696" imgH="571252" progId="Equation.3">
                  <p:embed/>
                </p:oleObj>
              </mc:Choice>
              <mc:Fallback>
                <p:oleObj name="Equation" r:id="rId9" imgW="469696" imgH="57125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3495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6"/>
          <p:cNvGraphicFramePr>
            <a:graphicFrameLocks noChangeAspect="1"/>
          </p:cNvGraphicFramePr>
          <p:nvPr/>
        </p:nvGraphicFramePr>
        <p:xfrm>
          <a:off x="558800" y="1376363"/>
          <a:ext cx="1231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" name="Equation" r:id="rId11" imgW="1231366" imgH="520474" progId="Equation.3">
                  <p:embed/>
                </p:oleObj>
              </mc:Choice>
              <mc:Fallback>
                <p:oleObj name="Equation" r:id="rId11" imgW="1231366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1376363"/>
                        <a:ext cx="1231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7"/>
          <p:cNvGraphicFramePr>
            <a:graphicFrameLocks noChangeAspect="1"/>
          </p:cNvGraphicFramePr>
          <p:nvPr/>
        </p:nvGraphicFramePr>
        <p:xfrm>
          <a:off x="7467600" y="6096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2" name="Equation" r:id="rId13" imgW="418918" imgH="114250" progId="Equation.3">
                  <p:embed/>
                </p:oleObj>
              </mc:Choice>
              <mc:Fallback>
                <p:oleObj name="Equation" r:id="rId13" imgW="418918" imgH="11425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6096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8"/>
          <p:cNvGraphicFramePr>
            <a:graphicFrameLocks noChangeAspect="1"/>
          </p:cNvGraphicFramePr>
          <p:nvPr/>
        </p:nvGraphicFramePr>
        <p:xfrm>
          <a:off x="2540000" y="1447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" name="Equation" r:id="rId15" imgW="253890" imgH="380835" progId="Equation.3">
                  <p:embed/>
                </p:oleObj>
              </mc:Choice>
              <mc:Fallback>
                <p:oleObj name="Equation" r:id="rId15" imgW="253890" imgH="38083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1447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9"/>
          <p:cNvGraphicFramePr>
            <a:graphicFrameLocks noChangeAspect="1"/>
          </p:cNvGraphicFramePr>
          <p:nvPr/>
        </p:nvGraphicFramePr>
        <p:xfrm>
          <a:off x="3733800" y="1454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4" name="Equation" r:id="rId17" imgW="165028" imgH="368140" progId="Equation.3">
                  <p:embed/>
                </p:oleObj>
              </mc:Choice>
              <mc:Fallback>
                <p:oleObj name="Equation" r:id="rId17" imgW="165028" imgH="3681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454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10"/>
          <p:cNvGraphicFramePr>
            <a:graphicFrameLocks noChangeAspect="1"/>
          </p:cNvGraphicFramePr>
          <p:nvPr/>
        </p:nvGraphicFramePr>
        <p:xfrm>
          <a:off x="6400800" y="1454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" name="Equation" r:id="rId19" imgW="165028" imgH="368140" progId="Equation.3">
                  <p:embed/>
                </p:oleObj>
              </mc:Choice>
              <mc:Fallback>
                <p:oleObj name="Equation" r:id="rId19" imgW="165028" imgH="3681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454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11"/>
          <p:cNvGraphicFramePr>
            <a:graphicFrameLocks noChangeAspect="1"/>
          </p:cNvGraphicFramePr>
          <p:nvPr/>
        </p:nvGraphicFramePr>
        <p:xfrm>
          <a:off x="4953000" y="14541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" name="Equation" r:id="rId20" imgW="253890" imgH="380835" progId="Equation.3">
                  <p:embed/>
                </p:oleObj>
              </mc:Choice>
              <mc:Fallback>
                <p:oleObj name="Equation" r:id="rId20" imgW="253890" imgH="38083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4541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Line 12"/>
          <p:cNvSpPr>
            <a:spLocks noChangeShapeType="1"/>
          </p:cNvSpPr>
          <p:nvPr/>
        </p:nvSpPr>
        <p:spPr bwMode="auto">
          <a:xfrm>
            <a:off x="457200" y="990600"/>
            <a:ext cx="8001000" cy="635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5374" name="Object 12"/>
          <p:cNvGraphicFramePr>
            <a:graphicFrameLocks noChangeAspect="1"/>
          </p:cNvGraphicFramePr>
          <p:nvPr/>
        </p:nvGraphicFramePr>
        <p:xfrm>
          <a:off x="7518400" y="160655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7" name="Equation" r:id="rId21" imgW="418918" imgH="114250" progId="Equation.3">
                  <p:embed/>
                </p:oleObj>
              </mc:Choice>
              <mc:Fallback>
                <p:oleObj name="Equation" r:id="rId21" imgW="418918" imgH="11425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0" y="160655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5" name="Object 13"/>
          <p:cNvGraphicFramePr>
            <a:graphicFrameLocks noChangeAspect="1"/>
          </p:cNvGraphicFramePr>
          <p:nvPr/>
        </p:nvGraphicFramePr>
        <p:xfrm>
          <a:off x="457200" y="244951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8" name="Equation" r:id="rId22" imgW="1295400" imgH="520700" progId="Equation.3">
                  <p:embed/>
                </p:oleObj>
              </mc:Choice>
              <mc:Fallback>
                <p:oleObj name="Equation" r:id="rId22" imgW="1295400" imgH="5207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449513"/>
                        <a:ext cx="129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6" name="Object 14"/>
          <p:cNvGraphicFramePr>
            <a:graphicFrameLocks noChangeAspect="1"/>
          </p:cNvGraphicFramePr>
          <p:nvPr/>
        </p:nvGraphicFramePr>
        <p:xfrm>
          <a:off x="457200" y="3511550"/>
          <a:ext cx="1270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9" name="Equation" r:id="rId24" imgW="1269449" imgH="533169" progId="Equation.3">
                  <p:embed/>
                </p:oleObj>
              </mc:Choice>
              <mc:Fallback>
                <p:oleObj name="Equation" r:id="rId24" imgW="1269449" imgH="53316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511550"/>
                        <a:ext cx="1270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7" name="Line 16"/>
          <p:cNvSpPr>
            <a:spLocks noChangeShapeType="1"/>
          </p:cNvSpPr>
          <p:nvPr/>
        </p:nvSpPr>
        <p:spPr bwMode="auto">
          <a:xfrm>
            <a:off x="1879600" y="387350"/>
            <a:ext cx="25400" cy="51054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15378" name="Object 15"/>
          <p:cNvGraphicFramePr>
            <a:graphicFrameLocks noChangeAspect="1"/>
          </p:cNvGraphicFramePr>
          <p:nvPr/>
        </p:nvGraphicFramePr>
        <p:xfrm>
          <a:off x="3613150" y="24447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" name="Equation" r:id="rId26" imgW="253890" imgH="380835" progId="Equation.3">
                  <p:embed/>
                </p:oleObj>
              </mc:Choice>
              <mc:Fallback>
                <p:oleObj name="Equation" r:id="rId26" imgW="253890" imgH="38083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150" y="24447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9" name="Object 16"/>
          <p:cNvGraphicFramePr>
            <a:graphicFrameLocks noChangeAspect="1"/>
          </p:cNvGraphicFramePr>
          <p:nvPr/>
        </p:nvGraphicFramePr>
        <p:xfrm>
          <a:off x="2546350" y="24447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1" name="Equation" r:id="rId27" imgW="165028" imgH="368140" progId="Equation.3">
                  <p:embed/>
                </p:oleObj>
              </mc:Choice>
              <mc:Fallback>
                <p:oleObj name="Equation" r:id="rId27" imgW="165028" imgH="3681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24447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0" name="Object 17"/>
          <p:cNvGraphicFramePr>
            <a:graphicFrameLocks noChangeAspect="1"/>
          </p:cNvGraphicFramePr>
          <p:nvPr/>
        </p:nvGraphicFramePr>
        <p:xfrm>
          <a:off x="4984750" y="24447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2" name="Equation" r:id="rId28" imgW="253890" imgH="380835" progId="Equation.3">
                  <p:embed/>
                </p:oleObj>
              </mc:Choice>
              <mc:Fallback>
                <p:oleObj name="Equation" r:id="rId28" imgW="253890" imgH="38083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0" y="24447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1" name="Object 18"/>
          <p:cNvGraphicFramePr>
            <a:graphicFrameLocks noChangeAspect="1"/>
          </p:cNvGraphicFramePr>
          <p:nvPr/>
        </p:nvGraphicFramePr>
        <p:xfrm>
          <a:off x="6356350" y="24447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3" name="Equation" r:id="rId29" imgW="165028" imgH="368140" progId="Equation.3">
                  <p:embed/>
                </p:oleObj>
              </mc:Choice>
              <mc:Fallback>
                <p:oleObj name="Equation" r:id="rId29" imgW="165028" imgH="3681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6350" y="24447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2" name="Object 19"/>
          <p:cNvGraphicFramePr>
            <a:graphicFrameLocks noChangeAspect="1"/>
          </p:cNvGraphicFramePr>
          <p:nvPr/>
        </p:nvGraphicFramePr>
        <p:xfrm>
          <a:off x="7473950" y="259715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4" name="Equation" r:id="rId31" imgW="418918" imgH="114250" progId="Equation.3">
                  <p:embed/>
                </p:oleObj>
              </mc:Choice>
              <mc:Fallback>
                <p:oleObj name="Equation" r:id="rId31" imgW="418918" imgH="11425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3950" y="259715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3" name="Object 20"/>
          <p:cNvGraphicFramePr>
            <a:graphicFrameLocks noChangeAspect="1"/>
          </p:cNvGraphicFramePr>
          <p:nvPr/>
        </p:nvGraphicFramePr>
        <p:xfrm>
          <a:off x="2457450" y="35877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5" name="Equation" r:id="rId32" imgW="253890" imgH="380835" progId="Equation.3">
                  <p:embed/>
                </p:oleObj>
              </mc:Choice>
              <mc:Fallback>
                <p:oleObj name="Equation" r:id="rId32" imgW="253890" imgH="38083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35877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4" name="Object 21"/>
          <p:cNvGraphicFramePr>
            <a:graphicFrameLocks noChangeAspect="1"/>
          </p:cNvGraphicFramePr>
          <p:nvPr/>
        </p:nvGraphicFramePr>
        <p:xfrm>
          <a:off x="4972050" y="35877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6" name="Equation" r:id="rId33" imgW="165028" imgH="368140" progId="Equation.3">
                  <p:embed/>
                </p:oleObj>
              </mc:Choice>
              <mc:Fallback>
                <p:oleObj name="Equation" r:id="rId33" imgW="165028" imgH="3681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0" y="35877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5" name="Object 22"/>
          <p:cNvGraphicFramePr>
            <a:graphicFrameLocks noChangeAspect="1"/>
          </p:cNvGraphicFramePr>
          <p:nvPr/>
        </p:nvGraphicFramePr>
        <p:xfrm>
          <a:off x="6419850" y="35877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7" name="Equation" r:id="rId34" imgW="165028" imgH="368140" progId="Equation.3">
                  <p:embed/>
                </p:oleObj>
              </mc:Choice>
              <mc:Fallback>
                <p:oleObj name="Equation" r:id="rId34" imgW="165028" imgH="3681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9850" y="35877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6" name="Object 23"/>
          <p:cNvGraphicFramePr>
            <a:graphicFrameLocks noChangeAspect="1"/>
          </p:cNvGraphicFramePr>
          <p:nvPr/>
        </p:nvGraphicFramePr>
        <p:xfrm>
          <a:off x="3733800" y="35877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8" name="Equation" r:id="rId35" imgW="165028" imgH="368140" progId="Equation.3">
                  <p:embed/>
                </p:oleObj>
              </mc:Choice>
              <mc:Fallback>
                <p:oleObj name="Equation" r:id="rId35" imgW="165028" imgH="3681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5877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7" name="Object 24"/>
          <p:cNvGraphicFramePr>
            <a:graphicFrameLocks noChangeAspect="1"/>
          </p:cNvGraphicFramePr>
          <p:nvPr/>
        </p:nvGraphicFramePr>
        <p:xfrm>
          <a:off x="7461250" y="374015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9" name="Equation" r:id="rId36" imgW="418918" imgH="114250" progId="Equation.3">
                  <p:embed/>
                </p:oleObj>
              </mc:Choice>
              <mc:Fallback>
                <p:oleObj name="Equation" r:id="rId36" imgW="418918" imgH="11425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0" y="374015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8" name="Object 25"/>
          <p:cNvGraphicFramePr>
            <a:graphicFrameLocks noChangeAspect="1"/>
          </p:cNvGraphicFramePr>
          <p:nvPr/>
        </p:nvGraphicFramePr>
        <p:xfrm>
          <a:off x="457200" y="473551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0" name="Equation" r:id="rId37" imgW="1295400" imgH="520700" progId="Equation.3">
                  <p:embed/>
                </p:oleObj>
              </mc:Choice>
              <mc:Fallback>
                <p:oleObj name="Equation" r:id="rId37" imgW="1295400" imgH="5207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735513"/>
                        <a:ext cx="129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9" name="Object 26"/>
          <p:cNvGraphicFramePr>
            <a:graphicFrameLocks noChangeAspect="1"/>
          </p:cNvGraphicFramePr>
          <p:nvPr/>
        </p:nvGraphicFramePr>
        <p:xfrm>
          <a:off x="2438400" y="48069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1" name="Equation" r:id="rId39" imgW="253890" imgH="380835" progId="Equation.3">
                  <p:embed/>
                </p:oleObj>
              </mc:Choice>
              <mc:Fallback>
                <p:oleObj name="Equation" r:id="rId39" imgW="253890" imgH="38083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8069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0" name="Object 27"/>
          <p:cNvGraphicFramePr>
            <a:graphicFrameLocks noChangeAspect="1"/>
          </p:cNvGraphicFramePr>
          <p:nvPr/>
        </p:nvGraphicFramePr>
        <p:xfrm>
          <a:off x="6400800" y="48069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2" name="Equation" r:id="rId40" imgW="165028" imgH="368140" progId="Equation.3">
                  <p:embed/>
                </p:oleObj>
              </mc:Choice>
              <mc:Fallback>
                <p:oleObj name="Equation" r:id="rId40" imgW="165028" imgH="3681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8069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1" name="Object 28"/>
          <p:cNvGraphicFramePr>
            <a:graphicFrameLocks noChangeAspect="1"/>
          </p:cNvGraphicFramePr>
          <p:nvPr/>
        </p:nvGraphicFramePr>
        <p:xfrm>
          <a:off x="4953000" y="48069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" name="Equation" r:id="rId41" imgW="253890" imgH="380835" progId="Equation.3">
                  <p:embed/>
                </p:oleObj>
              </mc:Choice>
              <mc:Fallback>
                <p:oleObj name="Equation" r:id="rId41" imgW="253890" imgH="38083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8069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2" name="Object 29"/>
          <p:cNvGraphicFramePr>
            <a:graphicFrameLocks noChangeAspect="1"/>
          </p:cNvGraphicFramePr>
          <p:nvPr/>
        </p:nvGraphicFramePr>
        <p:xfrm>
          <a:off x="7442200" y="495935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Equation" r:id="rId42" imgW="418918" imgH="114250" progId="Equation.3">
                  <p:embed/>
                </p:oleObj>
              </mc:Choice>
              <mc:Fallback>
                <p:oleObj name="Equation" r:id="rId42" imgW="418918" imgH="11425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2200" y="495935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3" name="Object 30"/>
          <p:cNvGraphicFramePr>
            <a:graphicFrameLocks noChangeAspect="1"/>
          </p:cNvGraphicFramePr>
          <p:nvPr/>
        </p:nvGraphicFramePr>
        <p:xfrm>
          <a:off x="3708400" y="48069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5" name="Equation" r:id="rId43" imgW="253890" imgH="380835" progId="Equation.3">
                  <p:embed/>
                </p:oleObj>
              </mc:Choice>
              <mc:Fallback>
                <p:oleObj name="Equation" r:id="rId43" imgW="253890" imgH="38083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8069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4" name="Oval 33"/>
          <p:cNvSpPr>
            <a:spLocks noChangeArrowheads="1"/>
          </p:cNvSpPr>
          <p:nvPr/>
        </p:nvSpPr>
        <p:spPr bwMode="auto">
          <a:xfrm>
            <a:off x="2209800" y="1219200"/>
            <a:ext cx="8382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95" name="Oval 34"/>
          <p:cNvSpPr>
            <a:spLocks noChangeArrowheads="1"/>
          </p:cNvSpPr>
          <p:nvPr/>
        </p:nvSpPr>
        <p:spPr bwMode="auto">
          <a:xfrm>
            <a:off x="3352800" y="2209800"/>
            <a:ext cx="8382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5396" name="Object 31"/>
          <p:cNvGraphicFramePr>
            <a:graphicFrameLocks noChangeAspect="1"/>
          </p:cNvGraphicFramePr>
          <p:nvPr/>
        </p:nvGraphicFramePr>
        <p:xfrm>
          <a:off x="3048000" y="5715000"/>
          <a:ext cx="2997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" name="Equation" r:id="rId44" imgW="2997200" imgH="711200" progId="Equation.3">
                  <p:embed/>
                </p:oleObj>
              </mc:Choice>
              <mc:Fallback>
                <p:oleObj name="Equation" r:id="rId44" imgW="2997200" imgH="7112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715000"/>
                        <a:ext cx="29972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fld id="{197518FB-4C2A-422C-94F8-1085DD5FE1C9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15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0" y="228600"/>
            <a:ext cx="8823325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Theorem: </a:t>
            </a:r>
            <a:r>
              <a:rPr lang="en-US"/>
              <a:t>The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/>
              <a:t>Language     is not recursively </a:t>
            </a:r>
          </a:p>
          <a:p>
            <a:r>
              <a:rPr lang="en-US"/>
              <a:t>Enumerable</a:t>
            </a:r>
          </a:p>
          <a:p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762000" y="2438400"/>
            <a:ext cx="57261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/>
              <a:t>      is recursively enumerable</a:t>
            </a:r>
          </a:p>
        </p:txBody>
      </p:sp>
      <p:graphicFrame>
        <p:nvGraphicFramePr>
          <p:cNvPr id="16389" name="Object 2"/>
          <p:cNvGraphicFramePr>
            <a:graphicFrameLocks noChangeAspect="1"/>
          </p:cNvGraphicFramePr>
          <p:nvPr/>
        </p:nvGraphicFramePr>
        <p:xfrm>
          <a:off x="7391400" y="1905000"/>
          <a:ext cx="32702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3" imgW="330057" imgH="469696" progId="Equation.3">
                  <p:embed/>
                </p:oleObj>
              </mc:Choice>
              <mc:Fallback>
                <p:oleObj name="Equation" r:id="rId3" imgW="330057" imgH="46969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905000"/>
                        <a:ext cx="32702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0" y="1828800"/>
            <a:ext cx="7772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Proof: </a:t>
            </a:r>
            <a:r>
              <a:rPr lang="en-US"/>
              <a:t>Assume for contradiction that    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685800" y="4191000"/>
            <a:ext cx="6176963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/>
              <a:t>There must exist some machine</a:t>
            </a:r>
          </a:p>
          <a:p>
            <a:r>
              <a:rPr lang="en-US"/>
              <a:t>that accepts </a:t>
            </a:r>
          </a:p>
        </p:txBody>
      </p:sp>
      <p:graphicFrame>
        <p:nvGraphicFramePr>
          <p:cNvPr id="16392" name="Object 3"/>
          <p:cNvGraphicFramePr>
            <a:graphicFrameLocks noChangeAspect="1"/>
          </p:cNvGraphicFramePr>
          <p:nvPr/>
        </p:nvGraphicFramePr>
        <p:xfrm>
          <a:off x="7070725" y="4216400"/>
          <a:ext cx="7350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quation" r:id="rId5" imgW="736280" imgH="583947" progId="Equation.3">
                  <p:embed/>
                </p:oleObj>
              </mc:Choice>
              <mc:Fallback>
                <p:oleObj name="Equation" r:id="rId5" imgW="736280" imgH="58394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0725" y="4216400"/>
                        <a:ext cx="7350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4"/>
          <p:cNvGraphicFramePr>
            <a:graphicFrameLocks noChangeAspect="1"/>
          </p:cNvGraphicFramePr>
          <p:nvPr/>
        </p:nvGraphicFramePr>
        <p:xfrm>
          <a:off x="3432175" y="4832350"/>
          <a:ext cx="3286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Equation" r:id="rId7" imgW="330057" imgH="469696" progId="Equation.3">
                  <p:embed/>
                </p:oleObj>
              </mc:Choice>
              <mc:Fallback>
                <p:oleObj name="Equation" r:id="rId7" imgW="330057" imgH="46969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4832350"/>
                        <a:ext cx="32861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5"/>
          <p:cNvGraphicFramePr>
            <a:graphicFrameLocks noChangeAspect="1"/>
          </p:cNvGraphicFramePr>
          <p:nvPr/>
        </p:nvGraphicFramePr>
        <p:xfrm>
          <a:off x="2971800" y="5867400"/>
          <a:ext cx="2273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Equation" r:id="rId8" imgW="2273300" imgH="609600" progId="Equation.3">
                  <p:embed/>
                </p:oleObj>
              </mc:Choice>
              <mc:Fallback>
                <p:oleObj name="Equation" r:id="rId8" imgW="2273300" imgH="609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867400"/>
                        <a:ext cx="2273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6"/>
          <p:cNvGraphicFramePr>
            <a:graphicFrameLocks noChangeAspect="1"/>
          </p:cNvGraphicFramePr>
          <p:nvPr/>
        </p:nvGraphicFramePr>
        <p:xfrm>
          <a:off x="4953000" y="304800"/>
          <a:ext cx="32702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Equation" r:id="rId10" imgW="330057" imgH="469696" progId="Equation.3">
                  <p:embed/>
                </p:oleObj>
              </mc:Choice>
              <mc:Fallback>
                <p:oleObj name="Equation" r:id="rId10" imgW="330057" imgH="46969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04800"/>
                        <a:ext cx="32702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fld id="{64A4EBB4-6AF8-4498-A3CB-C35ACF22D356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16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17411" name="Object 2"/>
          <p:cNvGraphicFramePr>
            <a:graphicFrameLocks noChangeAspect="1"/>
          </p:cNvGraphicFramePr>
          <p:nvPr/>
        </p:nvGraphicFramePr>
        <p:xfrm>
          <a:off x="2438400" y="0"/>
          <a:ext cx="4048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6" name="Equation" r:id="rId3" imgW="406224" imgH="571252" progId="Equation.3">
                  <p:embed/>
                </p:oleObj>
              </mc:Choice>
              <mc:Fallback>
                <p:oleObj name="Equation" r:id="rId3" imgW="406224" imgH="57125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0"/>
                        <a:ext cx="4048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3"/>
          <p:cNvGraphicFramePr>
            <a:graphicFrameLocks noChangeAspect="1"/>
          </p:cNvGraphicFramePr>
          <p:nvPr/>
        </p:nvGraphicFramePr>
        <p:xfrm>
          <a:off x="3581400" y="635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7" name="Equation" r:id="rId5" imgW="469696" imgH="571252" progId="Equation.3">
                  <p:embed/>
                </p:oleObj>
              </mc:Choice>
              <mc:Fallback>
                <p:oleObj name="Equation" r:id="rId5" imgW="469696" imgH="57125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635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4"/>
          <p:cNvGraphicFramePr>
            <a:graphicFrameLocks noChangeAspect="1"/>
          </p:cNvGraphicFramePr>
          <p:nvPr/>
        </p:nvGraphicFramePr>
        <p:xfrm>
          <a:off x="5029200" y="6350"/>
          <a:ext cx="457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" name="Equation" r:id="rId7" imgW="457200" imgH="571500" progId="Equation.3">
                  <p:embed/>
                </p:oleObj>
              </mc:Choice>
              <mc:Fallback>
                <p:oleObj name="Equation" r:id="rId7" imgW="457200" imgH="571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6350"/>
                        <a:ext cx="457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5"/>
          <p:cNvGraphicFramePr>
            <a:graphicFrameLocks noChangeAspect="1"/>
          </p:cNvGraphicFramePr>
          <p:nvPr/>
        </p:nvGraphicFramePr>
        <p:xfrm>
          <a:off x="6324600" y="635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9" name="Equation" r:id="rId9" imgW="469696" imgH="571252" progId="Equation.3">
                  <p:embed/>
                </p:oleObj>
              </mc:Choice>
              <mc:Fallback>
                <p:oleObj name="Equation" r:id="rId9" imgW="469696" imgH="57125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635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6"/>
          <p:cNvGraphicFramePr>
            <a:graphicFrameLocks noChangeAspect="1"/>
          </p:cNvGraphicFramePr>
          <p:nvPr/>
        </p:nvGraphicFramePr>
        <p:xfrm>
          <a:off x="558800" y="1147763"/>
          <a:ext cx="1231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0" name="Equation" r:id="rId11" imgW="1231366" imgH="520474" progId="Equation.3">
                  <p:embed/>
                </p:oleObj>
              </mc:Choice>
              <mc:Fallback>
                <p:oleObj name="Equation" r:id="rId11" imgW="1231366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1147763"/>
                        <a:ext cx="1231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7"/>
          <p:cNvGraphicFramePr>
            <a:graphicFrameLocks noChangeAspect="1"/>
          </p:cNvGraphicFramePr>
          <p:nvPr/>
        </p:nvGraphicFramePr>
        <p:xfrm>
          <a:off x="7467600" y="3810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name="Equation" r:id="rId13" imgW="418918" imgH="114250" progId="Equation.3">
                  <p:embed/>
                </p:oleObj>
              </mc:Choice>
              <mc:Fallback>
                <p:oleObj name="Equation" r:id="rId13" imgW="418918" imgH="11425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3810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8"/>
          <p:cNvGraphicFramePr>
            <a:graphicFrameLocks noChangeAspect="1"/>
          </p:cNvGraphicFramePr>
          <p:nvPr/>
        </p:nvGraphicFramePr>
        <p:xfrm>
          <a:off x="2540000" y="12192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2" name="Equation" r:id="rId15" imgW="253890" imgH="380835" progId="Equation.3">
                  <p:embed/>
                </p:oleObj>
              </mc:Choice>
              <mc:Fallback>
                <p:oleObj name="Equation" r:id="rId15" imgW="253890" imgH="38083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12192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9"/>
          <p:cNvGraphicFramePr>
            <a:graphicFrameLocks noChangeAspect="1"/>
          </p:cNvGraphicFramePr>
          <p:nvPr/>
        </p:nvGraphicFramePr>
        <p:xfrm>
          <a:off x="3733800" y="12255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3" name="Equation" r:id="rId17" imgW="165028" imgH="368140" progId="Equation.3">
                  <p:embed/>
                </p:oleObj>
              </mc:Choice>
              <mc:Fallback>
                <p:oleObj name="Equation" r:id="rId17" imgW="165028" imgH="3681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2255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0"/>
          <p:cNvGraphicFramePr>
            <a:graphicFrameLocks noChangeAspect="1"/>
          </p:cNvGraphicFramePr>
          <p:nvPr/>
        </p:nvGraphicFramePr>
        <p:xfrm>
          <a:off x="6400800" y="12255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4" name="Equation" r:id="rId19" imgW="165028" imgH="368140" progId="Equation.3">
                  <p:embed/>
                </p:oleObj>
              </mc:Choice>
              <mc:Fallback>
                <p:oleObj name="Equation" r:id="rId19" imgW="165028" imgH="3681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2255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1"/>
          <p:cNvGraphicFramePr>
            <a:graphicFrameLocks noChangeAspect="1"/>
          </p:cNvGraphicFramePr>
          <p:nvPr/>
        </p:nvGraphicFramePr>
        <p:xfrm>
          <a:off x="4953000" y="12255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5" name="Equation" r:id="rId20" imgW="253890" imgH="380835" progId="Equation.3">
                  <p:embed/>
                </p:oleObj>
              </mc:Choice>
              <mc:Fallback>
                <p:oleObj name="Equation" r:id="rId20" imgW="253890" imgH="38083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2255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1" name="Line 12"/>
          <p:cNvSpPr>
            <a:spLocks noChangeShapeType="1"/>
          </p:cNvSpPr>
          <p:nvPr/>
        </p:nvSpPr>
        <p:spPr bwMode="auto">
          <a:xfrm>
            <a:off x="457200" y="762000"/>
            <a:ext cx="8001000" cy="635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7422" name="Object 12"/>
          <p:cNvGraphicFramePr>
            <a:graphicFrameLocks noChangeAspect="1"/>
          </p:cNvGraphicFramePr>
          <p:nvPr/>
        </p:nvGraphicFramePr>
        <p:xfrm>
          <a:off x="7518400" y="137795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" name="Equation" r:id="rId21" imgW="418918" imgH="114250" progId="Equation.3">
                  <p:embed/>
                </p:oleObj>
              </mc:Choice>
              <mc:Fallback>
                <p:oleObj name="Equation" r:id="rId21" imgW="418918" imgH="11425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0" y="137795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13"/>
          <p:cNvGraphicFramePr>
            <a:graphicFrameLocks noChangeAspect="1"/>
          </p:cNvGraphicFramePr>
          <p:nvPr/>
        </p:nvGraphicFramePr>
        <p:xfrm>
          <a:off x="457200" y="222091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7" name="Equation" r:id="rId22" imgW="1295400" imgH="520700" progId="Equation.3">
                  <p:embed/>
                </p:oleObj>
              </mc:Choice>
              <mc:Fallback>
                <p:oleObj name="Equation" r:id="rId22" imgW="1295400" imgH="5207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20913"/>
                        <a:ext cx="129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Object 14"/>
          <p:cNvGraphicFramePr>
            <a:graphicFrameLocks noChangeAspect="1"/>
          </p:cNvGraphicFramePr>
          <p:nvPr/>
        </p:nvGraphicFramePr>
        <p:xfrm>
          <a:off x="457200" y="3282950"/>
          <a:ext cx="1270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8" name="Equation" r:id="rId24" imgW="1269449" imgH="533169" progId="Equation.3">
                  <p:embed/>
                </p:oleObj>
              </mc:Choice>
              <mc:Fallback>
                <p:oleObj name="Equation" r:id="rId24" imgW="1269449" imgH="53316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282950"/>
                        <a:ext cx="1270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5" name="Line 16"/>
          <p:cNvSpPr>
            <a:spLocks noChangeShapeType="1"/>
          </p:cNvSpPr>
          <p:nvPr/>
        </p:nvSpPr>
        <p:spPr bwMode="auto">
          <a:xfrm>
            <a:off x="1879600" y="158750"/>
            <a:ext cx="25400" cy="51054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17426" name="Object 15"/>
          <p:cNvGraphicFramePr>
            <a:graphicFrameLocks noChangeAspect="1"/>
          </p:cNvGraphicFramePr>
          <p:nvPr/>
        </p:nvGraphicFramePr>
        <p:xfrm>
          <a:off x="3613150" y="22161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9" name="Equation" r:id="rId26" imgW="253890" imgH="380835" progId="Equation.3">
                  <p:embed/>
                </p:oleObj>
              </mc:Choice>
              <mc:Fallback>
                <p:oleObj name="Equation" r:id="rId26" imgW="253890" imgH="38083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150" y="22161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7" name="Object 16"/>
          <p:cNvGraphicFramePr>
            <a:graphicFrameLocks noChangeAspect="1"/>
          </p:cNvGraphicFramePr>
          <p:nvPr/>
        </p:nvGraphicFramePr>
        <p:xfrm>
          <a:off x="2546350" y="2216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0" name="Equation" r:id="rId27" imgW="165028" imgH="368140" progId="Equation.3">
                  <p:embed/>
                </p:oleObj>
              </mc:Choice>
              <mc:Fallback>
                <p:oleObj name="Equation" r:id="rId27" imgW="165028" imgH="3681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2216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8" name="Object 17"/>
          <p:cNvGraphicFramePr>
            <a:graphicFrameLocks noChangeAspect="1"/>
          </p:cNvGraphicFramePr>
          <p:nvPr/>
        </p:nvGraphicFramePr>
        <p:xfrm>
          <a:off x="4984750" y="22161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1" name="Equation" r:id="rId28" imgW="253890" imgH="380835" progId="Equation.3">
                  <p:embed/>
                </p:oleObj>
              </mc:Choice>
              <mc:Fallback>
                <p:oleObj name="Equation" r:id="rId28" imgW="253890" imgH="38083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0" y="22161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9" name="Object 18"/>
          <p:cNvGraphicFramePr>
            <a:graphicFrameLocks noChangeAspect="1"/>
          </p:cNvGraphicFramePr>
          <p:nvPr/>
        </p:nvGraphicFramePr>
        <p:xfrm>
          <a:off x="6356350" y="2216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2" name="Equation" r:id="rId29" imgW="165028" imgH="368140" progId="Equation.3">
                  <p:embed/>
                </p:oleObj>
              </mc:Choice>
              <mc:Fallback>
                <p:oleObj name="Equation" r:id="rId29" imgW="165028" imgH="3681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6350" y="2216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0" name="Object 19"/>
          <p:cNvGraphicFramePr>
            <a:graphicFrameLocks noChangeAspect="1"/>
          </p:cNvGraphicFramePr>
          <p:nvPr/>
        </p:nvGraphicFramePr>
        <p:xfrm>
          <a:off x="7473950" y="236855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3" name="Equation" r:id="rId31" imgW="418918" imgH="114250" progId="Equation.3">
                  <p:embed/>
                </p:oleObj>
              </mc:Choice>
              <mc:Fallback>
                <p:oleObj name="Equation" r:id="rId31" imgW="418918" imgH="11425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3950" y="236855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1" name="Object 20"/>
          <p:cNvGraphicFramePr>
            <a:graphicFrameLocks noChangeAspect="1"/>
          </p:cNvGraphicFramePr>
          <p:nvPr/>
        </p:nvGraphicFramePr>
        <p:xfrm>
          <a:off x="2457450" y="33591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4" name="Equation" r:id="rId32" imgW="253890" imgH="380835" progId="Equation.3">
                  <p:embed/>
                </p:oleObj>
              </mc:Choice>
              <mc:Fallback>
                <p:oleObj name="Equation" r:id="rId32" imgW="253890" imgH="38083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33591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2" name="Object 21"/>
          <p:cNvGraphicFramePr>
            <a:graphicFrameLocks noChangeAspect="1"/>
          </p:cNvGraphicFramePr>
          <p:nvPr/>
        </p:nvGraphicFramePr>
        <p:xfrm>
          <a:off x="4972050" y="3359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5" name="Equation" r:id="rId33" imgW="165028" imgH="368140" progId="Equation.3">
                  <p:embed/>
                </p:oleObj>
              </mc:Choice>
              <mc:Fallback>
                <p:oleObj name="Equation" r:id="rId33" imgW="165028" imgH="3681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0" y="3359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3" name="Object 22"/>
          <p:cNvGraphicFramePr>
            <a:graphicFrameLocks noChangeAspect="1"/>
          </p:cNvGraphicFramePr>
          <p:nvPr/>
        </p:nvGraphicFramePr>
        <p:xfrm>
          <a:off x="6419850" y="3359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6" name="Equation" r:id="rId34" imgW="165028" imgH="368140" progId="Equation.3">
                  <p:embed/>
                </p:oleObj>
              </mc:Choice>
              <mc:Fallback>
                <p:oleObj name="Equation" r:id="rId34" imgW="165028" imgH="3681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9850" y="3359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4" name="Object 23"/>
          <p:cNvGraphicFramePr>
            <a:graphicFrameLocks noChangeAspect="1"/>
          </p:cNvGraphicFramePr>
          <p:nvPr/>
        </p:nvGraphicFramePr>
        <p:xfrm>
          <a:off x="3733800" y="3359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7" name="Equation" r:id="rId35" imgW="165028" imgH="368140" progId="Equation.3">
                  <p:embed/>
                </p:oleObj>
              </mc:Choice>
              <mc:Fallback>
                <p:oleObj name="Equation" r:id="rId35" imgW="165028" imgH="3681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359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5" name="Object 24"/>
          <p:cNvGraphicFramePr>
            <a:graphicFrameLocks noChangeAspect="1"/>
          </p:cNvGraphicFramePr>
          <p:nvPr/>
        </p:nvGraphicFramePr>
        <p:xfrm>
          <a:off x="7461250" y="351155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8" name="Equation" r:id="rId36" imgW="418918" imgH="114250" progId="Equation.3">
                  <p:embed/>
                </p:oleObj>
              </mc:Choice>
              <mc:Fallback>
                <p:oleObj name="Equation" r:id="rId36" imgW="418918" imgH="11425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0" y="351155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6" name="Object 25"/>
          <p:cNvGraphicFramePr>
            <a:graphicFrameLocks noChangeAspect="1"/>
          </p:cNvGraphicFramePr>
          <p:nvPr/>
        </p:nvGraphicFramePr>
        <p:xfrm>
          <a:off x="457200" y="450691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9" name="Equation" r:id="rId37" imgW="1295400" imgH="520700" progId="Equation.3">
                  <p:embed/>
                </p:oleObj>
              </mc:Choice>
              <mc:Fallback>
                <p:oleObj name="Equation" r:id="rId37" imgW="1295400" imgH="5207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506913"/>
                        <a:ext cx="129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7" name="Object 26"/>
          <p:cNvGraphicFramePr>
            <a:graphicFrameLocks noChangeAspect="1"/>
          </p:cNvGraphicFramePr>
          <p:nvPr/>
        </p:nvGraphicFramePr>
        <p:xfrm>
          <a:off x="2438400" y="45783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0" name="Equation" r:id="rId39" imgW="253890" imgH="380835" progId="Equation.3">
                  <p:embed/>
                </p:oleObj>
              </mc:Choice>
              <mc:Fallback>
                <p:oleObj name="Equation" r:id="rId39" imgW="253890" imgH="38083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5783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8" name="Object 27"/>
          <p:cNvGraphicFramePr>
            <a:graphicFrameLocks noChangeAspect="1"/>
          </p:cNvGraphicFramePr>
          <p:nvPr/>
        </p:nvGraphicFramePr>
        <p:xfrm>
          <a:off x="6400800" y="45783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1" name="Equation" r:id="rId40" imgW="165028" imgH="368140" progId="Equation.3">
                  <p:embed/>
                </p:oleObj>
              </mc:Choice>
              <mc:Fallback>
                <p:oleObj name="Equation" r:id="rId40" imgW="165028" imgH="3681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5783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9" name="Object 28"/>
          <p:cNvGraphicFramePr>
            <a:graphicFrameLocks noChangeAspect="1"/>
          </p:cNvGraphicFramePr>
          <p:nvPr/>
        </p:nvGraphicFramePr>
        <p:xfrm>
          <a:off x="4953000" y="45783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2" name="Equation" r:id="rId41" imgW="253890" imgH="380835" progId="Equation.3">
                  <p:embed/>
                </p:oleObj>
              </mc:Choice>
              <mc:Fallback>
                <p:oleObj name="Equation" r:id="rId41" imgW="253890" imgH="38083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5783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0" name="Object 29"/>
          <p:cNvGraphicFramePr>
            <a:graphicFrameLocks noChangeAspect="1"/>
          </p:cNvGraphicFramePr>
          <p:nvPr/>
        </p:nvGraphicFramePr>
        <p:xfrm>
          <a:off x="7442200" y="473075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3" name="Equation" r:id="rId42" imgW="418918" imgH="114250" progId="Equation.3">
                  <p:embed/>
                </p:oleObj>
              </mc:Choice>
              <mc:Fallback>
                <p:oleObj name="Equation" r:id="rId42" imgW="418918" imgH="11425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2200" y="473075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1" name="Object 30"/>
          <p:cNvGraphicFramePr>
            <a:graphicFrameLocks noChangeAspect="1"/>
          </p:cNvGraphicFramePr>
          <p:nvPr/>
        </p:nvGraphicFramePr>
        <p:xfrm>
          <a:off x="3708400" y="45783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4" name="Equation" r:id="rId43" imgW="253890" imgH="380835" progId="Equation.3">
                  <p:embed/>
                </p:oleObj>
              </mc:Choice>
              <mc:Fallback>
                <p:oleObj name="Equation" r:id="rId43" imgW="253890" imgH="38083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5783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2" name="Oval 33"/>
          <p:cNvSpPr>
            <a:spLocks noChangeArrowheads="1"/>
          </p:cNvSpPr>
          <p:nvPr/>
        </p:nvSpPr>
        <p:spPr bwMode="auto">
          <a:xfrm>
            <a:off x="2209800" y="990600"/>
            <a:ext cx="8382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43" name="Oval 34"/>
          <p:cNvSpPr>
            <a:spLocks noChangeArrowheads="1"/>
          </p:cNvSpPr>
          <p:nvPr/>
        </p:nvSpPr>
        <p:spPr bwMode="auto">
          <a:xfrm>
            <a:off x="3352800" y="1981200"/>
            <a:ext cx="8382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44" name="Text Box 35"/>
          <p:cNvSpPr txBox="1">
            <a:spLocks noChangeArrowheads="1"/>
          </p:cNvSpPr>
          <p:nvPr/>
        </p:nvSpPr>
        <p:spPr bwMode="auto">
          <a:xfrm>
            <a:off x="228600" y="5867400"/>
            <a:ext cx="2027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/>
              <a:t>Question:</a:t>
            </a:r>
          </a:p>
        </p:txBody>
      </p:sp>
      <p:graphicFrame>
        <p:nvGraphicFramePr>
          <p:cNvPr id="17445" name="Object 31"/>
          <p:cNvGraphicFramePr>
            <a:graphicFrameLocks noChangeAspect="1"/>
          </p:cNvGraphicFramePr>
          <p:nvPr/>
        </p:nvGraphicFramePr>
        <p:xfrm>
          <a:off x="2438400" y="5867400"/>
          <a:ext cx="1981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5" name="Equation" r:id="rId44" imgW="1981200" imgH="533400" progId="Equation.3">
                  <p:embed/>
                </p:oleObj>
              </mc:Choice>
              <mc:Fallback>
                <p:oleObj name="Equation" r:id="rId44" imgW="1981200" imgH="5334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867400"/>
                        <a:ext cx="1981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fld id="{5C7B4EAB-366D-42F0-B3AF-4991A71FA0D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17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18435" name="Object 2"/>
          <p:cNvGraphicFramePr>
            <a:graphicFrameLocks noChangeAspect="1"/>
          </p:cNvGraphicFramePr>
          <p:nvPr/>
        </p:nvGraphicFramePr>
        <p:xfrm>
          <a:off x="2438400" y="0"/>
          <a:ext cx="4048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Equation" r:id="rId3" imgW="406224" imgH="571252" progId="Equation.3">
                  <p:embed/>
                </p:oleObj>
              </mc:Choice>
              <mc:Fallback>
                <p:oleObj name="Equation" r:id="rId3" imgW="406224" imgH="57125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0"/>
                        <a:ext cx="4048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3"/>
          <p:cNvGraphicFramePr>
            <a:graphicFrameLocks noChangeAspect="1"/>
          </p:cNvGraphicFramePr>
          <p:nvPr/>
        </p:nvGraphicFramePr>
        <p:xfrm>
          <a:off x="3581400" y="635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name="Equation" r:id="rId5" imgW="469696" imgH="571252" progId="Equation.3">
                  <p:embed/>
                </p:oleObj>
              </mc:Choice>
              <mc:Fallback>
                <p:oleObj name="Equation" r:id="rId5" imgW="469696" imgH="57125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635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4"/>
          <p:cNvGraphicFramePr>
            <a:graphicFrameLocks noChangeAspect="1"/>
          </p:cNvGraphicFramePr>
          <p:nvPr/>
        </p:nvGraphicFramePr>
        <p:xfrm>
          <a:off x="5029200" y="6350"/>
          <a:ext cx="457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" name="Equation" r:id="rId7" imgW="457200" imgH="571500" progId="Equation.3">
                  <p:embed/>
                </p:oleObj>
              </mc:Choice>
              <mc:Fallback>
                <p:oleObj name="Equation" r:id="rId7" imgW="457200" imgH="571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6350"/>
                        <a:ext cx="457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5"/>
          <p:cNvGraphicFramePr>
            <a:graphicFrameLocks noChangeAspect="1"/>
          </p:cNvGraphicFramePr>
          <p:nvPr/>
        </p:nvGraphicFramePr>
        <p:xfrm>
          <a:off x="6324600" y="635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4" name="Equation" r:id="rId9" imgW="469696" imgH="571252" progId="Equation.3">
                  <p:embed/>
                </p:oleObj>
              </mc:Choice>
              <mc:Fallback>
                <p:oleObj name="Equation" r:id="rId9" imgW="469696" imgH="57125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635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6"/>
          <p:cNvGraphicFramePr>
            <a:graphicFrameLocks noChangeAspect="1"/>
          </p:cNvGraphicFramePr>
          <p:nvPr/>
        </p:nvGraphicFramePr>
        <p:xfrm>
          <a:off x="558800" y="1147763"/>
          <a:ext cx="1231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name="Equation" r:id="rId11" imgW="1231366" imgH="520474" progId="Equation.3">
                  <p:embed/>
                </p:oleObj>
              </mc:Choice>
              <mc:Fallback>
                <p:oleObj name="Equation" r:id="rId11" imgW="1231366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1147763"/>
                        <a:ext cx="1231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7"/>
          <p:cNvGraphicFramePr>
            <a:graphicFrameLocks noChangeAspect="1"/>
          </p:cNvGraphicFramePr>
          <p:nvPr/>
        </p:nvGraphicFramePr>
        <p:xfrm>
          <a:off x="7467600" y="3810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6" name="Equation" r:id="rId13" imgW="418918" imgH="114250" progId="Equation.3">
                  <p:embed/>
                </p:oleObj>
              </mc:Choice>
              <mc:Fallback>
                <p:oleObj name="Equation" r:id="rId13" imgW="418918" imgH="11425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3810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8"/>
          <p:cNvGraphicFramePr>
            <a:graphicFrameLocks noChangeAspect="1"/>
          </p:cNvGraphicFramePr>
          <p:nvPr/>
        </p:nvGraphicFramePr>
        <p:xfrm>
          <a:off x="2540000" y="12192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7" name="Equation" r:id="rId15" imgW="253890" imgH="380835" progId="Equation.3">
                  <p:embed/>
                </p:oleObj>
              </mc:Choice>
              <mc:Fallback>
                <p:oleObj name="Equation" r:id="rId15" imgW="253890" imgH="38083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12192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9"/>
          <p:cNvGraphicFramePr>
            <a:graphicFrameLocks noChangeAspect="1"/>
          </p:cNvGraphicFramePr>
          <p:nvPr/>
        </p:nvGraphicFramePr>
        <p:xfrm>
          <a:off x="3733800" y="12255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8" name="Equation" r:id="rId17" imgW="165028" imgH="368140" progId="Equation.3">
                  <p:embed/>
                </p:oleObj>
              </mc:Choice>
              <mc:Fallback>
                <p:oleObj name="Equation" r:id="rId17" imgW="165028" imgH="3681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2255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0"/>
          <p:cNvGraphicFramePr>
            <a:graphicFrameLocks noChangeAspect="1"/>
          </p:cNvGraphicFramePr>
          <p:nvPr/>
        </p:nvGraphicFramePr>
        <p:xfrm>
          <a:off x="6400800" y="12255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9" name="Equation" r:id="rId19" imgW="165028" imgH="368140" progId="Equation.3">
                  <p:embed/>
                </p:oleObj>
              </mc:Choice>
              <mc:Fallback>
                <p:oleObj name="Equation" r:id="rId19" imgW="165028" imgH="3681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2255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1"/>
          <p:cNvGraphicFramePr>
            <a:graphicFrameLocks noChangeAspect="1"/>
          </p:cNvGraphicFramePr>
          <p:nvPr/>
        </p:nvGraphicFramePr>
        <p:xfrm>
          <a:off x="4953000" y="12255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0" name="Equation" r:id="rId20" imgW="253890" imgH="380835" progId="Equation.3">
                  <p:embed/>
                </p:oleObj>
              </mc:Choice>
              <mc:Fallback>
                <p:oleObj name="Equation" r:id="rId20" imgW="253890" imgH="38083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2255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Line 12"/>
          <p:cNvSpPr>
            <a:spLocks noChangeShapeType="1"/>
          </p:cNvSpPr>
          <p:nvPr/>
        </p:nvSpPr>
        <p:spPr bwMode="auto">
          <a:xfrm>
            <a:off x="457200" y="762000"/>
            <a:ext cx="8001000" cy="635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8446" name="Object 12"/>
          <p:cNvGraphicFramePr>
            <a:graphicFrameLocks noChangeAspect="1"/>
          </p:cNvGraphicFramePr>
          <p:nvPr/>
        </p:nvGraphicFramePr>
        <p:xfrm>
          <a:off x="7518400" y="137795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1" name="Equation" r:id="rId21" imgW="418918" imgH="114250" progId="Equation.3">
                  <p:embed/>
                </p:oleObj>
              </mc:Choice>
              <mc:Fallback>
                <p:oleObj name="Equation" r:id="rId21" imgW="418918" imgH="11425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0" y="137795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13"/>
          <p:cNvGraphicFramePr>
            <a:graphicFrameLocks noChangeAspect="1"/>
          </p:cNvGraphicFramePr>
          <p:nvPr/>
        </p:nvGraphicFramePr>
        <p:xfrm>
          <a:off x="457200" y="222091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2" name="Equation" r:id="rId22" imgW="1295400" imgH="520700" progId="Equation.3">
                  <p:embed/>
                </p:oleObj>
              </mc:Choice>
              <mc:Fallback>
                <p:oleObj name="Equation" r:id="rId22" imgW="1295400" imgH="5207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20913"/>
                        <a:ext cx="129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8" name="Object 14"/>
          <p:cNvGraphicFramePr>
            <a:graphicFrameLocks noChangeAspect="1"/>
          </p:cNvGraphicFramePr>
          <p:nvPr/>
        </p:nvGraphicFramePr>
        <p:xfrm>
          <a:off x="457200" y="3282950"/>
          <a:ext cx="1270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3" name="Equation" r:id="rId24" imgW="1269449" imgH="533169" progId="Equation.3">
                  <p:embed/>
                </p:oleObj>
              </mc:Choice>
              <mc:Fallback>
                <p:oleObj name="Equation" r:id="rId24" imgW="1269449" imgH="53316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282950"/>
                        <a:ext cx="1270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9" name="Line 16"/>
          <p:cNvSpPr>
            <a:spLocks noChangeShapeType="1"/>
          </p:cNvSpPr>
          <p:nvPr/>
        </p:nvSpPr>
        <p:spPr bwMode="auto">
          <a:xfrm>
            <a:off x="1879600" y="158750"/>
            <a:ext cx="25400" cy="51054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18450" name="Object 15"/>
          <p:cNvGraphicFramePr>
            <a:graphicFrameLocks noChangeAspect="1"/>
          </p:cNvGraphicFramePr>
          <p:nvPr/>
        </p:nvGraphicFramePr>
        <p:xfrm>
          <a:off x="3613150" y="22161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4" name="Equation" r:id="rId26" imgW="253890" imgH="380835" progId="Equation.3">
                  <p:embed/>
                </p:oleObj>
              </mc:Choice>
              <mc:Fallback>
                <p:oleObj name="Equation" r:id="rId26" imgW="253890" imgH="38083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150" y="22161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1" name="Object 16"/>
          <p:cNvGraphicFramePr>
            <a:graphicFrameLocks noChangeAspect="1"/>
          </p:cNvGraphicFramePr>
          <p:nvPr/>
        </p:nvGraphicFramePr>
        <p:xfrm>
          <a:off x="2546350" y="2216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5" name="Equation" r:id="rId27" imgW="165028" imgH="368140" progId="Equation.3">
                  <p:embed/>
                </p:oleObj>
              </mc:Choice>
              <mc:Fallback>
                <p:oleObj name="Equation" r:id="rId27" imgW="165028" imgH="3681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2216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2" name="Object 17"/>
          <p:cNvGraphicFramePr>
            <a:graphicFrameLocks noChangeAspect="1"/>
          </p:cNvGraphicFramePr>
          <p:nvPr/>
        </p:nvGraphicFramePr>
        <p:xfrm>
          <a:off x="4984750" y="22161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6" name="Equation" r:id="rId28" imgW="253890" imgH="380835" progId="Equation.3">
                  <p:embed/>
                </p:oleObj>
              </mc:Choice>
              <mc:Fallback>
                <p:oleObj name="Equation" r:id="rId28" imgW="253890" imgH="38083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0" y="22161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3" name="Object 18"/>
          <p:cNvGraphicFramePr>
            <a:graphicFrameLocks noChangeAspect="1"/>
          </p:cNvGraphicFramePr>
          <p:nvPr/>
        </p:nvGraphicFramePr>
        <p:xfrm>
          <a:off x="6356350" y="2216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7" name="Equation" r:id="rId29" imgW="165028" imgH="368140" progId="Equation.3">
                  <p:embed/>
                </p:oleObj>
              </mc:Choice>
              <mc:Fallback>
                <p:oleObj name="Equation" r:id="rId29" imgW="165028" imgH="3681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6350" y="2216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4" name="Object 19"/>
          <p:cNvGraphicFramePr>
            <a:graphicFrameLocks noChangeAspect="1"/>
          </p:cNvGraphicFramePr>
          <p:nvPr/>
        </p:nvGraphicFramePr>
        <p:xfrm>
          <a:off x="7473950" y="236855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8" name="Equation" r:id="rId31" imgW="418918" imgH="114250" progId="Equation.3">
                  <p:embed/>
                </p:oleObj>
              </mc:Choice>
              <mc:Fallback>
                <p:oleObj name="Equation" r:id="rId31" imgW="418918" imgH="11425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3950" y="236855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5" name="Object 20"/>
          <p:cNvGraphicFramePr>
            <a:graphicFrameLocks noChangeAspect="1"/>
          </p:cNvGraphicFramePr>
          <p:nvPr/>
        </p:nvGraphicFramePr>
        <p:xfrm>
          <a:off x="2457450" y="33591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9" name="Equation" r:id="rId32" imgW="253890" imgH="380835" progId="Equation.3">
                  <p:embed/>
                </p:oleObj>
              </mc:Choice>
              <mc:Fallback>
                <p:oleObj name="Equation" r:id="rId32" imgW="253890" imgH="38083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33591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6" name="Object 21"/>
          <p:cNvGraphicFramePr>
            <a:graphicFrameLocks noChangeAspect="1"/>
          </p:cNvGraphicFramePr>
          <p:nvPr/>
        </p:nvGraphicFramePr>
        <p:xfrm>
          <a:off x="4972050" y="3359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0" name="Equation" r:id="rId33" imgW="165028" imgH="368140" progId="Equation.3">
                  <p:embed/>
                </p:oleObj>
              </mc:Choice>
              <mc:Fallback>
                <p:oleObj name="Equation" r:id="rId33" imgW="165028" imgH="3681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0" y="3359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7" name="Object 22"/>
          <p:cNvGraphicFramePr>
            <a:graphicFrameLocks noChangeAspect="1"/>
          </p:cNvGraphicFramePr>
          <p:nvPr/>
        </p:nvGraphicFramePr>
        <p:xfrm>
          <a:off x="6419850" y="3359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1" name="Equation" r:id="rId34" imgW="165028" imgH="368140" progId="Equation.3">
                  <p:embed/>
                </p:oleObj>
              </mc:Choice>
              <mc:Fallback>
                <p:oleObj name="Equation" r:id="rId34" imgW="165028" imgH="3681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9850" y="3359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8" name="Object 23"/>
          <p:cNvGraphicFramePr>
            <a:graphicFrameLocks noChangeAspect="1"/>
          </p:cNvGraphicFramePr>
          <p:nvPr/>
        </p:nvGraphicFramePr>
        <p:xfrm>
          <a:off x="3733800" y="3359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2" name="Equation" r:id="rId35" imgW="165028" imgH="368140" progId="Equation.3">
                  <p:embed/>
                </p:oleObj>
              </mc:Choice>
              <mc:Fallback>
                <p:oleObj name="Equation" r:id="rId35" imgW="165028" imgH="3681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359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9" name="Object 24"/>
          <p:cNvGraphicFramePr>
            <a:graphicFrameLocks noChangeAspect="1"/>
          </p:cNvGraphicFramePr>
          <p:nvPr/>
        </p:nvGraphicFramePr>
        <p:xfrm>
          <a:off x="7461250" y="351155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3" name="Equation" r:id="rId36" imgW="418918" imgH="114250" progId="Equation.3">
                  <p:embed/>
                </p:oleObj>
              </mc:Choice>
              <mc:Fallback>
                <p:oleObj name="Equation" r:id="rId36" imgW="418918" imgH="11425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0" y="351155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0" name="Object 25"/>
          <p:cNvGraphicFramePr>
            <a:graphicFrameLocks noChangeAspect="1"/>
          </p:cNvGraphicFramePr>
          <p:nvPr/>
        </p:nvGraphicFramePr>
        <p:xfrm>
          <a:off x="457200" y="450691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4" name="Equation" r:id="rId37" imgW="1295400" imgH="520700" progId="Equation.3">
                  <p:embed/>
                </p:oleObj>
              </mc:Choice>
              <mc:Fallback>
                <p:oleObj name="Equation" r:id="rId37" imgW="1295400" imgH="5207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506913"/>
                        <a:ext cx="129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1" name="Object 26"/>
          <p:cNvGraphicFramePr>
            <a:graphicFrameLocks noChangeAspect="1"/>
          </p:cNvGraphicFramePr>
          <p:nvPr/>
        </p:nvGraphicFramePr>
        <p:xfrm>
          <a:off x="2438400" y="45783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5" name="Equation" r:id="rId39" imgW="253890" imgH="380835" progId="Equation.3">
                  <p:embed/>
                </p:oleObj>
              </mc:Choice>
              <mc:Fallback>
                <p:oleObj name="Equation" r:id="rId39" imgW="253890" imgH="38083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5783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2" name="Object 27"/>
          <p:cNvGraphicFramePr>
            <a:graphicFrameLocks noChangeAspect="1"/>
          </p:cNvGraphicFramePr>
          <p:nvPr/>
        </p:nvGraphicFramePr>
        <p:xfrm>
          <a:off x="6400800" y="45783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Equation" r:id="rId40" imgW="165028" imgH="368140" progId="Equation.3">
                  <p:embed/>
                </p:oleObj>
              </mc:Choice>
              <mc:Fallback>
                <p:oleObj name="Equation" r:id="rId40" imgW="165028" imgH="3681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5783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3" name="Object 28"/>
          <p:cNvGraphicFramePr>
            <a:graphicFrameLocks noChangeAspect="1"/>
          </p:cNvGraphicFramePr>
          <p:nvPr/>
        </p:nvGraphicFramePr>
        <p:xfrm>
          <a:off x="4953000" y="45783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7" name="Equation" r:id="rId41" imgW="253890" imgH="380835" progId="Equation.3">
                  <p:embed/>
                </p:oleObj>
              </mc:Choice>
              <mc:Fallback>
                <p:oleObj name="Equation" r:id="rId41" imgW="253890" imgH="38083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5783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4" name="Object 29"/>
          <p:cNvGraphicFramePr>
            <a:graphicFrameLocks noChangeAspect="1"/>
          </p:cNvGraphicFramePr>
          <p:nvPr/>
        </p:nvGraphicFramePr>
        <p:xfrm>
          <a:off x="7442200" y="473075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8" name="Equation" r:id="rId42" imgW="418918" imgH="114250" progId="Equation.3">
                  <p:embed/>
                </p:oleObj>
              </mc:Choice>
              <mc:Fallback>
                <p:oleObj name="Equation" r:id="rId42" imgW="418918" imgH="11425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2200" y="473075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5" name="Object 30"/>
          <p:cNvGraphicFramePr>
            <a:graphicFrameLocks noChangeAspect="1"/>
          </p:cNvGraphicFramePr>
          <p:nvPr/>
        </p:nvGraphicFramePr>
        <p:xfrm>
          <a:off x="3708400" y="45783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9" name="Equation" r:id="rId43" imgW="253890" imgH="380835" progId="Equation.3">
                  <p:embed/>
                </p:oleObj>
              </mc:Choice>
              <mc:Fallback>
                <p:oleObj name="Equation" r:id="rId43" imgW="253890" imgH="38083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5783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6" name="Oval 33"/>
          <p:cNvSpPr>
            <a:spLocks noChangeArrowheads="1"/>
          </p:cNvSpPr>
          <p:nvPr/>
        </p:nvSpPr>
        <p:spPr bwMode="auto">
          <a:xfrm>
            <a:off x="2209800" y="990600"/>
            <a:ext cx="8382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67" name="Oval 34"/>
          <p:cNvSpPr>
            <a:spLocks noChangeArrowheads="1"/>
          </p:cNvSpPr>
          <p:nvPr/>
        </p:nvSpPr>
        <p:spPr bwMode="auto">
          <a:xfrm>
            <a:off x="3352800" y="1981200"/>
            <a:ext cx="8382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68" name="Text Box 35"/>
          <p:cNvSpPr txBox="1">
            <a:spLocks noChangeArrowheads="1"/>
          </p:cNvSpPr>
          <p:nvPr/>
        </p:nvSpPr>
        <p:spPr bwMode="auto">
          <a:xfrm>
            <a:off x="0" y="5791200"/>
            <a:ext cx="17097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/>
              <a:t>Answer:</a:t>
            </a:r>
          </a:p>
        </p:txBody>
      </p:sp>
      <p:graphicFrame>
        <p:nvGraphicFramePr>
          <p:cNvPr id="18469" name="Object 31"/>
          <p:cNvGraphicFramePr>
            <a:graphicFrameLocks noChangeAspect="1"/>
          </p:cNvGraphicFramePr>
          <p:nvPr/>
        </p:nvGraphicFramePr>
        <p:xfrm>
          <a:off x="2057400" y="5791200"/>
          <a:ext cx="1727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0" name="Equation" r:id="rId44" imgW="1726451" imgH="533169" progId="Equation.3">
                  <p:embed/>
                </p:oleObj>
              </mc:Choice>
              <mc:Fallback>
                <p:oleObj name="Equation" r:id="rId44" imgW="1726451" imgH="53316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791200"/>
                        <a:ext cx="1727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0" name="Object 32"/>
          <p:cNvGraphicFramePr>
            <a:graphicFrameLocks noChangeAspect="1"/>
          </p:cNvGraphicFramePr>
          <p:nvPr/>
        </p:nvGraphicFramePr>
        <p:xfrm>
          <a:off x="5549900" y="5257800"/>
          <a:ext cx="21463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1" name="Equation" r:id="rId46" imgW="2146300" imgH="1524000" progId="Equation.3">
                  <p:embed/>
                </p:oleObj>
              </mc:Choice>
              <mc:Fallback>
                <p:oleObj name="Equation" r:id="rId46" imgW="2146300" imgH="15240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9900" y="5257800"/>
                        <a:ext cx="21463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fld id="{2DC9BFD9-6AA3-4434-8AFD-0D518AF3553D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18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19459" name="Object 2"/>
          <p:cNvGraphicFramePr>
            <a:graphicFrameLocks noChangeAspect="1"/>
          </p:cNvGraphicFramePr>
          <p:nvPr/>
        </p:nvGraphicFramePr>
        <p:xfrm>
          <a:off x="2438400" y="0"/>
          <a:ext cx="4048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name="Equation" r:id="rId3" imgW="406224" imgH="571252" progId="Equation.3">
                  <p:embed/>
                </p:oleObj>
              </mc:Choice>
              <mc:Fallback>
                <p:oleObj name="Equation" r:id="rId3" imgW="406224" imgH="57125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0"/>
                        <a:ext cx="4048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3"/>
          <p:cNvGraphicFramePr>
            <a:graphicFrameLocks noChangeAspect="1"/>
          </p:cNvGraphicFramePr>
          <p:nvPr/>
        </p:nvGraphicFramePr>
        <p:xfrm>
          <a:off x="3581400" y="635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" name="Equation" r:id="rId5" imgW="469696" imgH="571252" progId="Equation.3">
                  <p:embed/>
                </p:oleObj>
              </mc:Choice>
              <mc:Fallback>
                <p:oleObj name="Equation" r:id="rId5" imgW="469696" imgH="57125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635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4"/>
          <p:cNvGraphicFramePr>
            <a:graphicFrameLocks noChangeAspect="1"/>
          </p:cNvGraphicFramePr>
          <p:nvPr/>
        </p:nvGraphicFramePr>
        <p:xfrm>
          <a:off x="5029200" y="6350"/>
          <a:ext cx="457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Equation" r:id="rId7" imgW="457200" imgH="571500" progId="Equation.3">
                  <p:embed/>
                </p:oleObj>
              </mc:Choice>
              <mc:Fallback>
                <p:oleObj name="Equation" r:id="rId7" imgW="457200" imgH="571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6350"/>
                        <a:ext cx="457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5"/>
          <p:cNvGraphicFramePr>
            <a:graphicFrameLocks noChangeAspect="1"/>
          </p:cNvGraphicFramePr>
          <p:nvPr/>
        </p:nvGraphicFramePr>
        <p:xfrm>
          <a:off x="6324600" y="635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name="Equation" r:id="rId9" imgW="469696" imgH="571252" progId="Equation.3">
                  <p:embed/>
                </p:oleObj>
              </mc:Choice>
              <mc:Fallback>
                <p:oleObj name="Equation" r:id="rId9" imgW="469696" imgH="57125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635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6"/>
          <p:cNvGraphicFramePr>
            <a:graphicFrameLocks noChangeAspect="1"/>
          </p:cNvGraphicFramePr>
          <p:nvPr/>
        </p:nvGraphicFramePr>
        <p:xfrm>
          <a:off x="558800" y="1147763"/>
          <a:ext cx="1231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name="Equation" r:id="rId11" imgW="1231366" imgH="520474" progId="Equation.3">
                  <p:embed/>
                </p:oleObj>
              </mc:Choice>
              <mc:Fallback>
                <p:oleObj name="Equation" r:id="rId11" imgW="1231366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1147763"/>
                        <a:ext cx="1231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7"/>
          <p:cNvGraphicFramePr>
            <a:graphicFrameLocks noChangeAspect="1"/>
          </p:cNvGraphicFramePr>
          <p:nvPr/>
        </p:nvGraphicFramePr>
        <p:xfrm>
          <a:off x="7467600" y="3810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name="Equation" r:id="rId13" imgW="418918" imgH="114250" progId="Equation.3">
                  <p:embed/>
                </p:oleObj>
              </mc:Choice>
              <mc:Fallback>
                <p:oleObj name="Equation" r:id="rId13" imgW="418918" imgH="11425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3810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8"/>
          <p:cNvGraphicFramePr>
            <a:graphicFrameLocks noChangeAspect="1"/>
          </p:cNvGraphicFramePr>
          <p:nvPr/>
        </p:nvGraphicFramePr>
        <p:xfrm>
          <a:off x="2540000" y="12192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" name="Equation" r:id="rId15" imgW="253890" imgH="380835" progId="Equation.3">
                  <p:embed/>
                </p:oleObj>
              </mc:Choice>
              <mc:Fallback>
                <p:oleObj name="Equation" r:id="rId15" imgW="253890" imgH="38083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12192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9"/>
          <p:cNvGraphicFramePr>
            <a:graphicFrameLocks noChangeAspect="1"/>
          </p:cNvGraphicFramePr>
          <p:nvPr/>
        </p:nvGraphicFramePr>
        <p:xfrm>
          <a:off x="3733800" y="12255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1" name="Equation" r:id="rId17" imgW="165028" imgH="368140" progId="Equation.3">
                  <p:embed/>
                </p:oleObj>
              </mc:Choice>
              <mc:Fallback>
                <p:oleObj name="Equation" r:id="rId17" imgW="165028" imgH="3681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2255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0"/>
          <p:cNvGraphicFramePr>
            <a:graphicFrameLocks noChangeAspect="1"/>
          </p:cNvGraphicFramePr>
          <p:nvPr/>
        </p:nvGraphicFramePr>
        <p:xfrm>
          <a:off x="6400800" y="12255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2" name="Equation" r:id="rId19" imgW="165028" imgH="368140" progId="Equation.3">
                  <p:embed/>
                </p:oleObj>
              </mc:Choice>
              <mc:Fallback>
                <p:oleObj name="Equation" r:id="rId19" imgW="165028" imgH="3681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2255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11"/>
          <p:cNvGraphicFramePr>
            <a:graphicFrameLocks noChangeAspect="1"/>
          </p:cNvGraphicFramePr>
          <p:nvPr/>
        </p:nvGraphicFramePr>
        <p:xfrm>
          <a:off x="4953000" y="12255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3" name="Equation" r:id="rId20" imgW="253890" imgH="380835" progId="Equation.3">
                  <p:embed/>
                </p:oleObj>
              </mc:Choice>
              <mc:Fallback>
                <p:oleObj name="Equation" r:id="rId20" imgW="253890" imgH="38083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2255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9" name="Line 12"/>
          <p:cNvSpPr>
            <a:spLocks noChangeShapeType="1"/>
          </p:cNvSpPr>
          <p:nvPr/>
        </p:nvSpPr>
        <p:spPr bwMode="auto">
          <a:xfrm>
            <a:off x="457200" y="762000"/>
            <a:ext cx="8001000" cy="635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9470" name="Object 12"/>
          <p:cNvGraphicFramePr>
            <a:graphicFrameLocks noChangeAspect="1"/>
          </p:cNvGraphicFramePr>
          <p:nvPr/>
        </p:nvGraphicFramePr>
        <p:xfrm>
          <a:off x="7518400" y="137795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4" name="Equation" r:id="rId21" imgW="418918" imgH="114250" progId="Equation.3">
                  <p:embed/>
                </p:oleObj>
              </mc:Choice>
              <mc:Fallback>
                <p:oleObj name="Equation" r:id="rId21" imgW="418918" imgH="11425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0" y="137795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1" name="Object 13"/>
          <p:cNvGraphicFramePr>
            <a:graphicFrameLocks noChangeAspect="1"/>
          </p:cNvGraphicFramePr>
          <p:nvPr/>
        </p:nvGraphicFramePr>
        <p:xfrm>
          <a:off x="457200" y="222091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5" name="Equation" r:id="rId22" imgW="1295400" imgH="520700" progId="Equation.3">
                  <p:embed/>
                </p:oleObj>
              </mc:Choice>
              <mc:Fallback>
                <p:oleObj name="Equation" r:id="rId22" imgW="1295400" imgH="5207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20913"/>
                        <a:ext cx="129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2" name="Object 14"/>
          <p:cNvGraphicFramePr>
            <a:graphicFrameLocks noChangeAspect="1"/>
          </p:cNvGraphicFramePr>
          <p:nvPr/>
        </p:nvGraphicFramePr>
        <p:xfrm>
          <a:off x="457200" y="3282950"/>
          <a:ext cx="1270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6" name="Equation" r:id="rId24" imgW="1269449" imgH="533169" progId="Equation.3">
                  <p:embed/>
                </p:oleObj>
              </mc:Choice>
              <mc:Fallback>
                <p:oleObj name="Equation" r:id="rId24" imgW="1269449" imgH="53316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282950"/>
                        <a:ext cx="1270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3" name="Line 16"/>
          <p:cNvSpPr>
            <a:spLocks noChangeShapeType="1"/>
          </p:cNvSpPr>
          <p:nvPr/>
        </p:nvSpPr>
        <p:spPr bwMode="auto">
          <a:xfrm>
            <a:off x="1879600" y="158750"/>
            <a:ext cx="25400" cy="51054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19474" name="Object 15"/>
          <p:cNvGraphicFramePr>
            <a:graphicFrameLocks noChangeAspect="1"/>
          </p:cNvGraphicFramePr>
          <p:nvPr/>
        </p:nvGraphicFramePr>
        <p:xfrm>
          <a:off x="3613150" y="22161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7" name="Equation" r:id="rId26" imgW="253890" imgH="380835" progId="Equation.3">
                  <p:embed/>
                </p:oleObj>
              </mc:Choice>
              <mc:Fallback>
                <p:oleObj name="Equation" r:id="rId26" imgW="253890" imgH="38083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150" y="22161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5" name="Object 16"/>
          <p:cNvGraphicFramePr>
            <a:graphicFrameLocks noChangeAspect="1"/>
          </p:cNvGraphicFramePr>
          <p:nvPr/>
        </p:nvGraphicFramePr>
        <p:xfrm>
          <a:off x="2546350" y="2216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8" name="Equation" r:id="rId27" imgW="165028" imgH="368140" progId="Equation.3">
                  <p:embed/>
                </p:oleObj>
              </mc:Choice>
              <mc:Fallback>
                <p:oleObj name="Equation" r:id="rId27" imgW="165028" imgH="3681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2216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6" name="Object 17"/>
          <p:cNvGraphicFramePr>
            <a:graphicFrameLocks noChangeAspect="1"/>
          </p:cNvGraphicFramePr>
          <p:nvPr/>
        </p:nvGraphicFramePr>
        <p:xfrm>
          <a:off x="4984750" y="22161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9" name="Equation" r:id="rId28" imgW="253890" imgH="380835" progId="Equation.3">
                  <p:embed/>
                </p:oleObj>
              </mc:Choice>
              <mc:Fallback>
                <p:oleObj name="Equation" r:id="rId28" imgW="253890" imgH="38083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0" y="22161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7" name="Object 18"/>
          <p:cNvGraphicFramePr>
            <a:graphicFrameLocks noChangeAspect="1"/>
          </p:cNvGraphicFramePr>
          <p:nvPr/>
        </p:nvGraphicFramePr>
        <p:xfrm>
          <a:off x="6356350" y="2216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0" name="Equation" r:id="rId29" imgW="165028" imgH="368140" progId="Equation.3">
                  <p:embed/>
                </p:oleObj>
              </mc:Choice>
              <mc:Fallback>
                <p:oleObj name="Equation" r:id="rId29" imgW="165028" imgH="3681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6350" y="2216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8" name="Object 19"/>
          <p:cNvGraphicFramePr>
            <a:graphicFrameLocks noChangeAspect="1"/>
          </p:cNvGraphicFramePr>
          <p:nvPr/>
        </p:nvGraphicFramePr>
        <p:xfrm>
          <a:off x="7473950" y="236855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1" name="Equation" r:id="rId31" imgW="418918" imgH="114250" progId="Equation.3">
                  <p:embed/>
                </p:oleObj>
              </mc:Choice>
              <mc:Fallback>
                <p:oleObj name="Equation" r:id="rId31" imgW="418918" imgH="11425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3950" y="236855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9" name="Object 20"/>
          <p:cNvGraphicFramePr>
            <a:graphicFrameLocks noChangeAspect="1"/>
          </p:cNvGraphicFramePr>
          <p:nvPr/>
        </p:nvGraphicFramePr>
        <p:xfrm>
          <a:off x="2457450" y="33591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2" name="Equation" r:id="rId32" imgW="253890" imgH="380835" progId="Equation.3">
                  <p:embed/>
                </p:oleObj>
              </mc:Choice>
              <mc:Fallback>
                <p:oleObj name="Equation" r:id="rId32" imgW="253890" imgH="38083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33591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0" name="Object 21"/>
          <p:cNvGraphicFramePr>
            <a:graphicFrameLocks noChangeAspect="1"/>
          </p:cNvGraphicFramePr>
          <p:nvPr/>
        </p:nvGraphicFramePr>
        <p:xfrm>
          <a:off x="4972050" y="3359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3" name="Equation" r:id="rId33" imgW="165028" imgH="368140" progId="Equation.3">
                  <p:embed/>
                </p:oleObj>
              </mc:Choice>
              <mc:Fallback>
                <p:oleObj name="Equation" r:id="rId33" imgW="165028" imgH="3681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0" y="3359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1" name="Object 22"/>
          <p:cNvGraphicFramePr>
            <a:graphicFrameLocks noChangeAspect="1"/>
          </p:cNvGraphicFramePr>
          <p:nvPr/>
        </p:nvGraphicFramePr>
        <p:xfrm>
          <a:off x="6419850" y="3359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4" name="Equation" r:id="rId34" imgW="165028" imgH="368140" progId="Equation.3">
                  <p:embed/>
                </p:oleObj>
              </mc:Choice>
              <mc:Fallback>
                <p:oleObj name="Equation" r:id="rId34" imgW="165028" imgH="3681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9850" y="3359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2" name="Object 23"/>
          <p:cNvGraphicFramePr>
            <a:graphicFrameLocks noChangeAspect="1"/>
          </p:cNvGraphicFramePr>
          <p:nvPr/>
        </p:nvGraphicFramePr>
        <p:xfrm>
          <a:off x="3733800" y="3359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5" name="Equation" r:id="rId35" imgW="165028" imgH="368140" progId="Equation.3">
                  <p:embed/>
                </p:oleObj>
              </mc:Choice>
              <mc:Fallback>
                <p:oleObj name="Equation" r:id="rId35" imgW="165028" imgH="3681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359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3" name="Object 24"/>
          <p:cNvGraphicFramePr>
            <a:graphicFrameLocks noChangeAspect="1"/>
          </p:cNvGraphicFramePr>
          <p:nvPr/>
        </p:nvGraphicFramePr>
        <p:xfrm>
          <a:off x="7461250" y="351155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6" name="Equation" r:id="rId36" imgW="418918" imgH="114250" progId="Equation.3">
                  <p:embed/>
                </p:oleObj>
              </mc:Choice>
              <mc:Fallback>
                <p:oleObj name="Equation" r:id="rId36" imgW="418918" imgH="11425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0" y="351155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4" name="Object 25"/>
          <p:cNvGraphicFramePr>
            <a:graphicFrameLocks noChangeAspect="1"/>
          </p:cNvGraphicFramePr>
          <p:nvPr/>
        </p:nvGraphicFramePr>
        <p:xfrm>
          <a:off x="457200" y="450691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7" name="Equation" r:id="rId37" imgW="1295400" imgH="520700" progId="Equation.3">
                  <p:embed/>
                </p:oleObj>
              </mc:Choice>
              <mc:Fallback>
                <p:oleObj name="Equation" r:id="rId37" imgW="1295400" imgH="5207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506913"/>
                        <a:ext cx="129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5" name="Object 26"/>
          <p:cNvGraphicFramePr>
            <a:graphicFrameLocks noChangeAspect="1"/>
          </p:cNvGraphicFramePr>
          <p:nvPr/>
        </p:nvGraphicFramePr>
        <p:xfrm>
          <a:off x="2438400" y="45783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8" name="Equation" r:id="rId39" imgW="253890" imgH="380835" progId="Equation.3">
                  <p:embed/>
                </p:oleObj>
              </mc:Choice>
              <mc:Fallback>
                <p:oleObj name="Equation" r:id="rId39" imgW="253890" imgH="38083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5783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6" name="Object 27"/>
          <p:cNvGraphicFramePr>
            <a:graphicFrameLocks noChangeAspect="1"/>
          </p:cNvGraphicFramePr>
          <p:nvPr/>
        </p:nvGraphicFramePr>
        <p:xfrm>
          <a:off x="6400800" y="45783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9" name="Equation" r:id="rId40" imgW="165028" imgH="368140" progId="Equation.3">
                  <p:embed/>
                </p:oleObj>
              </mc:Choice>
              <mc:Fallback>
                <p:oleObj name="Equation" r:id="rId40" imgW="165028" imgH="3681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5783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7" name="Object 28"/>
          <p:cNvGraphicFramePr>
            <a:graphicFrameLocks noChangeAspect="1"/>
          </p:cNvGraphicFramePr>
          <p:nvPr/>
        </p:nvGraphicFramePr>
        <p:xfrm>
          <a:off x="4953000" y="45783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Equation" r:id="rId41" imgW="253890" imgH="380835" progId="Equation.3">
                  <p:embed/>
                </p:oleObj>
              </mc:Choice>
              <mc:Fallback>
                <p:oleObj name="Equation" r:id="rId41" imgW="253890" imgH="38083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5783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8" name="Object 29"/>
          <p:cNvGraphicFramePr>
            <a:graphicFrameLocks noChangeAspect="1"/>
          </p:cNvGraphicFramePr>
          <p:nvPr/>
        </p:nvGraphicFramePr>
        <p:xfrm>
          <a:off x="7442200" y="473075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1" name="Equation" r:id="rId42" imgW="418918" imgH="114250" progId="Equation.3">
                  <p:embed/>
                </p:oleObj>
              </mc:Choice>
              <mc:Fallback>
                <p:oleObj name="Equation" r:id="rId42" imgW="418918" imgH="11425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2200" y="473075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9" name="Object 30"/>
          <p:cNvGraphicFramePr>
            <a:graphicFrameLocks noChangeAspect="1"/>
          </p:cNvGraphicFramePr>
          <p:nvPr/>
        </p:nvGraphicFramePr>
        <p:xfrm>
          <a:off x="3708400" y="45783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2" name="Equation" r:id="rId43" imgW="253890" imgH="380835" progId="Equation.3">
                  <p:embed/>
                </p:oleObj>
              </mc:Choice>
              <mc:Fallback>
                <p:oleObj name="Equation" r:id="rId43" imgW="253890" imgH="38083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5783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90" name="Oval 33"/>
          <p:cNvSpPr>
            <a:spLocks noChangeArrowheads="1"/>
          </p:cNvSpPr>
          <p:nvPr/>
        </p:nvSpPr>
        <p:spPr bwMode="auto">
          <a:xfrm>
            <a:off x="2209800" y="990600"/>
            <a:ext cx="8382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91" name="Oval 34"/>
          <p:cNvSpPr>
            <a:spLocks noChangeArrowheads="1"/>
          </p:cNvSpPr>
          <p:nvPr/>
        </p:nvSpPr>
        <p:spPr bwMode="auto">
          <a:xfrm>
            <a:off x="3352800" y="1981200"/>
            <a:ext cx="8382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92" name="Text Box 35"/>
          <p:cNvSpPr txBox="1">
            <a:spLocks noChangeArrowheads="1"/>
          </p:cNvSpPr>
          <p:nvPr/>
        </p:nvSpPr>
        <p:spPr bwMode="auto">
          <a:xfrm>
            <a:off x="228600" y="5867400"/>
            <a:ext cx="2027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/>
              <a:t>Question:</a:t>
            </a:r>
          </a:p>
        </p:txBody>
      </p:sp>
      <p:graphicFrame>
        <p:nvGraphicFramePr>
          <p:cNvPr id="19493" name="Object 31"/>
          <p:cNvGraphicFramePr>
            <a:graphicFrameLocks noChangeAspect="1"/>
          </p:cNvGraphicFramePr>
          <p:nvPr/>
        </p:nvGraphicFramePr>
        <p:xfrm>
          <a:off x="2400300" y="5867400"/>
          <a:ext cx="2057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3" name="Equation" r:id="rId44" imgW="2057400" imgH="533400" progId="Equation.3">
                  <p:embed/>
                </p:oleObj>
              </mc:Choice>
              <mc:Fallback>
                <p:oleObj name="Equation" r:id="rId44" imgW="2057400" imgH="5334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5867400"/>
                        <a:ext cx="20574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fld id="{7B1C2D56-7F2C-4DBD-ACDE-EE654D7AFA07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19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20483" name="Object 2"/>
          <p:cNvGraphicFramePr>
            <a:graphicFrameLocks noChangeAspect="1"/>
          </p:cNvGraphicFramePr>
          <p:nvPr/>
        </p:nvGraphicFramePr>
        <p:xfrm>
          <a:off x="2438400" y="0"/>
          <a:ext cx="4048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9" name="Equation" r:id="rId3" imgW="406224" imgH="571252" progId="Equation.3">
                  <p:embed/>
                </p:oleObj>
              </mc:Choice>
              <mc:Fallback>
                <p:oleObj name="Equation" r:id="rId3" imgW="406224" imgH="57125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0"/>
                        <a:ext cx="4048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3"/>
          <p:cNvGraphicFramePr>
            <a:graphicFrameLocks noChangeAspect="1"/>
          </p:cNvGraphicFramePr>
          <p:nvPr/>
        </p:nvGraphicFramePr>
        <p:xfrm>
          <a:off x="3581400" y="635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name="Equation" r:id="rId5" imgW="469696" imgH="571252" progId="Equation.3">
                  <p:embed/>
                </p:oleObj>
              </mc:Choice>
              <mc:Fallback>
                <p:oleObj name="Equation" r:id="rId5" imgW="469696" imgH="57125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635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4"/>
          <p:cNvGraphicFramePr>
            <a:graphicFrameLocks noChangeAspect="1"/>
          </p:cNvGraphicFramePr>
          <p:nvPr/>
        </p:nvGraphicFramePr>
        <p:xfrm>
          <a:off x="5029200" y="6350"/>
          <a:ext cx="457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" name="Equation" r:id="rId7" imgW="457200" imgH="571500" progId="Equation.3">
                  <p:embed/>
                </p:oleObj>
              </mc:Choice>
              <mc:Fallback>
                <p:oleObj name="Equation" r:id="rId7" imgW="457200" imgH="571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6350"/>
                        <a:ext cx="457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5"/>
          <p:cNvGraphicFramePr>
            <a:graphicFrameLocks noChangeAspect="1"/>
          </p:cNvGraphicFramePr>
          <p:nvPr/>
        </p:nvGraphicFramePr>
        <p:xfrm>
          <a:off x="6324600" y="635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2" name="Equation" r:id="rId9" imgW="469696" imgH="571252" progId="Equation.3">
                  <p:embed/>
                </p:oleObj>
              </mc:Choice>
              <mc:Fallback>
                <p:oleObj name="Equation" r:id="rId9" imgW="469696" imgH="57125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635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6"/>
          <p:cNvGraphicFramePr>
            <a:graphicFrameLocks noChangeAspect="1"/>
          </p:cNvGraphicFramePr>
          <p:nvPr/>
        </p:nvGraphicFramePr>
        <p:xfrm>
          <a:off x="558800" y="1147763"/>
          <a:ext cx="1231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3" name="Equation" r:id="rId11" imgW="1231366" imgH="520474" progId="Equation.3">
                  <p:embed/>
                </p:oleObj>
              </mc:Choice>
              <mc:Fallback>
                <p:oleObj name="Equation" r:id="rId11" imgW="1231366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1147763"/>
                        <a:ext cx="1231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7"/>
          <p:cNvGraphicFramePr>
            <a:graphicFrameLocks noChangeAspect="1"/>
          </p:cNvGraphicFramePr>
          <p:nvPr/>
        </p:nvGraphicFramePr>
        <p:xfrm>
          <a:off x="7467600" y="3810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4" name="Equation" r:id="rId13" imgW="418918" imgH="114250" progId="Equation.3">
                  <p:embed/>
                </p:oleObj>
              </mc:Choice>
              <mc:Fallback>
                <p:oleObj name="Equation" r:id="rId13" imgW="418918" imgH="11425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3810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8"/>
          <p:cNvGraphicFramePr>
            <a:graphicFrameLocks noChangeAspect="1"/>
          </p:cNvGraphicFramePr>
          <p:nvPr/>
        </p:nvGraphicFramePr>
        <p:xfrm>
          <a:off x="2540000" y="12192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5" name="Equation" r:id="rId15" imgW="253890" imgH="380835" progId="Equation.3">
                  <p:embed/>
                </p:oleObj>
              </mc:Choice>
              <mc:Fallback>
                <p:oleObj name="Equation" r:id="rId15" imgW="253890" imgH="38083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12192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9"/>
          <p:cNvGraphicFramePr>
            <a:graphicFrameLocks noChangeAspect="1"/>
          </p:cNvGraphicFramePr>
          <p:nvPr/>
        </p:nvGraphicFramePr>
        <p:xfrm>
          <a:off x="3733800" y="12255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6" name="Equation" r:id="rId17" imgW="165028" imgH="368140" progId="Equation.3">
                  <p:embed/>
                </p:oleObj>
              </mc:Choice>
              <mc:Fallback>
                <p:oleObj name="Equation" r:id="rId17" imgW="165028" imgH="3681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2255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0"/>
          <p:cNvGraphicFramePr>
            <a:graphicFrameLocks noChangeAspect="1"/>
          </p:cNvGraphicFramePr>
          <p:nvPr/>
        </p:nvGraphicFramePr>
        <p:xfrm>
          <a:off x="6400800" y="12255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7" name="Equation" r:id="rId19" imgW="165028" imgH="368140" progId="Equation.3">
                  <p:embed/>
                </p:oleObj>
              </mc:Choice>
              <mc:Fallback>
                <p:oleObj name="Equation" r:id="rId19" imgW="165028" imgH="3681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2255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1"/>
          <p:cNvGraphicFramePr>
            <a:graphicFrameLocks noChangeAspect="1"/>
          </p:cNvGraphicFramePr>
          <p:nvPr/>
        </p:nvGraphicFramePr>
        <p:xfrm>
          <a:off x="4953000" y="12255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8" name="Equation" r:id="rId20" imgW="253890" imgH="380835" progId="Equation.3">
                  <p:embed/>
                </p:oleObj>
              </mc:Choice>
              <mc:Fallback>
                <p:oleObj name="Equation" r:id="rId20" imgW="253890" imgH="38083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2255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3" name="Line 12"/>
          <p:cNvSpPr>
            <a:spLocks noChangeShapeType="1"/>
          </p:cNvSpPr>
          <p:nvPr/>
        </p:nvSpPr>
        <p:spPr bwMode="auto">
          <a:xfrm>
            <a:off x="457200" y="762000"/>
            <a:ext cx="8001000" cy="635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0494" name="Object 12"/>
          <p:cNvGraphicFramePr>
            <a:graphicFrameLocks noChangeAspect="1"/>
          </p:cNvGraphicFramePr>
          <p:nvPr/>
        </p:nvGraphicFramePr>
        <p:xfrm>
          <a:off x="7518400" y="137795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9" name="Equation" r:id="rId21" imgW="418918" imgH="114250" progId="Equation.3">
                  <p:embed/>
                </p:oleObj>
              </mc:Choice>
              <mc:Fallback>
                <p:oleObj name="Equation" r:id="rId21" imgW="418918" imgH="11425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0" y="137795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5" name="Object 13"/>
          <p:cNvGraphicFramePr>
            <a:graphicFrameLocks noChangeAspect="1"/>
          </p:cNvGraphicFramePr>
          <p:nvPr/>
        </p:nvGraphicFramePr>
        <p:xfrm>
          <a:off x="457200" y="222091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0" name="Equation" r:id="rId22" imgW="1295400" imgH="520700" progId="Equation.3">
                  <p:embed/>
                </p:oleObj>
              </mc:Choice>
              <mc:Fallback>
                <p:oleObj name="Equation" r:id="rId22" imgW="1295400" imgH="5207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20913"/>
                        <a:ext cx="129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6" name="Object 14"/>
          <p:cNvGraphicFramePr>
            <a:graphicFrameLocks noChangeAspect="1"/>
          </p:cNvGraphicFramePr>
          <p:nvPr/>
        </p:nvGraphicFramePr>
        <p:xfrm>
          <a:off x="457200" y="3282950"/>
          <a:ext cx="1270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1" name="Equation" r:id="rId24" imgW="1269449" imgH="533169" progId="Equation.3">
                  <p:embed/>
                </p:oleObj>
              </mc:Choice>
              <mc:Fallback>
                <p:oleObj name="Equation" r:id="rId24" imgW="1269449" imgH="53316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282950"/>
                        <a:ext cx="1270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7" name="Line 16"/>
          <p:cNvSpPr>
            <a:spLocks noChangeShapeType="1"/>
          </p:cNvSpPr>
          <p:nvPr/>
        </p:nvSpPr>
        <p:spPr bwMode="auto">
          <a:xfrm>
            <a:off x="1879600" y="158750"/>
            <a:ext cx="25400" cy="51054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0498" name="Object 15"/>
          <p:cNvGraphicFramePr>
            <a:graphicFrameLocks noChangeAspect="1"/>
          </p:cNvGraphicFramePr>
          <p:nvPr/>
        </p:nvGraphicFramePr>
        <p:xfrm>
          <a:off x="3613150" y="22161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2" name="Equation" r:id="rId26" imgW="253890" imgH="380835" progId="Equation.3">
                  <p:embed/>
                </p:oleObj>
              </mc:Choice>
              <mc:Fallback>
                <p:oleObj name="Equation" r:id="rId26" imgW="253890" imgH="38083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150" y="22161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9" name="Object 16"/>
          <p:cNvGraphicFramePr>
            <a:graphicFrameLocks noChangeAspect="1"/>
          </p:cNvGraphicFramePr>
          <p:nvPr/>
        </p:nvGraphicFramePr>
        <p:xfrm>
          <a:off x="2546350" y="2216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3" name="Equation" r:id="rId27" imgW="165028" imgH="368140" progId="Equation.3">
                  <p:embed/>
                </p:oleObj>
              </mc:Choice>
              <mc:Fallback>
                <p:oleObj name="Equation" r:id="rId27" imgW="165028" imgH="3681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2216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0" name="Object 17"/>
          <p:cNvGraphicFramePr>
            <a:graphicFrameLocks noChangeAspect="1"/>
          </p:cNvGraphicFramePr>
          <p:nvPr/>
        </p:nvGraphicFramePr>
        <p:xfrm>
          <a:off x="4984750" y="22161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4" name="Equation" r:id="rId28" imgW="253890" imgH="380835" progId="Equation.3">
                  <p:embed/>
                </p:oleObj>
              </mc:Choice>
              <mc:Fallback>
                <p:oleObj name="Equation" r:id="rId28" imgW="253890" imgH="38083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0" y="22161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1" name="Object 18"/>
          <p:cNvGraphicFramePr>
            <a:graphicFrameLocks noChangeAspect="1"/>
          </p:cNvGraphicFramePr>
          <p:nvPr/>
        </p:nvGraphicFramePr>
        <p:xfrm>
          <a:off x="6356350" y="2216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5" name="Equation" r:id="rId29" imgW="165028" imgH="368140" progId="Equation.3">
                  <p:embed/>
                </p:oleObj>
              </mc:Choice>
              <mc:Fallback>
                <p:oleObj name="Equation" r:id="rId29" imgW="165028" imgH="3681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6350" y="2216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2" name="Object 19"/>
          <p:cNvGraphicFramePr>
            <a:graphicFrameLocks noChangeAspect="1"/>
          </p:cNvGraphicFramePr>
          <p:nvPr/>
        </p:nvGraphicFramePr>
        <p:xfrm>
          <a:off x="7473950" y="236855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6" name="Equation" r:id="rId31" imgW="418918" imgH="114250" progId="Equation.3">
                  <p:embed/>
                </p:oleObj>
              </mc:Choice>
              <mc:Fallback>
                <p:oleObj name="Equation" r:id="rId31" imgW="418918" imgH="11425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3950" y="236855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3" name="Object 20"/>
          <p:cNvGraphicFramePr>
            <a:graphicFrameLocks noChangeAspect="1"/>
          </p:cNvGraphicFramePr>
          <p:nvPr/>
        </p:nvGraphicFramePr>
        <p:xfrm>
          <a:off x="2457450" y="33591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7" name="Equation" r:id="rId32" imgW="253890" imgH="380835" progId="Equation.3">
                  <p:embed/>
                </p:oleObj>
              </mc:Choice>
              <mc:Fallback>
                <p:oleObj name="Equation" r:id="rId32" imgW="253890" imgH="38083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33591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4" name="Object 21"/>
          <p:cNvGraphicFramePr>
            <a:graphicFrameLocks noChangeAspect="1"/>
          </p:cNvGraphicFramePr>
          <p:nvPr/>
        </p:nvGraphicFramePr>
        <p:xfrm>
          <a:off x="4972050" y="3359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8" name="Equation" r:id="rId33" imgW="165028" imgH="368140" progId="Equation.3">
                  <p:embed/>
                </p:oleObj>
              </mc:Choice>
              <mc:Fallback>
                <p:oleObj name="Equation" r:id="rId33" imgW="165028" imgH="3681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0" y="3359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5" name="Object 22"/>
          <p:cNvGraphicFramePr>
            <a:graphicFrameLocks noChangeAspect="1"/>
          </p:cNvGraphicFramePr>
          <p:nvPr/>
        </p:nvGraphicFramePr>
        <p:xfrm>
          <a:off x="6419850" y="3359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9" name="Equation" r:id="rId34" imgW="165028" imgH="368140" progId="Equation.3">
                  <p:embed/>
                </p:oleObj>
              </mc:Choice>
              <mc:Fallback>
                <p:oleObj name="Equation" r:id="rId34" imgW="165028" imgH="3681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9850" y="3359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6" name="Object 23"/>
          <p:cNvGraphicFramePr>
            <a:graphicFrameLocks noChangeAspect="1"/>
          </p:cNvGraphicFramePr>
          <p:nvPr/>
        </p:nvGraphicFramePr>
        <p:xfrm>
          <a:off x="3733800" y="3359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0" name="Equation" r:id="rId35" imgW="165028" imgH="368140" progId="Equation.3">
                  <p:embed/>
                </p:oleObj>
              </mc:Choice>
              <mc:Fallback>
                <p:oleObj name="Equation" r:id="rId35" imgW="165028" imgH="3681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359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7" name="Object 24"/>
          <p:cNvGraphicFramePr>
            <a:graphicFrameLocks noChangeAspect="1"/>
          </p:cNvGraphicFramePr>
          <p:nvPr/>
        </p:nvGraphicFramePr>
        <p:xfrm>
          <a:off x="7461250" y="351155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1" name="Equation" r:id="rId36" imgW="418918" imgH="114250" progId="Equation.3">
                  <p:embed/>
                </p:oleObj>
              </mc:Choice>
              <mc:Fallback>
                <p:oleObj name="Equation" r:id="rId36" imgW="418918" imgH="11425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0" y="351155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8" name="Object 25"/>
          <p:cNvGraphicFramePr>
            <a:graphicFrameLocks noChangeAspect="1"/>
          </p:cNvGraphicFramePr>
          <p:nvPr/>
        </p:nvGraphicFramePr>
        <p:xfrm>
          <a:off x="457200" y="450691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2" name="Equation" r:id="rId37" imgW="1295400" imgH="520700" progId="Equation.3">
                  <p:embed/>
                </p:oleObj>
              </mc:Choice>
              <mc:Fallback>
                <p:oleObj name="Equation" r:id="rId37" imgW="1295400" imgH="5207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506913"/>
                        <a:ext cx="129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9" name="Object 26"/>
          <p:cNvGraphicFramePr>
            <a:graphicFrameLocks noChangeAspect="1"/>
          </p:cNvGraphicFramePr>
          <p:nvPr/>
        </p:nvGraphicFramePr>
        <p:xfrm>
          <a:off x="2438400" y="45783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3" name="Equation" r:id="rId39" imgW="253890" imgH="380835" progId="Equation.3">
                  <p:embed/>
                </p:oleObj>
              </mc:Choice>
              <mc:Fallback>
                <p:oleObj name="Equation" r:id="rId39" imgW="253890" imgH="38083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5783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0" name="Object 27"/>
          <p:cNvGraphicFramePr>
            <a:graphicFrameLocks noChangeAspect="1"/>
          </p:cNvGraphicFramePr>
          <p:nvPr/>
        </p:nvGraphicFramePr>
        <p:xfrm>
          <a:off x="6400800" y="45783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4" name="Equation" r:id="rId40" imgW="165028" imgH="368140" progId="Equation.3">
                  <p:embed/>
                </p:oleObj>
              </mc:Choice>
              <mc:Fallback>
                <p:oleObj name="Equation" r:id="rId40" imgW="165028" imgH="3681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5783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1" name="Object 28"/>
          <p:cNvGraphicFramePr>
            <a:graphicFrameLocks noChangeAspect="1"/>
          </p:cNvGraphicFramePr>
          <p:nvPr/>
        </p:nvGraphicFramePr>
        <p:xfrm>
          <a:off x="4953000" y="45783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5" name="Equation" r:id="rId41" imgW="253890" imgH="380835" progId="Equation.3">
                  <p:embed/>
                </p:oleObj>
              </mc:Choice>
              <mc:Fallback>
                <p:oleObj name="Equation" r:id="rId41" imgW="253890" imgH="38083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5783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2" name="Object 29"/>
          <p:cNvGraphicFramePr>
            <a:graphicFrameLocks noChangeAspect="1"/>
          </p:cNvGraphicFramePr>
          <p:nvPr/>
        </p:nvGraphicFramePr>
        <p:xfrm>
          <a:off x="7442200" y="473075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6" name="Equation" r:id="rId42" imgW="418918" imgH="114250" progId="Equation.3">
                  <p:embed/>
                </p:oleObj>
              </mc:Choice>
              <mc:Fallback>
                <p:oleObj name="Equation" r:id="rId42" imgW="418918" imgH="11425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2200" y="473075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3" name="Object 30"/>
          <p:cNvGraphicFramePr>
            <a:graphicFrameLocks noChangeAspect="1"/>
          </p:cNvGraphicFramePr>
          <p:nvPr/>
        </p:nvGraphicFramePr>
        <p:xfrm>
          <a:off x="3708400" y="45783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7" name="Equation" r:id="rId43" imgW="253890" imgH="380835" progId="Equation.3">
                  <p:embed/>
                </p:oleObj>
              </mc:Choice>
              <mc:Fallback>
                <p:oleObj name="Equation" r:id="rId43" imgW="253890" imgH="38083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5783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4" name="Oval 33"/>
          <p:cNvSpPr>
            <a:spLocks noChangeArrowheads="1"/>
          </p:cNvSpPr>
          <p:nvPr/>
        </p:nvSpPr>
        <p:spPr bwMode="auto">
          <a:xfrm>
            <a:off x="2209800" y="990600"/>
            <a:ext cx="8382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15" name="Oval 34"/>
          <p:cNvSpPr>
            <a:spLocks noChangeArrowheads="1"/>
          </p:cNvSpPr>
          <p:nvPr/>
        </p:nvSpPr>
        <p:spPr bwMode="auto">
          <a:xfrm>
            <a:off x="3352800" y="1981200"/>
            <a:ext cx="8382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16" name="Text Box 35"/>
          <p:cNvSpPr txBox="1">
            <a:spLocks noChangeArrowheads="1"/>
          </p:cNvSpPr>
          <p:nvPr/>
        </p:nvSpPr>
        <p:spPr bwMode="auto">
          <a:xfrm>
            <a:off x="0" y="5791200"/>
            <a:ext cx="17097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/>
              <a:t>Answer:</a:t>
            </a:r>
          </a:p>
        </p:txBody>
      </p:sp>
      <p:graphicFrame>
        <p:nvGraphicFramePr>
          <p:cNvPr id="20517" name="Object 31"/>
          <p:cNvGraphicFramePr>
            <a:graphicFrameLocks noChangeAspect="1"/>
          </p:cNvGraphicFramePr>
          <p:nvPr/>
        </p:nvGraphicFramePr>
        <p:xfrm>
          <a:off x="2025650" y="5791200"/>
          <a:ext cx="17907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8" name="Equation" r:id="rId44" imgW="1790700" imgH="533400" progId="Equation.3">
                  <p:embed/>
                </p:oleObj>
              </mc:Choice>
              <mc:Fallback>
                <p:oleObj name="Equation" r:id="rId44" imgW="1790700" imgH="5334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5791200"/>
                        <a:ext cx="17907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8" name="Object 32"/>
          <p:cNvGraphicFramePr>
            <a:graphicFrameLocks noChangeAspect="1"/>
          </p:cNvGraphicFramePr>
          <p:nvPr/>
        </p:nvGraphicFramePr>
        <p:xfrm>
          <a:off x="5511800" y="5257800"/>
          <a:ext cx="22225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9" name="Equation" r:id="rId46" imgW="2222500" imgH="1524000" progId="Equation.3">
                  <p:embed/>
                </p:oleObj>
              </mc:Choice>
              <mc:Fallback>
                <p:oleObj name="Equation" r:id="rId46" imgW="2222500" imgH="15240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0" y="5257800"/>
                        <a:ext cx="22225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fld id="{7B95635B-AF83-406C-9D3C-EDF6D82FD9EB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0" y="3505200"/>
            <a:ext cx="294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>
                <a:solidFill>
                  <a:srgbClr val="009900"/>
                </a:solidFill>
              </a:rPr>
              <a:t>For string      :</a:t>
            </a: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0" y="1981200"/>
            <a:ext cx="86947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/>
              <a:t>Let       be a </a:t>
            </a:r>
            <a:r>
              <a:rPr lang="en-US">
                <a:solidFill>
                  <a:srgbClr val="FF0000"/>
                </a:solidFill>
              </a:rPr>
              <a:t>recursively enumerable language</a:t>
            </a:r>
          </a:p>
        </p:txBody>
      </p:sp>
      <p:graphicFrame>
        <p:nvGraphicFramePr>
          <p:cNvPr id="3077" name="Object 2"/>
          <p:cNvGraphicFramePr>
            <a:graphicFrameLocks noChangeAspect="1"/>
          </p:cNvGraphicFramePr>
          <p:nvPr/>
        </p:nvGraphicFramePr>
        <p:xfrm>
          <a:off x="990600" y="20574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3" imgW="330057" imgH="393529" progId="Equation.3">
                  <p:embed/>
                </p:oleObj>
              </mc:Choice>
              <mc:Fallback>
                <p:oleObj name="Equation" r:id="rId3" imgW="330057" imgH="39352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0574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0" y="2590800"/>
            <a:ext cx="83359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/>
              <a:t>and       the Turing Machine that accepts it</a:t>
            </a:r>
          </a:p>
        </p:txBody>
      </p:sp>
      <p:graphicFrame>
        <p:nvGraphicFramePr>
          <p:cNvPr id="3079" name="Object 3"/>
          <p:cNvGraphicFramePr>
            <a:graphicFrameLocks noChangeAspect="1"/>
          </p:cNvGraphicFramePr>
          <p:nvPr/>
        </p:nvGraphicFramePr>
        <p:xfrm>
          <a:off x="914400" y="26670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5" imgW="545863" imgH="393529" progId="Equation.3">
                  <p:embed/>
                </p:oleObj>
              </mc:Choice>
              <mc:Fallback>
                <p:oleObj name="Equation" r:id="rId5" imgW="545863" imgH="3935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670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4"/>
          <p:cNvGraphicFramePr>
            <a:graphicFrameLocks noChangeAspect="1"/>
          </p:cNvGraphicFramePr>
          <p:nvPr/>
        </p:nvGraphicFramePr>
        <p:xfrm>
          <a:off x="685800" y="4191000"/>
          <a:ext cx="115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7" imgW="1155199" imgH="406224" progId="Equation.3">
                  <p:embed/>
                </p:oleObj>
              </mc:Choice>
              <mc:Fallback>
                <p:oleObj name="Equation" r:id="rId7" imgW="1155199" imgH="4062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191000"/>
                        <a:ext cx="1155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5"/>
          <p:cNvGraphicFramePr>
            <a:graphicFrameLocks noChangeAspect="1"/>
          </p:cNvGraphicFramePr>
          <p:nvPr/>
        </p:nvGraphicFramePr>
        <p:xfrm>
          <a:off x="2209800" y="36576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9" imgW="368140" imgH="304668" progId="Equation.3">
                  <p:embed/>
                </p:oleObj>
              </mc:Choice>
              <mc:Fallback>
                <p:oleObj name="Equation" r:id="rId9" imgW="368140" imgH="30466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6576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52400" y="4114800"/>
            <a:ext cx="504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/>
              <a:t>if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2438400" y="4038600"/>
            <a:ext cx="59801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/>
              <a:t>then        halts in a final state </a:t>
            </a:r>
          </a:p>
        </p:txBody>
      </p:sp>
      <p:graphicFrame>
        <p:nvGraphicFramePr>
          <p:cNvPr id="3084" name="Object 6"/>
          <p:cNvGraphicFramePr>
            <a:graphicFrameLocks noChangeAspect="1"/>
          </p:cNvGraphicFramePr>
          <p:nvPr/>
        </p:nvGraphicFramePr>
        <p:xfrm>
          <a:off x="3657600" y="41148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11" imgW="545863" imgH="393529" progId="Equation.3">
                  <p:embed/>
                </p:oleObj>
              </mc:Choice>
              <mc:Fallback>
                <p:oleObj name="Equation" r:id="rId11" imgW="545863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1148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5" name="Object 7"/>
          <p:cNvGraphicFramePr>
            <a:graphicFrameLocks noChangeAspect="1"/>
          </p:cNvGraphicFramePr>
          <p:nvPr/>
        </p:nvGraphicFramePr>
        <p:xfrm>
          <a:off x="895350" y="4999038"/>
          <a:ext cx="11557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12" imgW="1155199" imgH="444307" progId="Equation.3">
                  <p:embed/>
                </p:oleObj>
              </mc:Choice>
              <mc:Fallback>
                <p:oleObj name="Equation" r:id="rId12" imgW="1155199" imgH="44430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4999038"/>
                        <a:ext cx="11557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190500" y="4953000"/>
            <a:ext cx="504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/>
              <a:t>if</a:t>
            </a:r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2476500" y="4953000"/>
            <a:ext cx="6667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/>
              <a:t>then        </a:t>
            </a:r>
            <a:r>
              <a:rPr lang="en-US">
                <a:solidFill>
                  <a:srgbClr val="FF0000"/>
                </a:solidFill>
              </a:rPr>
              <a:t>halts in a non-final state</a:t>
            </a:r>
          </a:p>
        </p:txBody>
      </p:sp>
      <p:graphicFrame>
        <p:nvGraphicFramePr>
          <p:cNvPr id="3088" name="Object 8"/>
          <p:cNvGraphicFramePr>
            <a:graphicFrameLocks noChangeAspect="1"/>
          </p:cNvGraphicFramePr>
          <p:nvPr/>
        </p:nvGraphicFramePr>
        <p:xfrm>
          <a:off x="3695700" y="50292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14" imgW="545863" imgH="393529" progId="Equation.3">
                  <p:embed/>
                </p:oleObj>
              </mc:Choice>
              <mc:Fallback>
                <p:oleObj name="Equation" r:id="rId14" imgW="545863" imgH="3935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50292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4365625" y="5740400"/>
            <a:ext cx="3248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or loops forever</a:t>
            </a:r>
          </a:p>
        </p:txBody>
      </p:sp>
      <p:sp>
        <p:nvSpPr>
          <p:cNvPr id="3090" name="Rectangle 19"/>
          <p:cNvSpPr>
            <a:spLocks noChangeArrowheads="1"/>
          </p:cNvSpPr>
          <p:nvPr/>
        </p:nvSpPr>
        <p:spPr bwMode="auto">
          <a:xfrm>
            <a:off x="685800" y="304800"/>
            <a:ext cx="7620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A language is </a:t>
            </a:r>
            <a:r>
              <a:rPr lang="en-US" b="1">
                <a:solidFill>
                  <a:srgbClr val="FF0000"/>
                </a:solidFill>
              </a:rPr>
              <a:t>recursively enumerable</a:t>
            </a:r>
          </a:p>
          <a:p>
            <a:r>
              <a:rPr lang="en-US"/>
              <a:t>if some Turing machine accepts it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fld id="{F9BE2D7F-EF15-411C-956E-C81207873A4D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20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21507" name="Object 2"/>
          <p:cNvGraphicFramePr>
            <a:graphicFrameLocks noChangeAspect="1"/>
          </p:cNvGraphicFramePr>
          <p:nvPr/>
        </p:nvGraphicFramePr>
        <p:xfrm>
          <a:off x="2438400" y="0"/>
          <a:ext cx="4048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2" name="Equation" r:id="rId3" imgW="406224" imgH="571252" progId="Equation.3">
                  <p:embed/>
                </p:oleObj>
              </mc:Choice>
              <mc:Fallback>
                <p:oleObj name="Equation" r:id="rId3" imgW="406224" imgH="57125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0"/>
                        <a:ext cx="4048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3"/>
          <p:cNvGraphicFramePr>
            <a:graphicFrameLocks noChangeAspect="1"/>
          </p:cNvGraphicFramePr>
          <p:nvPr/>
        </p:nvGraphicFramePr>
        <p:xfrm>
          <a:off x="3581400" y="635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3" name="Equation" r:id="rId5" imgW="469696" imgH="571252" progId="Equation.3">
                  <p:embed/>
                </p:oleObj>
              </mc:Choice>
              <mc:Fallback>
                <p:oleObj name="Equation" r:id="rId5" imgW="469696" imgH="57125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635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4"/>
          <p:cNvGraphicFramePr>
            <a:graphicFrameLocks noChangeAspect="1"/>
          </p:cNvGraphicFramePr>
          <p:nvPr/>
        </p:nvGraphicFramePr>
        <p:xfrm>
          <a:off x="5029200" y="6350"/>
          <a:ext cx="457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4" name="Equation" r:id="rId7" imgW="457200" imgH="571500" progId="Equation.3">
                  <p:embed/>
                </p:oleObj>
              </mc:Choice>
              <mc:Fallback>
                <p:oleObj name="Equation" r:id="rId7" imgW="457200" imgH="571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6350"/>
                        <a:ext cx="457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5"/>
          <p:cNvGraphicFramePr>
            <a:graphicFrameLocks noChangeAspect="1"/>
          </p:cNvGraphicFramePr>
          <p:nvPr/>
        </p:nvGraphicFramePr>
        <p:xfrm>
          <a:off x="6324600" y="635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5" name="Equation" r:id="rId9" imgW="469696" imgH="571252" progId="Equation.3">
                  <p:embed/>
                </p:oleObj>
              </mc:Choice>
              <mc:Fallback>
                <p:oleObj name="Equation" r:id="rId9" imgW="469696" imgH="57125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635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6"/>
          <p:cNvGraphicFramePr>
            <a:graphicFrameLocks noChangeAspect="1"/>
          </p:cNvGraphicFramePr>
          <p:nvPr/>
        </p:nvGraphicFramePr>
        <p:xfrm>
          <a:off x="558800" y="1147763"/>
          <a:ext cx="1231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6" name="Equation" r:id="rId11" imgW="1231366" imgH="520474" progId="Equation.3">
                  <p:embed/>
                </p:oleObj>
              </mc:Choice>
              <mc:Fallback>
                <p:oleObj name="Equation" r:id="rId11" imgW="1231366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1147763"/>
                        <a:ext cx="1231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7"/>
          <p:cNvGraphicFramePr>
            <a:graphicFrameLocks noChangeAspect="1"/>
          </p:cNvGraphicFramePr>
          <p:nvPr/>
        </p:nvGraphicFramePr>
        <p:xfrm>
          <a:off x="7467600" y="3810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7" name="Equation" r:id="rId13" imgW="418918" imgH="114250" progId="Equation.3">
                  <p:embed/>
                </p:oleObj>
              </mc:Choice>
              <mc:Fallback>
                <p:oleObj name="Equation" r:id="rId13" imgW="418918" imgH="11425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3810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8"/>
          <p:cNvGraphicFramePr>
            <a:graphicFrameLocks noChangeAspect="1"/>
          </p:cNvGraphicFramePr>
          <p:nvPr/>
        </p:nvGraphicFramePr>
        <p:xfrm>
          <a:off x="2540000" y="12192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8" name="Equation" r:id="rId15" imgW="253890" imgH="380835" progId="Equation.3">
                  <p:embed/>
                </p:oleObj>
              </mc:Choice>
              <mc:Fallback>
                <p:oleObj name="Equation" r:id="rId15" imgW="253890" imgH="38083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12192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9"/>
          <p:cNvGraphicFramePr>
            <a:graphicFrameLocks noChangeAspect="1"/>
          </p:cNvGraphicFramePr>
          <p:nvPr/>
        </p:nvGraphicFramePr>
        <p:xfrm>
          <a:off x="3733800" y="12255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9" name="Equation" r:id="rId17" imgW="165028" imgH="368140" progId="Equation.3">
                  <p:embed/>
                </p:oleObj>
              </mc:Choice>
              <mc:Fallback>
                <p:oleObj name="Equation" r:id="rId17" imgW="165028" imgH="3681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2255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10"/>
          <p:cNvGraphicFramePr>
            <a:graphicFrameLocks noChangeAspect="1"/>
          </p:cNvGraphicFramePr>
          <p:nvPr/>
        </p:nvGraphicFramePr>
        <p:xfrm>
          <a:off x="6400800" y="12255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0" name="Equation" r:id="rId19" imgW="165028" imgH="368140" progId="Equation.3">
                  <p:embed/>
                </p:oleObj>
              </mc:Choice>
              <mc:Fallback>
                <p:oleObj name="Equation" r:id="rId19" imgW="165028" imgH="3681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2255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Object 11"/>
          <p:cNvGraphicFramePr>
            <a:graphicFrameLocks noChangeAspect="1"/>
          </p:cNvGraphicFramePr>
          <p:nvPr/>
        </p:nvGraphicFramePr>
        <p:xfrm>
          <a:off x="4953000" y="12255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1" name="Equation" r:id="rId20" imgW="253890" imgH="380835" progId="Equation.3">
                  <p:embed/>
                </p:oleObj>
              </mc:Choice>
              <mc:Fallback>
                <p:oleObj name="Equation" r:id="rId20" imgW="253890" imgH="38083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2255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7" name="Line 12"/>
          <p:cNvSpPr>
            <a:spLocks noChangeShapeType="1"/>
          </p:cNvSpPr>
          <p:nvPr/>
        </p:nvSpPr>
        <p:spPr bwMode="auto">
          <a:xfrm>
            <a:off x="457200" y="762000"/>
            <a:ext cx="8001000" cy="635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1518" name="Object 12"/>
          <p:cNvGraphicFramePr>
            <a:graphicFrameLocks noChangeAspect="1"/>
          </p:cNvGraphicFramePr>
          <p:nvPr/>
        </p:nvGraphicFramePr>
        <p:xfrm>
          <a:off x="7518400" y="137795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2" name="Equation" r:id="rId21" imgW="418918" imgH="114250" progId="Equation.3">
                  <p:embed/>
                </p:oleObj>
              </mc:Choice>
              <mc:Fallback>
                <p:oleObj name="Equation" r:id="rId21" imgW="418918" imgH="11425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0" y="137795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Object 13"/>
          <p:cNvGraphicFramePr>
            <a:graphicFrameLocks noChangeAspect="1"/>
          </p:cNvGraphicFramePr>
          <p:nvPr/>
        </p:nvGraphicFramePr>
        <p:xfrm>
          <a:off x="457200" y="222091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3" name="Equation" r:id="rId22" imgW="1295400" imgH="520700" progId="Equation.3">
                  <p:embed/>
                </p:oleObj>
              </mc:Choice>
              <mc:Fallback>
                <p:oleObj name="Equation" r:id="rId22" imgW="1295400" imgH="5207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20913"/>
                        <a:ext cx="129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0" name="Object 14"/>
          <p:cNvGraphicFramePr>
            <a:graphicFrameLocks noChangeAspect="1"/>
          </p:cNvGraphicFramePr>
          <p:nvPr/>
        </p:nvGraphicFramePr>
        <p:xfrm>
          <a:off x="457200" y="3282950"/>
          <a:ext cx="1270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4" name="Equation" r:id="rId24" imgW="1269449" imgH="533169" progId="Equation.3">
                  <p:embed/>
                </p:oleObj>
              </mc:Choice>
              <mc:Fallback>
                <p:oleObj name="Equation" r:id="rId24" imgW="1269449" imgH="53316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282950"/>
                        <a:ext cx="1270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1" name="Line 16"/>
          <p:cNvSpPr>
            <a:spLocks noChangeShapeType="1"/>
          </p:cNvSpPr>
          <p:nvPr/>
        </p:nvSpPr>
        <p:spPr bwMode="auto">
          <a:xfrm>
            <a:off x="1879600" y="158750"/>
            <a:ext cx="25400" cy="51054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1522" name="Object 15"/>
          <p:cNvGraphicFramePr>
            <a:graphicFrameLocks noChangeAspect="1"/>
          </p:cNvGraphicFramePr>
          <p:nvPr/>
        </p:nvGraphicFramePr>
        <p:xfrm>
          <a:off x="3613150" y="22161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5" name="Equation" r:id="rId26" imgW="253890" imgH="380835" progId="Equation.3">
                  <p:embed/>
                </p:oleObj>
              </mc:Choice>
              <mc:Fallback>
                <p:oleObj name="Equation" r:id="rId26" imgW="253890" imgH="38083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150" y="22161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3" name="Object 16"/>
          <p:cNvGraphicFramePr>
            <a:graphicFrameLocks noChangeAspect="1"/>
          </p:cNvGraphicFramePr>
          <p:nvPr/>
        </p:nvGraphicFramePr>
        <p:xfrm>
          <a:off x="2546350" y="2216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6" name="Equation" r:id="rId27" imgW="165028" imgH="368140" progId="Equation.3">
                  <p:embed/>
                </p:oleObj>
              </mc:Choice>
              <mc:Fallback>
                <p:oleObj name="Equation" r:id="rId27" imgW="165028" imgH="3681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2216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4" name="Object 17"/>
          <p:cNvGraphicFramePr>
            <a:graphicFrameLocks noChangeAspect="1"/>
          </p:cNvGraphicFramePr>
          <p:nvPr/>
        </p:nvGraphicFramePr>
        <p:xfrm>
          <a:off x="4984750" y="22161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7" name="Equation" r:id="rId28" imgW="253890" imgH="380835" progId="Equation.3">
                  <p:embed/>
                </p:oleObj>
              </mc:Choice>
              <mc:Fallback>
                <p:oleObj name="Equation" r:id="rId28" imgW="253890" imgH="38083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0" y="22161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5" name="Object 18"/>
          <p:cNvGraphicFramePr>
            <a:graphicFrameLocks noChangeAspect="1"/>
          </p:cNvGraphicFramePr>
          <p:nvPr/>
        </p:nvGraphicFramePr>
        <p:xfrm>
          <a:off x="6356350" y="2216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8" name="Equation" r:id="rId29" imgW="165028" imgH="368140" progId="Equation.3">
                  <p:embed/>
                </p:oleObj>
              </mc:Choice>
              <mc:Fallback>
                <p:oleObj name="Equation" r:id="rId29" imgW="165028" imgH="3681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6350" y="2216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6" name="Object 19"/>
          <p:cNvGraphicFramePr>
            <a:graphicFrameLocks noChangeAspect="1"/>
          </p:cNvGraphicFramePr>
          <p:nvPr/>
        </p:nvGraphicFramePr>
        <p:xfrm>
          <a:off x="7473950" y="236855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9" name="Equation" r:id="rId31" imgW="418918" imgH="114250" progId="Equation.3">
                  <p:embed/>
                </p:oleObj>
              </mc:Choice>
              <mc:Fallback>
                <p:oleObj name="Equation" r:id="rId31" imgW="418918" imgH="11425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3950" y="236855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7" name="Object 20"/>
          <p:cNvGraphicFramePr>
            <a:graphicFrameLocks noChangeAspect="1"/>
          </p:cNvGraphicFramePr>
          <p:nvPr/>
        </p:nvGraphicFramePr>
        <p:xfrm>
          <a:off x="2457450" y="33591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0" name="Equation" r:id="rId32" imgW="253890" imgH="380835" progId="Equation.3">
                  <p:embed/>
                </p:oleObj>
              </mc:Choice>
              <mc:Fallback>
                <p:oleObj name="Equation" r:id="rId32" imgW="253890" imgH="38083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33591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8" name="Object 21"/>
          <p:cNvGraphicFramePr>
            <a:graphicFrameLocks noChangeAspect="1"/>
          </p:cNvGraphicFramePr>
          <p:nvPr/>
        </p:nvGraphicFramePr>
        <p:xfrm>
          <a:off x="4972050" y="3359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1" name="Equation" r:id="rId33" imgW="165028" imgH="368140" progId="Equation.3">
                  <p:embed/>
                </p:oleObj>
              </mc:Choice>
              <mc:Fallback>
                <p:oleObj name="Equation" r:id="rId33" imgW="165028" imgH="3681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0" y="3359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9" name="Object 22"/>
          <p:cNvGraphicFramePr>
            <a:graphicFrameLocks noChangeAspect="1"/>
          </p:cNvGraphicFramePr>
          <p:nvPr/>
        </p:nvGraphicFramePr>
        <p:xfrm>
          <a:off x="6419850" y="3359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2" name="Equation" r:id="rId34" imgW="165028" imgH="368140" progId="Equation.3">
                  <p:embed/>
                </p:oleObj>
              </mc:Choice>
              <mc:Fallback>
                <p:oleObj name="Equation" r:id="rId34" imgW="165028" imgH="3681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9850" y="3359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0" name="Object 23"/>
          <p:cNvGraphicFramePr>
            <a:graphicFrameLocks noChangeAspect="1"/>
          </p:cNvGraphicFramePr>
          <p:nvPr/>
        </p:nvGraphicFramePr>
        <p:xfrm>
          <a:off x="3733800" y="3359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3" name="Equation" r:id="rId35" imgW="165028" imgH="368140" progId="Equation.3">
                  <p:embed/>
                </p:oleObj>
              </mc:Choice>
              <mc:Fallback>
                <p:oleObj name="Equation" r:id="rId35" imgW="165028" imgH="3681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359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1" name="Object 24"/>
          <p:cNvGraphicFramePr>
            <a:graphicFrameLocks noChangeAspect="1"/>
          </p:cNvGraphicFramePr>
          <p:nvPr/>
        </p:nvGraphicFramePr>
        <p:xfrm>
          <a:off x="7461250" y="351155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4" name="Equation" r:id="rId36" imgW="418918" imgH="114250" progId="Equation.3">
                  <p:embed/>
                </p:oleObj>
              </mc:Choice>
              <mc:Fallback>
                <p:oleObj name="Equation" r:id="rId36" imgW="418918" imgH="11425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0" y="351155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2" name="Object 25"/>
          <p:cNvGraphicFramePr>
            <a:graphicFrameLocks noChangeAspect="1"/>
          </p:cNvGraphicFramePr>
          <p:nvPr/>
        </p:nvGraphicFramePr>
        <p:xfrm>
          <a:off x="457200" y="450691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5" name="Equation" r:id="rId37" imgW="1295400" imgH="520700" progId="Equation.3">
                  <p:embed/>
                </p:oleObj>
              </mc:Choice>
              <mc:Fallback>
                <p:oleObj name="Equation" r:id="rId37" imgW="1295400" imgH="5207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506913"/>
                        <a:ext cx="129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3" name="Object 26"/>
          <p:cNvGraphicFramePr>
            <a:graphicFrameLocks noChangeAspect="1"/>
          </p:cNvGraphicFramePr>
          <p:nvPr/>
        </p:nvGraphicFramePr>
        <p:xfrm>
          <a:off x="2438400" y="45783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6" name="Equation" r:id="rId39" imgW="253890" imgH="380835" progId="Equation.3">
                  <p:embed/>
                </p:oleObj>
              </mc:Choice>
              <mc:Fallback>
                <p:oleObj name="Equation" r:id="rId39" imgW="253890" imgH="38083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5783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4" name="Object 27"/>
          <p:cNvGraphicFramePr>
            <a:graphicFrameLocks noChangeAspect="1"/>
          </p:cNvGraphicFramePr>
          <p:nvPr/>
        </p:nvGraphicFramePr>
        <p:xfrm>
          <a:off x="6400800" y="45783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7" name="Equation" r:id="rId40" imgW="165028" imgH="368140" progId="Equation.3">
                  <p:embed/>
                </p:oleObj>
              </mc:Choice>
              <mc:Fallback>
                <p:oleObj name="Equation" r:id="rId40" imgW="165028" imgH="3681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5783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5" name="Object 28"/>
          <p:cNvGraphicFramePr>
            <a:graphicFrameLocks noChangeAspect="1"/>
          </p:cNvGraphicFramePr>
          <p:nvPr/>
        </p:nvGraphicFramePr>
        <p:xfrm>
          <a:off x="4953000" y="45783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8" name="Equation" r:id="rId41" imgW="253890" imgH="380835" progId="Equation.3">
                  <p:embed/>
                </p:oleObj>
              </mc:Choice>
              <mc:Fallback>
                <p:oleObj name="Equation" r:id="rId41" imgW="253890" imgH="38083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5783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6" name="Object 29"/>
          <p:cNvGraphicFramePr>
            <a:graphicFrameLocks noChangeAspect="1"/>
          </p:cNvGraphicFramePr>
          <p:nvPr/>
        </p:nvGraphicFramePr>
        <p:xfrm>
          <a:off x="7442200" y="473075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9" name="Equation" r:id="rId42" imgW="418918" imgH="114250" progId="Equation.3">
                  <p:embed/>
                </p:oleObj>
              </mc:Choice>
              <mc:Fallback>
                <p:oleObj name="Equation" r:id="rId42" imgW="418918" imgH="11425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2200" y="473075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7" name="Object 30"/>
          <p:cNvGraphicFramePr>
            <a:graphicFrameLocks noChangeAspect="1"/>
          </p:cNvGraphicFramePr>
          <p:nvPr/>
        </p:nvGraphicFramePr>
        <p:xfrm>
          <a:off x="3708400" y="45783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0" name="Equation" r:id="rId43" imgW="253890" imgH="380835" progId="Equation.3">
                  <p:embed/>
                </p:oleObj>
              </mc:Choice>
              <mc:Fallback>
                <p:oleObj name="Equation" r:id="rId43" imgW="253890" imgH="38083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5783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8" name="Oval 33"/>
          <p:cNvSpPr>
            <a:spLocks noChangeArrowheads="1"/>
          </p:cNvSpPr>
          <p:nvPr/>
        </p:nvSpPr>
        <p:spPr bwMode="auto">
          <a:xfrm>
            <a:off x="2209800" y="990600"/>
            <a:ext cx="8382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39" name="Oval 34"/>
          <p:cNvSpPr>
            <a:spLocks noChangeArrowheads="1"/>
          </p:cNvSpPr>
          <p:nvPr/>
        </p:nvSpPr>
        <p:spPr bwMode="auto">
          <a:xfrm>
            <a:off x="3352800" y="1981200"/>
            <a:ext cx="8382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40" name="Text Box 35"/>
          <p:cNvSpPr txBox="1">
            <a:spLocks noChangeArrowheads="1"/>
          </p:cNvSpPr>
          <p:nvPr/>
        </p:nvSpPr>
        <p:spPr bwMode="auto">
          <a:xfrm>
            <a:off x="228600" y="5867400"/>
            <a:ext cx="2027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/>
              <a:t>Question:</a:t>
            </a:r>
          </a:p>
        </p:txBody>
      </p:sp>
      <p:graphicFrame>
        <p:nvGraphicFramePr>
          <p:cNvPr id="21541" name="Object 31"/>
          <p:cNvGraphicFramePr>
            <a:graphicFrameLocks noChangeAspect="1"/>
          </p:cNvGraphicFramePr>
          <p:nvPr/>
        </p:nvGraphicFramePr>
        <p:xfrm>
          <a:off x="2413000" y="5867400"/>
          <a:ext cx="2032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1" name="Equation" r:id="rId44" imgW="2032000" imgH="533400" progId="Equation.3">
                  <p:embed/>
                </p:oleObj>
              </mc:Choice>
              <mc:Fallback>
                <p:oleObj name="Equation" r:id="rId44" imgW="2032000" imgH="5334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5867400"/>
                        <a:ext cx="2032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fld id="{26AE9372-4BC4-46EC-8ADC-4F651FBFCFCE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21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22531" name="Object 2"/>
          <p:cNvGraphicFramePr>
            <a:graphicFrameLocks noChangeAspect="1"/>
          </p:cNvGraphicFramePr>
          <p:nvPr/>
        </p:nvGraphicFramePr>
        <p:xfrm>
          <a:off x="2438400" y="0"/>
          <a:ext cx="4048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7" name="Equation" r:id="rId3" imgW="406224" imgH="571252" progId="Equation.3">
                  <p:embed/>
                </p:oleObj>
              </mc:Choice>
              <mc:Fallback>
                <p:oleObj name="Equation" r:id="rId3" imgW="406224" imgH="57125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0"/>
                        <a:ext cx="4048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3"/>
          <p:cNvGraphicFramePr>
            <a:graphicFrameLocks noChangeAspect="1"/>
          </p:cNvGraphicFramePr>
          <p:nvPr/>
        </p:nvGraphicFramePr>
        <p:xfrm>
          <a:off x="3581400" y="635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8" name="Equation" r:id="rId5" imgW="469696" imgH="571252" progId="Equation.3">
                  <p:embed/>
                </p:oleObj>
              </mc:Choice>
              <mc:Fallback>
                <p:oleObj name="Equation" r:id="rId5" imgW="469696" imgH="57125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635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4"/>
          <p:cNvGraphicFramePr>
            <a:graphicFrameLocks noChangeAspect="1"/>
          </p:cNvGraphicFramePr>
          <p:nvPr/>
        </p:nvGraphicFramePr>
        <p:xfrm>
          <a:off x="5029200" y="6350"/>
          <a:ext cx="457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9" name="Equation" r:id="rId7" imgW="457200" imgH="571500" progId="Equation.3">
                  <p:embed/>
                </p:oleObj>
              </mc:Choice>
              <mc:Fallback>
                <p:oleObj name="Equation" r:id="rId7" imgW="457200" imgH="571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6350"/>
                        <a:ext cx="457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5"/>
          <p:cNvGraphicFramePr>
            <a:graphicFrameLocks noChangeAspect="1"/>
          </p:cNvGraphicFramePr>
          <p:nvPr/>
        </p:nvGraphicFramePr>
        <p:xfrm>
          <a:off x="6324600" y="635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" name="Equation" r:id="rId9" imgW="469696" imgH="571252" progId="Equation.3">
                  <p:embed/>
                </p:oleObj>
              </mc:Choice>
              <mc:Fallback>
                <p:oleObj name="Equation" r:id="rId9" imgW="469696" imgH="57125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635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6"/>
          <p:cNvGraphicFramePr>
            <a:graphicFrameLocks noChangeAspect="1"/>
          </p:cNvGraphicFramePr>
          <p:nvPr/>
        </p:nvGraphicFramePr>
        <p:xfrm>
          <a:off x="558800" y="1147763"/>
          <a:ext cx="1231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1" name="Equation" r:id="rId11" imgW="1231366" imgH="520474" progId="Equation.3">
                  <p:embed/>
                </p:oleObj>
              </mc:Choice>
              <mc:Fallback>
                <p:oleObj name="Equation" r:id="rId11" imgW="1231366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1147763"/>
                        <a:ext cx="1231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7"/>
          <p:cNvGraphicFramePr>
            <a:graphicFrameLocks noChangeAspect="1"/>
          </p:cNvGraphicFramePr>
          <p:nvPr/>
        </p:nvGraphicFramePr>
        <p:xfrm>
          <a:off x="7467600" y="3810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2" name="Equation" r:id="rId13" imgW="418918" imgH="114250" progId="Equation.3">
                  <p:embed/>
                </p:oleObj>
              </mc:Choice>
              <mc:Fallback>
                <p:oleObj name="Equation" r:id="rId13" imgW="418918" imgH="11425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3810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8"/>
          <p:cNvGraphicFramePr>
            <a:graphicFrameLocks noChangeAspect="1"/>
          </p:cNvGraphicFramePr>
          <p:nvPr/>
        </p:nvGraphicFramePr>
        <p:xfrm>
          <a:off x="2540000" y="12192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3" name="Equation" r:id="rId15" imgW="253890" imgH="380835" progId="Equation.3">
                  <p:embed/>
                </p:oleObj>
              </mc:Choice>
              <mc:Fallback>
                <p:oleObj name="Equation" r:id="rId15" imgW="253890" imgH="38083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12192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9"/>
          <p:cNvGraphicFramePr>
            <a:graphicFrameLocks noChangeAspect="1"/>
          </p:cNvGraphicFramePr>
          <p:nvPr/>
        </p:nvGraphicFramePr>
        <p:xfrm>
          <a:off x="3733800" y="12255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4" name="Equation" r:id="rId17" imgW="165028" imgH="368140" progId="Equation.3">
                  <p:embed/>
                </p:oleObj>
              </mc:Choice>
              <mc:Fallback>
                <p:oleObj name="Equation" r:id="rId17" imgW="165028" imgH="3681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2255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0"/>
          <p:cNvGraphicFramePr>
            <a:graphicFrameLocks noChangeAspect="1"/>
          </p:cNvGraphicFramePr>
          <p:nvPr/>
        </p:nvGraphicFramePr>
        <p:xfrm>
          <a:off x="6400800" y="12255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5" name="Equation" r:id="rId19" imgW="165028" imgH="368140" progId="Equation.3">
                  <p:embed/>
                </p:oleObj>
              </mc:Choice>
              <mc:Fallback>
                <p:oleObj name="Equation" r:id="rId19" imgW="165028" imgH="3681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2255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11"/>
          <p:cNvGraphicFramePr>
            <a:graphicFrameLocks noChangeAspect="1"/>
          </p:cNvGraphicFramePr>
          <p:nvPr/>
        </p:nvGraphicFramePr>
        <p:xfrm>
          <a:off x="4953000" y="12255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6" name="Equation" r:id="rId20" imgW="253890" imgH="380835" progId="Equation.3">
                  <p:embed/>
                </p:oleObj>
              </mc:Choice>
              <mc:Fallback>
                <p:oleObj name="Equation" r:id="rId20" imgW="253890" imgH="38083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2255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Line 12"/>
          <p:cNvSpPr>
            <a:spLocks noChangeShapeType="1"/>
          </p:cNvSpPr>
          <p:nvPr/>
        </p:nvSpPr>
        <p:spPr bwMode="auto">
          <a:xfrm>
            <a:off x="457200" y="762000"/>
            <a:ext cx="8001000" cy="635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2542" name="Object 12"/>
          <p:cNvGraphicFramePr>
            <a:graphicFrameLocks noChangeAspect="1"/>
          </p:cNvGraphicFramePr>
          <p:nvPr/>
        </p:nvGraphicFramePr>
        <p:xfrm>
          <a:off x="7518400" y="137795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7" name="Equation" r:id="rId21" imgW="418918" imgH="114250" progId="Equation.3">
                  <p:embed/>
                </p:oleObj>
              </mc:Choice>
              <mc:Fallback>
                <p:oleObj name="Equation" r:id="rId21" imgW="418918" imgH="11425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0" y="137795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Object 13"/>
          <p:cNvGraphicFramePr>
            <a:graphicFrameLocks noChangeAspect="1"/>
          </p:cNvGraphicFramePr>
          <p:nvPr/>
        </p:nvGraphicFramePr>
        <p:xfrm>
          <a:off x="457200" y="222091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8" name="Equation" r:id="rId22" imgW="1295400" imgH="520700" progId="Equation.3">
                  <p:embed/>
                </p:oleObj>
              </mc:Choice>
              <mc:Fallback>
                <p:oleObj name="Equation" r:id="rId22" imgW="1295400" imgH="5207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20913"/>
                        <a:ext cx="129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4" name="Object 14"/>
          <p:cNvGraphicFramePr>
            <a:graphicFrameLocks noChangeAspect="1"/>
          </p:cNvGraphicFramePr>
          <p:nvPr/>
        </p:nvGraphicFramePr>
        <p:xfrm>
          <a:off x="457200" y="3282950"/>
          <a:ext cx="1270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9" name="Equation" r:id="rId24" imgW="1269449" imgH="533169" progId="Equation.3">
                  <p:embed/>
                </p:oleObj>
              </mc:Choice>
              <mc:Fallback>
                <p:oleObj name="Equation" r:id="rId24" imgW="1269449" imgH="53316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282950"/>
                        <a:ext cx="1270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5" name="Line 16"/>
          <p:cNvSpPr>
            <a:spLocks noChangeShapeType="1"/>
          </p:cNvSpPr>
          <p:nvPr/>
        </p:nvSpPr>
        <p:spPr bwMode="auto">
          <a:xfrm>
            <a:off x="1879600" y="158750"/>
            <a:ext cx="25400" cy="51054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2546" name="Object 15"/>
          <p:cNvGraphicFramePr>
            <a:graphicFrameLocks noChangeAspect="1"/>
          </p:cNvGraphicFramePr>
          <p:nvPr/>
        </p:nvGraphicFramePr>
        <p:xfrm>
          <a:off x="3613150" y="22161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0" name="Equation" r:id="rId26" imgW="253890" imgH="380835" progId="Equation.3">
                  <p:embed/>
                </p:oleObj>
              </mc:Choice>
              <mc:Fallback>
                <p:oleObj name="Equation" r:id="rId26" imgW="253890" imgH="38083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150" y="22161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7" name="Object 16"/>
          <p:cNvGraphicFramePr>
            <a:graphicFrameLocks noChangeAspect="1"/>
          </p:cNvGraphicFramePr>
          <p:nvPr/>
        </p:nvGraphicFramePr>
        <p:xfrm>
          <a:off x="2546350" y="2216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1" name="Equation" r:id="rId27" imgW="165028" imgH="368140" progId="Equation.3">
                  <p:embed/>
                </p:oleObj>
              </mc:Choice>
              <mc:Fallback>
                <p:oleObj name="Equation" r:id="rId27" imgW="165028" imgH="3681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2216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" name="Object 17"/>
          <p:cNvGraphicFramePr>
            <a:graphicFrameLocks noChangeAspect="1"/>
          </p:cNvGraphicFramePr>
          <p:nvPr/>
        </p:nvGraphicFramePr>
        <p:xfrm>
          <a:off x="4984750" y="22161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2" name="Equation" r:id="rId28" imgW="253890" imgH="380835" progId="Equation.3">
                  <p:embed/>
                </p:oleObj>
              </mc:Choice>
              <mc:Fallback>
                <p:oleObj name="Equation" r:id="rId28" imgW="253890" imgH="38083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0" y="22161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9" name="Object 18"/>
          <p:cNvGraphicFramePr>
            <a:graphicFrameLocks noChangeAspect="1"/>
          </p:cNvGraphicFramePr>
          <p:nvPr/>
        </p:nvGraphicFramePr>
        <p:xfrm>
          <a:off x="6356350" y="2216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3" name="Equation" r:id="rId29" imgW="165028" imgH="368140" progId="Equation.3">
                  <p:embed/>
                </p:oleObj>
              </mc:Choice>
              <mc:Fallback>
                <p:oleObj name="Equation" r:id="rId29" imgW="165028" imgH="3681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6350" y="2216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0" name="Object 19"/>
          <p:cNvGraphicFramePr>
            <a:graphicFrameLocks noChangeAspect="1"/>
          </p:cNvGraphicFramePr>
          <p:nvPr/>
        </p:nvGraphicFramePr>
        <p:xfrm>
          <a:off x="7473950" y="236855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4" name="Equation" r:id="rId31" imgW="418918" imgH="114250" progId="Equation.3">
                  <p:embed/>
                </p:oleObj>
              </mc:Choice>
              <mc:Fallback>
                <p:oleObj name="Equation" r:id="rId31" imgW="418918" imgH="11425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3950" y="236855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1" name="Object 20"/>
          <p:cNvGraphicFramePr>
            <a:graphicFrameLocks noChangeAspect="1"/>
          </p:cNvGraphicFramePr>
          <p:nvPr/>
        </p:nvGraphicFramePr>
        <p:xfrm>
          <a:off x="2457450" y="33591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5" name="Equation" r:id="rId32" imgW="253890" imgH="380835" progId="Equation.3">
                  <p:embed/>
                </p:oleObj>
              </mc:Choice>
              <mc:Fallback>
                <p:oleObj name="Equation" r:id="rId32" imgW="253890" imgH="38083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33591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2" name="Object 21"/>
          <p:cNvGraphicFramePr>
            <a:graphicFrameLocks noChangeAspect="1"/>
          </p:cNvGraphicFramePr>
          <p:nvPr/>
        </p:nvGraphicFramePr>
        <p:xfrm>
          <a:off x="4972050" y="3359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6" name="Equation" r:id="rId33" imgW="165028" imgH="368140" progId="Equation.3">
                  <p:embed/>
                </p:oleObj>
              </mc:Choice>
              <mc:Fallback>
                <p:oleObj name="Equation" r:id="rId33" imgW="165028" imgH="3681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0" y="3359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3" name="Object 22"/>
          <p:cNvGraphicFramePr>
            <a:graphicFrameLocks noChangeAspect="1"/>
          </p:cNvGraphicFramePr>
          <p:nvPr/>
        </p:nvGraphicFramePr>
        <p:xfrm>
          <a:off x="6419850" y="3359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7" name="Equation" r:id="rId34" imgW="165028" imgH="368140" progId="Equation.3">
                  <p:embed/>
                </p:oleObj>
              </mc:Choice>
              <mc:Fallback>
                <p:oleObj name="Equation" r:id="rId34" imgW="165028" imgH="3681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9850" y="3359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4" name="Object 23"/>
          <p:cNvGraphicFramePr>
            <a:graphicFrameLocks noChangeAspect="1"/>
          </p:cNvGraphicFramePr>
          <p:nvPr/>
        </p:nvGraphicFramePr>
        <p:xfrm>
          <a:off x="3733800" y="3359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8" name="Equation" r:id="rId35" imgW="165028" imgH="368140" progId="Equation.3">
                  <p:embed/>
                </p:oleObj>
              </mc:Choice>
              <mc:Fallback>
                <p:oleObj name="Equation" r:id="rId35" imgW="165028" imgH="3681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359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5" name="Object 24"/>
          <p:cNvGraphicFramePr>
            <a:graphicFrameLocks noChangeAspect="1"/>
          </p:cNvGraphicFramePr>
          <p:nvPr/>
        </p:nvGraphicFramePr>
        <p:xfrm>
          <a:off x="7461250" y="351155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9" name="Equation" r:id="rId36" imgW="418918" imgH="114250" progId="Equation.3">
                  <p:embed/>
                </p:oleObj>
              </mc:Choice>
              <mc:Fallback>
                <p:oleObj name="Equation" r:id="rId36" imgW="418918" imgH="11425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0" y="351155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6" name="Object 25"/>
          <p:cNvGraphicFramePr>
            <a:graphicFrameLocks noChangeAspect="1"/>
          </p:cNvGraphicFramePr>
          <p:nvPr/>
        </p:nvGraphicFramePr>
        <p:xfrm>
          <a:off x="457200" y="450691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0" name="Equation" r:id="rId37" imgW="1295400" imgH="520700" progId="Equation.3">
                  <p:embed/>
                </p:oleObj>
              </mc:Choice>
              <mc:Fallback>
                <p:oleObj name="Equation" r:id="rId37" imgW="1295400" imgH="5207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506913"/>
                        <a:ext cx="129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7" name="Object 26"/>
          <p:cNvGraphicFramePr>
            <a:graphicFrameLocks noChangeAspect="1"/>
          </p:cNvGraphicFramePr>
          <p:nvPr/>
        </p:nvGraphicFramePr>
        <p:xfrm>
          <a:off x="2438400" y="45783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1" name="Equation" r:id="rId39" imgW="253890" imgH="380835" progId="Equation.3">
                  <p:embed/>
                </p:oleObj>
              </mc:Choice>
              <mc:Fallback>
                <p:oleObj name="Equation" r:id="rId39" imgW="253890" imgH="38083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5783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8" name="Object 27"/>
          <p:cNvGraphicFramePr>
            <a:graphicFrameLocks noChangeAspect="1"/>
          </p:cNvGraphicFramePr>
          <p:nvPr/>
        </p:nvGraphicFramePr>
        <p:xfrm>
          <a:off x="6400800" y="45783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2" name="Equation" r:id="rId40" imgW="165028" imgH="368140" progId="Equation.3">
                  <p:embed/>
                </p:oleObj>
              </mc:Choice>
              <mc:Fallback>
                <p:oleObj name="Equation" r:id="rId40" imgW="165028" imgH="3681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5783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9" name="Object 28"/>
          <p:cNvGraphicFramePr>
            <a:graphicFrameLocks noChangeAspect="1"/>
          </p:cNvGraphicFramePr>
          <p:nvPr/>
        </p:nvGraphicFramePr>
        <p:xfrm>
          <a:off x="4953000" y="45783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3" name="Equation" r:id="rId41" imgW="253890" imgH="380835" progId="Equation.3">
                  <p:embed/>
                </p:oleObj>
              </mc:Choice>
              <mc:Fallback>
                <p:oleObj name="Equation" r:id="rId41" imgW="253890" imgH="38083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5783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0" name="Object 29"/>
          <p:cNvGraphicFramePr>
            <a:graphicFrameLocks noChangeAspect="1"/>
          </p:cNvGraphicFramePr>
          <p:nvPr/>
        </p:nvGraphicFramePr>
        <p:xfrm>
          <a:off x="7442200" y="473075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4" name="Equation" r:id="rId42" imgW="418918" imgH="114250" progId="Equation.3">
                  <p:embed/>
                </p:oleObj>
              </mc:Choice>
              <mc:Fallback>
                <p:oleObj name="Equation" r:id="rId42" imgW="418918" imgH="11425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2200" y="473075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1" name="Object 30"/>
          <p:cNvGraphicFramePr>
            <a:graphicFrameLocks noChangeAspect="1"/>
          </p:cNvGraphicFramePr>
          <p:nvPr/>
        </p:nvGraphicFramePr>
        <p:xfrm>
          <a:off x="3708400" y="45783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5" name="Equation" r:id="rId43" imgW="253890" imgH="380835" progId="Equation.3">
                  <p:embed/>
                </p:oleObj>
              </mc:Choice>
              <mc:Fallback>
                <p:oleObj name="Equation" r:id="rId43" imgW="253890" imgH="38083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5783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2" name="Oval 33"/>
          <p:cNvSpPr>
            <a:spLocks noChangeArrowheads="1"/>
          </p:cNvSpPr>
          <p:nvPr/>
        </p:nvSpPr>
        <p:spPr bwMode="auto">
          <a:xfrm>
            <a:off x="2209800" y="990600"/>
            <a:ext cx="8382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63" name="Oval 34"/>
          <p:cNvSpPr>
            <a:spLocks noChangeArrowheads="1"/>
          </p:cNvSpPr>
          <p:nvPr/>
        </p:nvSpPr>
        <p:spPr bwMode="auto">
          <a:xfrm>
            <a:off x="3352800" y="1981200"/>
            <a:ext cx="8382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64" name="Text Box 35"/>
          <p:cNvSpPr txBox="1">
            <a:spLocks noChangeArrowheads="1"/>
          </p:cNvSpPr>
          <p:nvPr/>
        </p:nvSpPr>
        <p:spPr bwMode="auto">
          <a:xfrm>
            <a:off x="0" y="5791200"/>
            <a:ext cx="17097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/>
              <a:t>Answer:</a:t>
            </a:r>
          </a:p>
        </p:txBody>
      </p:sp>
      <p:graphicFrame>
        <p:nvGraphicFramePr>
          <p:cNvPr id="22565" name="Object 31"/>
          <p:cNvGraphicFramePr>
            <a:graphicFrameLocks noChangeAspect="1"/>
          </p:cNvGraphicFramePr>
          <p:nvPr/>
        </p:nvGraphicFramePr>
        <p:xfrm>
          <a:off x="2038350" y="5791200"/>
          <a:ext cx="17653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6" name="Equation" r:id="rId44" imgW="1765300" imgH="533400" progId="Equation.3">
                  <p:embed/>
                </p:oleObj>
              </mc:Choice>
              <mc:Fallback>
                <p:oleObj name="Equation" r:id="rId44" imgW="1765300" imgH="5334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5791200"/>
                        <a:ext cx="17653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6" name="Object 32"/>
          <p:cNvGraphicFramePr>
            <a:graphicFrameLocks noChangeAspect="1"/>
          </p:cNvGraphicFramePr>
          <p:nvPr/>
        </p:nvGraphicFramePr>
        <p:xfrm>
          <a:off x="5524500" y="5257800"/>
          <a:ext cx="21971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7" name="Equation" r:id="rId46" imgW="2197100" imgH="1524000" progId="Equation.3">
                  <p:embed/>
                </p:oleObj>
              </mc:Choice>
              <mc:Fallback>
                <p:oleObj name="Equation" r:id="rId46" imgW="2197100" imgH="15240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5257800"/>
                        <a:ext cx="21971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fld id="{31DE999D-282D-440B-9CB6-28B2244FD8BD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22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365125" y="787400"/>
            <a:ext cx="19700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/>
              <a:t>Similarly:</a:t>
            </a:r>
          </a:p>
        </p:txBody>
      </p:sp>
      <p:graphicFrame>
        <p:nvGraphicFramePr>
          <p:cNvPr id="23556" name="Object 2"/>
          <p:cNvGraphicFramePr>
            <a:graphicFrameLocks noChangeAspect="1"/>
          </p:cNvGraphicFramePr>
          <p:nvPr/>
        </p:nvGraphicFramePr>
        <p:xfrm>
          <a:off x="3105150" y="812800"/>
          <a:ext cx="1905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Equation" r:id="rId3" imgW="1905000" imgH="584200" progId="Equation.3">
                  <p:embed/>
                </p:oleObj>
              </mc:Choice>
              <mc:Fallback>
                <p:oleObj name="Equation" r:id="rId3" imgW="1905000" imgH="584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150" y="812800"/>
                        <a:ext cx="1905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3"/>
          <p:cNvGraphicFramePr>
            <a:graphicFrameLocks noChangeAspect="1"/>
          </p:cNvGraphicFramePr>
          <p:nvPr/>
        </p:nvGraphicFramePr>
        <p:xfrm>
          <a:off x="5695950" y="3898900"/>
          <a:ext cx="23876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5" imgW="2387600" imgH="1651000" progId="Equation.3">
                  <p:embed/>
                </p:oleObj>
              </mc:Choice>
              <mc:Fallback>
                <p:oleObj name="Equation" r:id="rId5" imgW="2387600" imgH="165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950" y="3898900"/>
                        <a:ext cx="23876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4"/>
          <p:cNvGraphicFramePr>
            <a:graphicFrameLocks noChangeAspect="1"/>
          </p:cNvGraphicFramePr>
          <p:nvPr/>
        </p:nvGraphicFramePr>
        <p:xfrm>
          <a:off x="984250" y="3898900"/>
          <a:ext cx="23876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Equation" r:id="rId7" imgW="2387600" imgH="1651000" progId="Equation.3">
                  <p:embed/>
                </p:oleObj>
              </mc:Choice>
              <mc:Fallback>
                <p:oleObj name="Equation" r:id="rId7" imgW="2387600" imgH="165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3898900"/>
                        <a:ext cx="23876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562600" y="762000"/>
            <a:ext cx="167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/>
              <a:t>for any </a:t>
            </a:r>
          </a:p>
        </p:txBody>
      </p:sp>
      <p:graphicFrame>
        <p:nvGraphicFramePr>
          <p:cNvPr id="23560" name="Object 5"/>
          <p:cNvGraphicFramePr>
            <a:graphicFrameLocks noChangeAspect="1"/>
          </p:cNvGraphicFramePr>
          <p:nvPr/>
        </p:nvGraphicFramePr>
        <p:xfrm>
          <a:off x="7461250" y="901700"/>
          <a:ext cx="163513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Equation" r:id="rId9" imgW="165028" imgH="380835" progId="Equation.3">
                  <p:embed/>
                </p:oleObj>
              </mc:Choice>
              <mc:Fallback>
                <p:oleObj name="Equation" r:id="rId9" imgW="165028" imgH="38083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0" y="901700"/>
                        <a:ext cx="163513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609600" y="2590800"/>
            <a:ext cx="3136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/>
              <a:t>Because either: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4191000" y="4343400"/>
            <a:ext cx="593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/>
              <a:t>or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fld id="{FD5CB08C-0B8F-4B6B-BC8D-22AD20CFC4ED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23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365125" y="330200"/>
            <a:ext cx="86248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/>
              <a:t>Therefore, the machine            cannot exist </a:t>
            </a:r>
          </a:p>
        </p:txBody>
      </p:sp>
      <p:graphicFrame>
        <p:nvGraphicFramePr>
          <p:cNvPr id="24580" name="Object 2"/>
          <p:cNvGraphicFramePr>
            <a:graphicFrameLocks noChangeAspect="1"/>
          </p:cNvGraphicFramePr>
          <p:nvPr/>
        </p:nvGraphicFramePr>
        <p:xfrm>
          <a:off x="5302250" y="355600"/>
          <a:ext cx="7350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Equation" r:id="rId3" imgW="736280" imgH="583947" progId="Equation.3">
                  <p:embed/>
                </p:oleObj>
              </mc:Choice>
              <mc:Fallback>
                <p:oleObj name="Equation" r:id="rId3" imgW="736280" imgH="58394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0" y="355600"/>
                        <a:ext cx="7350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304800" y="3048000"/>
            <a:ext cx="5856288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Therefore, the language</a:t>
            </a:r>
          </a:p>
          <a:p>
            <a:r>
              <a:rPr lang="en-US">
                <a:solidFill>
                  <a:srgbClr val="FF0000"/>
                </a:solidFill>
              </a:rPr>
              <a:t>is not recursively enumerable </a:t>
            </a:r>
          </a:p>
        </p:txBody>
      </p:sp>
      <p:graphicFrame>
        <p:nvGraphicFramePr>
          <p:cNvPr id="24582" name="Object 3"/>
          <p:cNvGraphicFramePr>
            <a:graphicFrameLocks noChangeAspect="1"/>
          </p:cNvGraphicFramePr>
          <p:nvPr/>
        </p:nvGraphicFramePr>
        <p:xfrm>
          <a:off x="5257800" y="3048000"/>
          <a:ext cx="3286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Equation" r:id="rId5" imgW="330057" imgH="469696" progId="Equation.3">
                  <p:embed/>
                </p:oleObj>
              </mc:Choice>
              <mc:Fallback>
                <p:oleObj name="Equation" r:id="rId5" imgW="330057" imgH="46969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048000"/>
                        <a:ext cx="32861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Text Box 8"/>
          <p:cNvSpPr txBox="1">
            <a:spLocks noChangeArrowheads="1"/>
          </p:cNvSpPr>
          <p:nvPr/>
        </p:nvSpPr>
        <p:spPr bwMode="auto">
          <a:xfrm>
            <a:off x="3581400" y="6096000"/>
            <a:ext cx="1992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 sz="2400">
                <a:solidFill>
                  <a:srgbClr val="CC6600"/>
                </a:solidFill>
              </a:rPr>
              <a:t>End of Proof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fld id="{12214ACC-B1FE-45CA-9FC3-E0FF3777D81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24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1219200" y="304800"/>
            <a:ext cx="6515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/>
              <a:t>We want to find a language which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228600" y="4038600"/>
            <a:ext cx="3214688" cy="233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/>
              <a:t>There is a </a:t>
            </a:r>
          </a:p>
          <a:p>
            <a:r>
              <a:rPr lang="en-US"/>
              <a:t>Turing Machine </a:t>
            </a:r>
          </a:p>
          <a:p>
            <a:r>
              <a:rPr lang="en-US"/>
              <a:t>that accepts </a:t>
            </a:r>
          </a:p>
          <a:p>
            <a:r>
              <a:rPr lang="en-US"/>
              <a:t>the language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5715000" y="4191000"/>
            <a:ext cx="2754313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/>
              <a:t>The machine</a:t>
            </a:r>
          </a:p>
          <a:p>
            <a:r>
              <a:rPr lang="en-US"/>
              <a:t>doesn’t halt </a:t>
            </a:r>
          </a:p>
          <a:p>
            <a:r>
              <a:rPr lang="en-US"/>
              <a:t>on some input</a:t>
            </a: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838200" y="1600200"/>
            <a:ext cx="2938463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Is recursively </a:t>
            </a:r>
          </a:p>
          <a:p>
            <a:r>
              <a:rPr lang="en-US">
                <a:solidFill>
                  <a:srgbClr val="FF0000"/>
                </a:solidFill>
              </a:rPr>
              <a:t>enumerable</a:t>
            </a:r>
          </a:p>
        </p:txBody>
      </p:sp>
      <p:sp>
        <p:nvSpPr>
          <p:cNvPr id="25607" name="Text Box 6"/>
          <p:cNvSpPr txBox="1">
            <a:spLocks noChangeArrowheads="1"/>
          </p:cNvSpPr>
          <p:nvPr/>
        </p:nvSpPr>
        <p:spPr bwMode="auto">
          <a:xfrm>
            <a:off x="6019800" y="1600200"/>
            <a:ext cx="1951038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But not</a:t>
            </a:r>
          </a:p>
          <a:p>
            <a:r>
              <a:rPr lang="en-US">
                <a:solidFill>
                  <a:srgbClr val="FF0000"/>
                </a:solidFill>
              </a:rPr>
              <a:t>recursive</a:t>
            </a:r>
          </a:p>
        </p:txBody>
      </p:sp>
      <p:sp>
        <p:nvSpPr>
          <p:cNvPr id="25608" name="Oval 7"/>
          <p:cNvSpPr>
            <a:spLocks noChangeArrowheads="1"/>
          </p:cNvSpPr>
          <p:nvPr/>
        </p:nvSpPr>
        <p:spPr bwMode="auto">
          <a:xfrm>
            <a:off x="457200" y="1219200"/>
            <a:ext cx="3505200" cy="1905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09" name="Oval 8"/>
          <p:cNvSpPr>
            <a:spLocks noChangeArrowheads="1"/>
          </p:cNvSpPr>
          <p:nvPr/>
        </p:nvSpPr>
        <p:spPr bwMode="auto">
          <a:xfrm>
            <a:off x="5486400" y="1295400"/>
            <a:ext cx="3048000" cy="1752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0" name="Line 9"/>
          <p:cNvSpPr>
            <a:spLocks noChangeShapeType="1"/>
          </p:cNvSpPr>
          <p:nvPr/>
        </p:nvSpPr>
        <p:spPr bwMode="auto">
          <a:xfrm flipH="1">
            <a:off x="1752600" y="31242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5611" name="Line 10"/>
          <p:cNvSpPr>
            <a:spLocks noChangeShapeType="1"/>
          </p:cNvSpPr>
          <p:nvPr/>
        </p:nvSpPr>
        <p:spPr bwMode="auto">
          <a:xfrm>
            <a:off x="6934200" y="30480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fld id="{39DCC5E6-123A-4B22-AC10-9B0BCBF7BE89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25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136525" y="254000"/>
            <a:ext cx="61833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/>
              <a:t>We will prove that the language</a:t>
            </a:r>
          </a:p>
        </p:txBody>
      </p:sp>
      <p:graphicFrame>
        <p:nvGraphicFramePr>
          <p:cNvPr id="26628" name="Object 2"/>
          <p:cNvGraphicFramePr>
            <a:graphicFrameLocks noChangeAspect="1"/>
          </p:cNvGraphicFramePr>
          <p:nvPr/>
        </p:nvGraphicFramePr>
        <p:xfrm>
          <a:off x="2209800" y="1346200"/>
          <a:ext cx="4241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Equation" r:id="rId3" imgW="4241800" imgH="736600" progId="Equation.3">
                  <p:embed/>
                </p:oleObj>
              </mc:Choice>
              <mc:Fallback>
                <p:oleObj name="Equation" r:id="rId3" imgW="4241800" imgH="736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346200"/>
                        <a:ext cx="4241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288925" y="2540000"/>
            <a:ext cx="5100638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/>
              <a:t>Is recursively enumerable</a:t>
            </a:r>
          </a:p>
          <a:p>
            <a:r>
              <a:rPr lang="en-US"/>
              <a:t>but not recursive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fld id="{7096AB25-360D-499C-B5FD-5891445026A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26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27651" name="Object 2"/>
          <p:cNvGraphicFramePr>
            <a:graphicFrameLocks noChangeAspect="1"/>
          </p:cNvGraphicFramePr>
          <p:nvPr/>
        </p:nvGraphicFramePr>
        <p:xfrm>
          <a:off x="2514600" y="228600"/>
          <a:ext cx="4048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5" name="Equation" r:id="rId3" imgW="406224" imgH="571252" progId="Equation.3">
                  <p:embed/>
                </p:oleObj>
              </mc:Choice>
              <mc:Fallback>
                <p:oleObj name="Equation" r:id="rId3" imgW="406224" imgH="57125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28600"/>
                        <a:ext cx="4048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3"/>
          <p:cNvGraphicFramePr>
            <a:graphicFrameLocks noChangeAspect="1"/>
          </p:cNvGraphicFramePr>
          <p:nvPr/>
        </p:nvGraphicFramePr>
        <p:xfrm>
          <a:off x="3657600" y="22860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6" name="Equation" r:id="rId5" imgW="469696" imgH="571252" progId="Equation.3">
                  <p:embed/>
                </p:oleObj>
              </mc:Choice>
              <mc:Fallback>
                <p:oleObj name="Equation" r:id="rId5" imgW="469696" imgH="57125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2860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4"/>
          <p:cNvGraphicFramePr>
            <a:graphicFrameLocks noChangeAspect="1"/>
          </p:cNvGraphicFramePr>
          <p:nvPr/>
        </p:nvGraphicFramePr>
        <p:xfrm>
          <a:off x="5029200" y="234950"/>
          <a:ext cx="457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7" name="Equation" r:id="rId7" imgW="457200" imgH="571500" progId="Equation.3">
                  <p:embed/>
                </p:oleObj>
              </mc:Choice>
              <mc:Fallback>
                <p:oleObj name="Equation" r:id="rId7" imgW="457200" imgH="571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34950"/>
                        <a:ext cx="457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5"/>
          <p:cNvGraphicFramePr>
            <a:graphicFrameLocks noChangeAspect="1"/>
          </p:cNvGraphicFramePr>
          <p:nvPr/>
        </p:nvGraphicFramePr>
        <p:xfrm>
          <a:off x="6324600" y="23495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8" name="Equation" r:id="rId9" imgW="469696" imgH="571252" progId="Equation.3">
                  <p:embed/>
                </p:oleObj>
              </mc:Choice>
              <mc:Fallback>
                <p:oleObj name="Equation" r:id="rId9" imgW="469696" imgH="57125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3495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6"/>
          <p:cNvGraphicFramePr>
            <a:graphicFrameLocks noChangeAspect="1"/>
          </p:cNvGraphicFramePr>
          <p:nvPr/>
        </p:nvGraphicFramePr>
        <p:xfrm>
          <a:off x="558800" y="1376363"/>
          <a:ext cx="1231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9" name="Equation" r:id="rId11" imgW="1231366" imgH="520474" progId="Equation.3">
                  <p:embed/>
                </p:oleObj>
              </mc:Choice>
              <mc:Fallback>
                <p:oleObj name="Equation" r:id="rId11" imgW="1231366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1376363"/>
                        <a:ext cx="1231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7"/>
          <p:cNvGraphicFramePr>
            <a:graphicFrameLocks noChangeAspect="1"/>
          </p:cNvGraphicFramePr>
          <p:nvPr/>
        </p:nvGraphicFramePr>
        <p:xfrm>
          <a:off x="7467600" y="6096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0" name="Equation" r:id="rId13" imgW="418918" imgH="114250" progId="Equation.3">
                  <p:embed/>
                </p:oleObj>
              </mc:Choice>
              <mc:Fallback>
                <p:oleObj name="Equation" r:id="rId13" imgW="418918" imgH="11425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6096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8"/>
          <p:cNvGraphicFramePr>
            <a:graphicFrameLocks noChangeAspect="1"/>
          </p:cNvGraphicFramePr>
          <p:nvPr/>
        </p:nvGraphicFramePr>
        <p:xfrm>
          <a:off x="2540000" y="1447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1" name="Equation" r:id="rId15" imgW="253890" imgH="380835" progId="Equation.3">
                  <p:embed/>
                </p:oleObj>
              </mc:Choice>
              <mc:Fallback>
                <p:oleObj name="Equation" r:id="rId15" imgW="253890" imgH="38083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1447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9"/>
          <p:cNvGraphicFramePr>
            <a:graphicFrameLocks noChangeAspect="1"/>
          </p:cNvGraphicFramePr>
          <p:nvPr/>
        </p:nvGraphicFramePr>
        <p:xfrm>
          <a:off x="3733800" y="1454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2" name="Equation" r:id="rId17" imgW="165028" imgH="368140" progId="Equation.3">
                  <p:embed/>
                </p:oleObj>
              </mc:Choice>
              <mc:Fallback>
                <p:oleObj name="Equation" r:id="rId17" imgW="165028" imgH="3681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454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10"/>
          <p:cNvGraphicFramePr>
            <a:graphicFrameLocks noChangeAspect="1"/>
          </p:cNvGraphicFramePr>
          <p:nvPr/>
        </p:nvGraphicFramePr>
        <p:xfrm>
          <a:off x="6400800" y="1454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3" name="Equation" r:id="rId19" imgW="165028" imgH="368140" progId="Equation.3">
                  <p:embed/>
                </p:oleObj>
              </mc:Choice>
              <mc:Fallback>
                <p:oleObj name="Equation" r:id="rId19" imgW="165028" imgH="3681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454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0" name="Object 11"/>
          <p:cNvGraphicFramePr>
            <a:graphicFrameLocks noChangeAspect="1"/>
          </p:cNvGraphicFramePr>
          <p:nvPr/>
        </p:nvGraphicFramePr>
        <p:xfrm>
          <a:off x="4953000" y="14541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4" name="Equation" r:id="rId20" imgW="253890" imgH="380835" progId="Equation.3">
                  <p:embed/>
                </p:oleObj>
              </mc:Choice>
              <mc:Fallback>
                <p:oleObj name="Equation" r:id="rId20" imgW="253890" imgH="38083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4541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1" name="Line 12"/>
          <p:cNvSpPr>
            <a:spLocks noChangeShapeType="1"/>
          </p:cNvSpPr>
          <p:nvPr/>
        </p:nvSpPr>
        <p:spPr bwMode="auto">
          <a:xfrm>
            <a:off x="457200" y="990600"/>
            <a:ext cx="8001000" cy="635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7662" name="Object 12"/>
          <p:cNvGraphicFramePr>
            <a:graphicFrameLocks noChangeAspect="1"/>
          </p:cNvGraphicFramePr>
          <p:nvPr/>
        </p:nvGraphicFramePr>
        <p:xfrm>
          <a:off x="7518400" y="160655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5" name="Equation" r:id="rId21" imgW="418918" imgH="114250" progId="Equation.3">
                  <p:embed/>
                </p:oleObj>
              </mc:Choice>
              <mc:Fallback>
                <p:oleObj name="Equation" r:id="rId21" imgW="418918" imgH="11425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0" y="160655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3" name="Object 13"/>
          <p:cNvGraphicFramePr>
            <a:graphicFrameLocks noChangeAspect="1"/>
          </p:cNvGraphicFramePr>
          <p:nvPr/>
        </p:nvGraphicFramePr>
        <p:xfrm>
          <a:off x="457200" y="244951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6" name="Equation" r:id="rId22" imgW="1295400" imgH="520700" progId="Equation.3">
                  <p:embed/>
                </p:oleObj>
              </mc:Choice>
              <mc:Fallback>
                <p:oleObj name="Equation" r:id="rId22" imgW="1295400" imgH="5207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449513"/>
                        <a:ext cx="129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4" name="Object 14"/>
          <p:cNvGraphicFramePr>
            <a:graphicFrameLocks noChangeAspect="1"/>
          </p:cNvGraphicFramePr>
          <p:nvPr/>
        </p:nvGraphicFramePr>
        <p:xfrm>
          <a:off x="457200" y="3511550"/>
          <a:ext cx="1270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7" name="Equation" r:id="rId24" imgW="1269449" imgH="533169" progId="Equation.3">
                  <p:embed/>
                </p:oleObj>
              </mc:Choice>
              <mc:Fallback>
                <p:oleObj name="Equation" r:id="rId24" imgW="1269449" imgH="53316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511550"/>
                        <a:ext cx="1270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5" name="Line 16"/>
          <p:cNvSpPr>
            <a:spLocks noChangeShapeType="1"/>
          </p:cNvSpPr>
          <p:nvPr/>
        </p:nvSpPr>
        <p:spPr bwMode="auto">
          <a:xfrm>
            <a:off x="1879600" y="387350"/>
            <a:ext cx="25400" cy="51054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7666" name="Object 15"/>
          <p:cNvGraphicFramePr>
            <a:graphicFrameLocks noChangeAspect="1"/>
          </p:cNvGraphicFramePr>
          <p:nvPr/>
        </p:nvGraphicFramePr>
        <p:xfrm>
          <a:off x="3733800" y="24384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8" name="Equation" r:id="rId26" imgW="253890" imgH="380835" progId="Equation.3">
                  <p:embed/>
                </p:oleObj>
              </mc:Choice>
              <mc:Fallback>
                <p:oleObj name="Equation" r:id="rId26" imgW="253890" imgH="38083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4384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7" name="Object 16"/>
          <p:cNvGraphicFramePr>
            <a:graphicFrameLocks noChangeAspect="1"/>
          </p:cNvGraphicFramePr>
          <p:nvPr/>
        </p:nvGraphicFramePr>
        <p:xfrm>
          <a:off x="2546350" y="24447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9" name="Equation" r:id="rId27" imgW="165028" imgH="368140" progId="Equation.3">
                  <p:embed/>
                </p:oleObj>
              </mc:Choice>
              <mc:Fallback>
                <p:oleObj name="Equation" r:id="rId27" imgW="165028" imgH="3681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24447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8" name="Object 17"/>
          <p:cNvGraphicFramePr>
            <a:graphicFrameLocks noChangeAspect="1"/>
          </p:cNvGraphicFramePr>
          <p:nvPr/>
        </p:nvGraphicFramePr>
        <p:xfrm>
          <a:off x="4984750" y="24447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0" name="Equation" r:id="rId28" imgW="253890" imgH="380835" progId="Equation.3">
                  <p:embed/>
                </p:oleObj>
              </mc:Choice>
              <mc:Fallback>
                <p:oleObj name="Equation" r:id="rId28" imgW="253890" imgH="38083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0" y="24447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9" name="Object 18"/>
          <p:cNvGraphicFramePr>
            <a:graphicFrameLocks noChangeAspect="1"/>
          </p:cNvGraphicFramePr>
          <p:nvPr/>
        </p:nvGraphicFramePr>
        <p:xfrm>
          <a:off x="6356350" y="24447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1" name="Equation" r:id="rId29" imgW="165028" imgH="368140" progId="Equation.3">
                  <p:embed/>
                </p:oleObj>
              </mc:Choice>
              <mc:Fallback>
                <p:oleObj name="Equation" r:id="rId29" imgW="165028" imgH="3681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6350" y="24447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0" name="Object 19"/>
          <p:cNvGraphicFramePr>
            <a:graphicFrameLocks noChangeAspect="1"/>
          </p:cNvGraphicFramePr>
          <p:nvPr/>
        </p:nvGraphicFramePr>
        <p:xfrm>
          <a:off x="7473950" y="259715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2" name="Equation" r:id="rId31" imgW="418918" imgH="114250" progId="Equation.3">
                  <p:embed/>
                </p:oleObj>
              </mc:Choice>
              <mc:Fallback>
                <p:oleObj name="Equation" r:id="rId31" imgW="418918" imgH="11425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3950" y="259715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1" name="Object 20"/>
          <p:cNvGraphicFramePr>
            <a:graphicFrameLocks noChangeAspect="1"/>
          </p:cNvGraphicFramePr>
          <p:nvPr/>
        </p:nvGraphicFramePr>
        <p:xfrm>
          <a:off x="2457450" y="35877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3" name="Equation" r:id="rId32" imgW="253890" imgH="380835" progId="Equation.3">
                  <p:embed/>
                </p:oleObj>
              </mc:Choice>
              <mc:Fallback>
                <p:oleObj name="Equation" r:id="rId32" imgW="253890" imgH="38083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35877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2" name="Object 21"/>
          <p:cNvGraphicFramePr>
            <a:graphicFrameLocks noChangeAspect="1"/>
          </p:cNvGraphicFramePr>
          <p:nvPr/>
        </p:nvGraphicFramePr>
        <p:xfrm>
          <a:off x="4972050" y="35877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4" name="Equation" r:id="rId33" imgW="165028" imgH="368140" progId="Equation.3">
                  <p:embed/>
                </p:oleObj>
              </mc:Choice>
              <mc:Fallback>
                <p:oleObj name="Equation" r:id="rId33" imgW="165028" imgH="3681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0" y="35877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3" name="Object 22"/>
          <p:cNvGraphicFramePr>
            <a:graphicFrameLocks noChangeAspect="1"/>
          </p:cNvGraphicFramePr>
          <p:nvPr/>
        </p:nvGraphicFramePr>
        <p:xfrm>
          <a:off x="6419850" y="35877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5" name="Equation" r:id="rId34" imgW="165028" imgH="368140" progId="Equation.3">
                  <p:embed/>
                </p:oleObj>
              </mc:Choice>
              <mc:Fallback>
                <p:oleObj name="Equation" r:id="rId34" imgW="165028" imgH="3681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9850" y="35877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4" name="Object 23"/>
          <p:cNvGraphicFramePr>
            <a:graphicFrameLocks noChangeAspect="1"/>
          </p:cNvGraphicFramePr>
          <p:nvPr/>
        </p:nvGraphicFramePr>
        <p:xfrm>
          <a:off x="3733800" y="35877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6" name="Equation" r:id="rId35" imgW="165028" imgH="368140" progId="Equation.3">
                  <p:embed/>
                </p:oleObj>
              </mc:Choice>
              <mc:Fallback>
                <p:oleObj name="Equation" r:id="rId35" imgW="165028" imgH="3681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5877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5" name="Object 24"/>
          <p:cNvGraphicFramePr>
            <a:graphicFrameLocks noChangeAspect="1"/>
          </p:cNvGraphicFramePr>
          <p:nvPr/>
        </p:nvGraphicFramePr>
        <p:xfrm>
          <a:off x="7461250" y="374015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7" name="Equation" r:id="rId36" imgW="418918" imgH="114250" progId="Equation.3">
                  <p:embed/>
                </p:oleObj>
              </mc:Choice>
              <mc:Fallback>
                <p:oleObj name="Equation" r:id="rId36" imgW="418918" imgH="11425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0" y="374015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6" name="Object 25"/>
          <p:cNvGraphicFramePr>
            <a:graphicFrameLocks noChangeAspect="1"/>
          </p:cNvGraphicFramePr>
          <p:nvPr/>
        </p:nvGraphicFramePr>
        <p:xfrm>
          <a:off x="457200" y="473551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8" name="Equation" r:id="rId37" imgW="1295400" imgH="520700" progId="Equation.3">
                  <p:embed/>
                </p:oleObj>
              </mc:Choice>
              <mc:Fallback>
                <p:oleObj name="Equation" r:id="rId37" imgW="1295400" imgH="5207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735513"/>
                        <a:ext cx="129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7" name="Object 26"/>
          <p:cNvGraphicFramePr>
            <a:graphicFrameLocks noChangeAspect="1"/>
          </p:cNvGraphicFramePr>
          <p:nvPr/>
        </p:nvGraphicFramePr>
        <p:xfrm>
          <a:off x="2438400" y="48069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9" name="Equation" r:id="rId39" imgW="253890" imgH="380835" progId="Equation.3">
                  <p:embed/>
                </p:oleObj>
              </mc:Choice>
              <mc:Fallback>
                <p:oleObj name="Equation" r:id="rId39" imgW="253890" imgH="38083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8069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8" name="Object 27"/>
          <p:cNvGraphicFramePr>
            <a:graphicFrameLocks noChangeAspect="1"/>
          </p:cNvGraphicFramePr>
          <p:nvPr/>
        </p:nvGraphicFramePr>
        <p:xfrm>
          <a:off x="6400800" y="48069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0" name="Equation" r:id="rId40" imgW="165028" imgH="368140" progId="Equation.3">
                  <p:embed/>
                </p:oleObj>
              </mc:Choice>
              <mc:Fallback>
                <p:oleObj name="Equation" r:id="rId40" imgW="165028" imgH="3681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8069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9" name="Object 28"/>
          <p:cNvGraphicFramePr>
            <a:graphicFrameLocks noChangeAspect="1"/>
          </p:cNvGraphicFramePr>
          <p:nvPr/>
        </p:nvGraphicFramePr>
        <p:xfrm>
          <a:off x="4953000" y="48069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1" name="Equation" r:id="rId41" imgW="253890" imgH="380835" progId="Equation.3">
                  <p:embed/>
                </p:oleObj>
              </mc:Choice>
              <mc:Fallback>
                <p:oleObj name="Equation" r:id="rId41" imgW="253890" imgH="38083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8069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0" name="Object 29"/>
          <p:cNvGraphicFramePr>
            <a:graphicFrameLocks noChangeAspect="1"/>
          </p:cNvGraphicFramePr>
          <p:nvPr/>
        </p:nvGraphicFramePr>
        <p:xfrm>
          <a:off x="7442200" y="495935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2" name="Equation" r:id="rId42" imgW="418918" imgH="114250" progId="Equation.3">
                  <p:embed/>
                </p:oleObj>
              </mc:Choice>
              <mc:Fallback>
                <p:oleObj name="Equation" r:id="rId42" imgW="418918" imgH="11425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2200" y="495935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1" name="Object 30"/>
          <p:cNvGraphicFramePr>
            <a:graphicFrameLocks noChangeAspect="1"/>
          </p:cNvGraphicFramePr>
          <p:nvPr/>
        </p:nvGraphicFramePr>
        <p:xfrm>
          <a:off x="3708400" y="48069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3" name="Equation" r:id="rId43" imgW="253890" imgH="380835" progId="Equation.3">
                  <p:embed/>
                </p:oleObj>
              </mc:Choice>
              <mc:Fallback>
                <p:oleObj name="Equation" r:id="rId43" imgW="253890" imgH="38083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8069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2" name="Oval 33"/>
          <p:cNvSpPr>
            <a:spLocks noChangeArrowheads="1"/>
          </p:cNvSpPr>
          <p:nvPr/>
        </p:nvSpPr>
        <p:spPr bwMode="auto">
          <a:xfrm>
            <a:off x="4648200" y="3282950"/>
            <a:ext cx="8382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83" name="Oval 34"/>
          <p:cNvSpPr>
            <a:spLocks noChangeArrowheads="1"/>
          </p:cNvSpPr>
          <p:nvPr/>
        </p:nvSpPr>
        <p:spPr bwMode="auto">
          <a:xfrm>
            <a:off x="6019800" y="4578350"/>
            <a:ext cx="8382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7684" name="Object 31"/>
          <p:cNvGraphicFramePr>
            <a:graphicFrameLocks noChangeAspect="1"/>
          </p:cNvGraphicFramePr>
          <p:nvPr/>
        </p:nvGraphicFramePr>
        <p:xfrm>
          <a:off x="3048000" y="5791200"/>
          <a:ext cx="3048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4" name="Equation" r:id="rId44" imgW="3048000" imgH="711200" progId="Equation.3">
                  <p:embed/>
                </p:oleObj>
              </mc:Choice>
              <mc:Fallback>
                <p:oleObj name="Equation" r:id="rId44" imgW="3048000" imgH="7112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791200"/>
                        <a:ext cx="30480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fld id="{373735AE-6CBD-49AF-BD68-88DDE97EFE02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27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1219200" y="1524000"/>
            <a:ext cx="2644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/>
              <a:t>The language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304800" y="762000"/>
            <a:ext cx="2057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Theorem:</a:t>
            </a:r>
          </a:p>
        </p:txBody>
      </p:sp>
      <p:graphicFrame>
        <p:nvGraphicFramePr>
          <p:cNvPr id="28677" name="Object 2"/>
          <p:cNvGraphicFramePr>
            <a:graphicFrameLocks noChangeAspect="1"/>
          </p:cNvGraphicFramePr>
          <p:nvPr/>
        </p:nvGraphicFramePr>
        <p:xfrm>
          <a:off x="4191000" y="1422400"/>
          <a:ext cx="4241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Equation" r:id="rId3" imgW="4241800" imgH="736600" progId="Equation.3">
                  <p:embed/>
                </p:oleObj>
              </mc:Choice>
              <mc:Fallback>
                <p:oleObj name="Equation" r:id="rId3" imgW="4241800" imgH="736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422400"/>
                        <a:ext cx="4241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1371600" y="2286000"/>
            <a:ext cx="5037138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/>
              <a:t>is recursively enumerable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609600" y="3352800"/>
            <a:ext cx="79248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Proof: </a:t>
            </a:r>
            <a:r>
              <a:rPr lang="en-US"/>
              <a:t>We will give a Turing Machine that accepts  </a:t>
            </a:r>
          </a:p>
        </p:txBody>
      </p:sp>
      <p:graphicFrame>
        <p:nvGraphicFramePr>
          <p:cNvPr id="28680" name="Object 3"/>
          <p:cNvGraphicFramePr>
            <a:graphicFrameLocks noChangeAspect="1"/>
          </p:cNvGraphicFramePr>
          <p:nvPr/>
        </p:nvGraphicFramePr>
        <p:xfrm>
          <a:off x="3200400" y="39624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Equation" r:id="rId5" imgW="330057" imgH="393529" progId="Equation.3">
                  <p:embed/>
                </p:oleObj>
              </mc:Choice>
              <mc:Fallback>
                <p:oleObj name="Equation" r:id="rId5" imgW="330057" imgH="3935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9624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fld id="{28858968-7A98-48D8-8BB9-F7C8013516DB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28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1447800" y="0"/>
            <a:ext cx="5743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Turing Machine that accepts </a:t>
            </a:r>
          </a:p>
        </p:txBody>
      </p:sp>
      <p:graphicFrame>
        <p:nvGraphicFramePr>
          <p:cNvPr id="29700" name="Object 2"/>
          <p:cNvGraphicFramePr>
            <a:graphicFrameLocks noChangeAspect="1"/>
          </p:cNvGraphicFramePr>
          <p:nvPr/>
        </p:nvGraphicFramePr>
        <p:xfrm>
          <a:off x="7162800" y="1524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6" name="Equation" r:id="rId3" imgW="330057" imgH="393529" progId="Equation.3">
                  <p:embed/>
                </p:oleObj>
              </mc:Choice>
              <mc:Fallback>
                <p:oleObj name="Equation" r:id="rId3" imgW="330057" imgH="39352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524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0" y="685800"/>
            <a:ext cx="4037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>
                <a:solidFill>
                  <a:srgbClr val="009900"/>
                </a:solidFill>
              </a:rPr>
              <a:t>For any input string </a:t>
            </a:r>
          </a:p>
        </p:txBody>
      </p:sp>
      <p:graphicFrame>
        <p:nvGraphicFramePr>
          <p:cNvPr id="29702" name="Object 3"/>
          <p:cNvGraphicFramePr>
            <a:graphicFrameLocks noChangeAspect="1"/>
          </p:cNvGraphicFramePr>
          <p:nvPr/>
        </p:nvGraphicFramePr>
        <p:xfrm>
          <a:off x="4095750" y="8255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7" name="Equation" r:id="rId5" imgW="368140" imgH="304668" progId="Equation.3">
                  <p:embed/>
                </p:oleObj>
              </mc:Choice>
              <mc:Fallback>
                <p:oleObj name="Equation" r:id="rId5" imgW="368140" imgH="30466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0" y="8255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746125" y="1549400"/>
            <a:ext cx="4492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pPr>
              <a:buFontTx/>
              <a:buChar char="•"/>
            </a:pPr>
            <a:r>
              <a:rPr lang="en-US"/>
              <a:t> Compute   , for which</a:t>
            </a:r>
          </a:p>
        </p:txBody>
      </p:sp>
      <p:graphicFrame>
        <p:nvGraphicFramePr>
          <p:cNvPr id="29704" name="Object 4"/>
          <p:cNvGraphicFramePr>
            <a:graphicFrameLocks noChangeAspect="1"/>
          </p:cNvGraphicFramePr>
          <p:nvPr/>
        </p:nvGraphicFramePr>
        <p:xfrm>
          <a:off x="5334000" y="1447800"/>
          <a:ext cx="1282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" name="Equation" r:id="rId7" imgW="1282700" imgH="609600" progId="Equation.3">
                  <p:embed/>
                </p:oleObj>
              </mc:Choice>
              <mc:Fallback>
                <p:oleObj name="Equation" r:id="rId7" imgW="1282700" imgH="60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447800"/>
                        <a:ext cx="1282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762000" y="2362200"/>
            <a:ext cx="4262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pPr>
              <a:buFontTx/>
              <a:buChar char="•"/>
            </a:pPr>
            <a:r>
              <a:rPr lang="en-US"/>
              <a:t> Find Turing machine</a:t>
            </a:r>
          </a:p>
        </p:txBody>
      </p:sp>
      <p:graphicFrame>
        <p:nvGraphicFramePr>
          <p:cNvPr id="29706" name="Object 5"/>
          <p:cNvGraphicFramePr>
            <a:graphicFrameLocks noChangeAspect="1"/>
          </p:cNvGraphicFramePr>
          <p:nvPr/>
        </p:nvGraphicFramePr>
        <p:xfrm>
          <a:off x="5105400" y="2362200"/>
          <a:ext cx="635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" name="Equation" r:id="rId9" imgW="634725" imgH="583947" progId="Equation.3">
                  <p:embed/>
                </p:oleObj>
              </mc:Choice>
              <mc:Fallback>
                <p:oleObj name="Equation" r:id="rId9" imgW="634725" imgH="58394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362200"/>
                        <a:ext cx="635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2057400" y="3048000"/>
            <a:ext cx="555307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 sz="2800"/>
              <a:t>(using an enumeration procedure</a:t>
            </a:r>
          </a:p>
          <a:p>
            <a:r>
              <a:rPr lang="en-US" sz="2800"/>
              <a:t> for Turing Machines)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685800" y="4419600"/>
            <a:ext cx="4718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pPr>
              <a:buFontTx/>
              <a:buChar char="•"/>
            </a:pPr>
            <a:r>
              <a:rPr lang="en-US"/>
              <a:t> Simulate         on input</a:t>
            </a:r>
          </a:p>
        </p:txBody>
      </p:sp>
      <p:graphicFrame>
        <p:nvGraphicFramePr>
          <p:cNvPr id="29709" name="Object 6"/>
          <p:cNvGraphicFramePr>
            <a:graphicFrameLocks noChangeAspect="1"/>
          </p:cNvGraphicFramePr>
          <p:nvPr/>
        </p:nvGraphicFramePr>
        <p:xfrm>
          <a:off x="2940050" y="4470400"/>
          <a:ext cx="635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0" name="Equation" r:id="rId11" imgW="634725" imgH="583947" progId="Equation.3">
                  <p:embed/>
                </p:oleObj>
              </mc:Choice>
              <mc:Fallback>
                <p:oleObj name="Equation" r:id="rId11" imgW="634725" imgH="58394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4470400"/>
                        <a:ext cx="635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0" name="Object 7"/>
          <p:cNvGraphicFramePr>
            <a:graphicFrameLocks noChangeAspect="1"/>
          </p:cNvGraphicFramePr>
          <p:nvPr/>
        </p:nvGraphicFramePr>
        <p:xfrm>
          <a:off x="5635625" y="4298950"/>
          <a:ext cx="4302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1" name="Equation" r:id="rId12" imgW="431613" imgH="609336" progId="Equation.3">
                  <p:embed/>
                </p:oleObj>
              </mc:Choice>
              <mc:Fallback>
                <p:oleObj name="Equation" r:id="rId12" imgW="431613" imgH="60933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25" y="4298950"/>
                        <a:ext cx="4302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685800" y="5257800"/>
            <a:ext cx="6172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pPr>
              <a:buFontTx/>
              <a:buChar char="•"/>
            </a:pPr>
            <a:r>
              <a:rPr lang="en-US"/>
              <a:t> If          accepts, then accept </a:t>
            </a:r>
          </a:p>
        </p:txBody>
      </p:sp>
      <p:graphicFrame>
        <p:nvGraphicFramePr>
          <p:cNvPr id="29712" name="Object 8"/>
          <p:cNvGraphicFramePr>
            <a:graphicFrameLocks noChangeAspect="1"/>
          </p:cNvGraphicFramePr>
          <p:nvPr/>
        </p:nvGraphicFramePr>
        <p:xfrm>
          <a:off x="1720850" y="5308600"/>
          <a:ext cx="635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2" name="Equation" r:id="rId14" imgW="634725" imgH="583947" progId="Equation.3">
                  <p:embed/>
                </p:oleObj>
              </mc:Choice>
              <mc:Fallback>
                <p:oleObj name="Equation" r:id="rId14" imgW="634725" imgH="58394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5308600"/>
                        <a:ext cx="635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3" name="Object 9"/>
          <p:cNvGraphicFramePr>
            <a:graphicFrameLocks noChangeAspect="1"/>
          </p:cNvGraphicFramePr>
          <p:nvPr/>
        </p:nvGraphicFramePr>
        <p:xfrm>
          <a:off x="6838950" y="53975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3" name="Equation" r:id="rId15" imgW="368140" imgH="304668" progId="Equation.3">
                  <p:embed/>
                </p:oleObj>
              </mc:Choice>
              <mc:Fallback>
                <p:oleObj name="Equation" r:id="rId15" imgW="368140" imgH="30466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8950" y="53975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4" name="Object 10"/>
          <p:cNvGraphicFramePr>
            <a:graphicFrameLocks noChangeAspect="1"/>
          </p:cNvGraphicFramePr>
          <p:nvPr/>
        </p:nvGraphicFramePr>
        <p:xfrm>
          <a:off x="2895600" y="1676400"/>
          <a:ext cx="165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4" name="Equation" r:id="rId16" imgW="165028" imgH="380835" progId="Equation.3">
                  <p:embed/>
                </p:oleObj>
              </mc:Choice>
              <mc:Fallback>
                <p:oleObj name="Equation" r:id="rId16" imgW="165028" imgH="38083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76400"/>
                        <a:ext cx="165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5" name="Text Box 20"/>
          <p:cNvSpPr txBox="1">
            <a:spLocks noChangeArrowheads="1"/>
          </p:cNvSpPr>
          <p:nvPr/>
        </p:nvSpPr>
        <p:spPr bwMode="auto">
          <a:xfrm>
            <a:off x="3581400" y="6096000"/>
            <a:ext cx="1992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 sz="2400">
                <a:solidFill>
                  <a:srgbClr val="CC6600"/>
                </a:solidFill>
              </a:rPr>
              <a:t>End of Proof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fld id="{594A1266-598E-41A4-9FCF-46E5E9A8556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29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26273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>
                <a:solidFill>
                  <a:srgbClr val="D60093"/>
                </a:solidFill>
              </a:rPr>
              <a:t>Observation:</a:t>
            </a:r>
          </a:p>
        </p:txBody>
      </p:sp>
      <p:graphicFrame>
        <p:nvGraphicFramePr>
          <p:cNvPr id="30724" name="Object 2"/>
          <p:cNvGraphicFramePr>
            <a:graphicFrameLocks noChangeAspect="1"/>
          </p:cNvGraphicFramePr>
          <p:nvPr/>
        </p:nvGraphicFramePr>
        <p:xfrm>
          <a:off x="2209800" y="1955800"/>
          <a:ext cx="4241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Equation" r:id="rId3" imgW="4241800" imgH="736600" progId="Equation.3">
                  <p:embed/>
                </p:oleObj>
              </mc:Choice>
              <mc:Fallback>
                <p:oleObj name="Equation" r:id="rId3" imgW="4241800" imgH="736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55800"/>
                        <a:ext cx="4241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3"/>
          <p:cNvGraphicFramePr>
            <a:graphicFrameLocks noChangeAspect="1"/>
          </p:cNvGraphicFramePr>
          <p:nvPr/>
        </p:nvGraphicFramePr>
        <p:xfrm>
          <a:off x="4457700" y="3168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Equation" r:id="rId5" imgW="228600" imgH="520700" progId="Equation.3">
                  <p:embed/>
                </p:oleObj>
              </mc:Choice>
              <mc:Fallback>
                <p:oleObj name="Equation" r:id="rId5" imgW="228600" imgH="520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3168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4"/>
          <p:cNvGraphicFramePr>
            <a:graphicFrameLocks noChangeAspect="1"/>
          </p:cNvGraphicFramePr>
          <p:nvPr/>
        </p:nvGraphicFramePr>
        <p:xfrm>
          <a:off x="2286000" y="4470400"/>
          <a:ext cx="4241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Equation" r:id="rId7" imgW="4241800" imgH="736600" progId="Equation.3">
                  <p:embed/>
                </p:oleObj>
              </mc:Choice>
              <mc:Fallback>
                <p:oleObj name="Equation" r:id="rId7" imgW="4241800" imgH="736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470400"/>
                        <a:ext cx="4241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1905000" y="1295400"/>
            <a:ext cx="4618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/>
              <a:t>Recursively enumerable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1905000" y="3810000"/>
            <a:ext cx="5410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/>
              <a:t>Not recursively enumerable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2209800" y="5610225"/>
            <a:ext cx="4392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 sz="2800"/>
              <a:t>(Thus, also not recursive)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fld id="{5737DA31-ECB6-4682-8D82-FF8175DFB695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3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41325" y="330200"/>
            <a:ext cx="2203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>
                <a:solidFill>
                  <a:srgbClr val="009900"/>
                </a:solidFill>
              </a:rPr>
              <a:t>Definition: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1066800" y="990600"/>
            <a:ext cx="6573838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/>
              <a:t>A language is </a:t>
            </a:r>
            <a:r>
              <a:rPr lang="en-US" b="1">
                <a:solidFill>
                  <a:srgbClr val="FF0000"/>
                </a:solidFill>
              </a:rPr>
              <a:t>recursive</a:t>
            </a:r>
          </a:p>
          <a:p>
            <a:r>
              <a:rPr lang="en-US"/>
              <a:t>if some Turing machine accepts it</a:t>
            </a:r>
          </a:p>
          <a:p>
            <a:r>
              <a:rPr lang="en-US"/>
              <a:t>and halts on any input string</a:t>
            </a: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457200" y="3962400"/>
            <a:ext cx="7210425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>
                <a:solidFill>
                  <a:srgbClr val="009900"/>
                </a:solidFill>
              </a:rPr>
              <a:t>In other words:</a:t>
            </a:r>
          </a:p>
          <a:p>
            <a:r>
              <a:rPr lang="en-US"/>
              <a:t>     A language is recursive if there is</a:t>
            </a:r>
          </a:p>
          <a:p>
            <a:r>
              <a:rPr lang="en-US"/>
              <a:t>      a </a:t>
            </a:r>
            <a:r>
              <a:rPr lang="en-US">
                <a:solidFill>
                  <a:srgbClr val="FF0000"/>
                </a:solidFill>
              </a:rPr>
              <a:t>membership algorithm</a:t>
            </a:r>
            <a:r>
              <a:rPr lang="en-US"/>
              <a:t> for it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fld id="{F5B08B9B-2D9F-49EB-A8CE-52178C0E8C6B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30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31747" name="Object 2"/>
          <p:cNvGraphicFramePr>
            <a:graphicFrameLocks noChangeAspect="1"/>
          </p:cNvGraphicFramePr>
          <p:nvPr/>
        </p:nvGraphicFramePr>
        <p:xfrm>
          <a:off x="7162800" y="31242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Equation" r:id="rId3" imgW="330057" imgH="393529" progId="Equation.3">
                  <p:embed/>
                </p:oleObj>
              </mc:Choice>
              <mc:Fallback>
                <p:oleObj name="Equation" r:id="rId3" imgW="330057" imgH="39352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1242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Oval 11"/>
          <p:cNvSpPr>
            <a:spLocks noChangeArrowheads="1"/>
          </p:cNvSpPr>
          <p:nvPr/>
        </p:nvSpPr>
        <p:spPr bwMode="auto">
          <a:xfrm>
            <a:off x="838200" y="1447800"/>
            <a:ext cx="7543800" cy="480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49" name="Oval 12"/>
          <p:cNvSpPr>
            <a:spLocks noChangeArrowheads="1"/>
          </p:cNvSpPr>
          <p:nvPr/>
        </p:nvSpPr>
        <p:spPr bwMode="auto">
          <a:xfrm>
            <a:off x="2362200" y="3124200"/>
            <a:ext cx="4419600" cy="2514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50" name="Text Box 13"/>
          <p:cNvSpPr txBox="1">
            <a:spLocks noChangeArrowheads="1"/>
          </p:cNvSpPr>
          <p:nvPr/>
        </p:nvSpPr>
        <p:spPr bwMode="auto">
          <a:xfrm>
            <a:off x="3657600" y="4038600"/>
            <a:ext cx="20113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/>
              <a:t>Recursive</a:t>
            </a:r>
          </a:p>
        </p:txBody>
      </p:sp>
      <p:sp>
        <p:nvSpPr>
          <p:cNvPr id="31751" name="Text Box 14"/>
          <p:cNvSpPr txBox="1">
            <a:spLocks noChangeArrowheads="1"/>
          </p:cNvSpPr>
          <p:nvPr/>
        </p:nvSpPr>
        <p:spPr bwMode="auto">
          <a:xfrm>
            <a:off x="2438400" y="2057400"/>
            <a:ext cx="46497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/>
              <a:t>Recursively Enumerable</a:t>
            </a:r>
          </a:p>
        </p:txBody>
      </p:sp>
      <p:sp>
        <p:nvSpPr>
          <p:cNvPr id="31752" name="Text Box 15"/>
          <p:cNvSpPr txBox="1">
            <a:spLocks noChangeArrowheads="1"/>
          </p:cNvSpPr>
          <p:nvPr/>
        </p:nvSpPr>
        <p:spPr bwMode="auto">
          <a:xfrm>
            <a:off x="1981200" y="381000"/>
            <a:ext cx="55229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/>
              <a:t>Non Recursively Enumerable</a:t>
            </a:r>
          </a:p>
        </p:txBody>
      </p:sp>
      <p:graphicFrame>
        <p:nvGraphicFramePr>
          <p:cNvPr id="31753" name="Object 3"/>
          <p:cNvGraphicFramePr>
            <a:graphicFrameLocks noChangeAspect="1"/>
          </p:cNvGraphicFramePr>
          <p:nvPr/>
        </p:nvGraphicFramePr>
        <p:xfrm>
          <a:off x="7467600" y="1219200"/>
          <a:ext cx="3286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Equation" r:id="rId5" imgW="330057" imgH="469696" progId="Equation.3">
                  <p:embed/>
                </p:oleObj>
              </mc:Choice>
              <mc:Fallback>
                <p:oleObj name="Equation" r:id="rId5" imgW="330057" imgH="46969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219200"/>
                        <a:ext cx="32861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fld id="{6562632F-C3CA-4237-82FF-489D2550BDA5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4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0" y="2743200"/>
            <a:ext cx="294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>
                <a:solidFill>
                  <a:srgbClr val="009900"/>
                </a:solidFill>
              </a:rPr>
              <a:t>For string      :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0" y="381000"/>
            <a:ext cx="6088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/>
              <a:t>Let       be a </a:t>
            </a:r>
            <a:r>
              <a:rPr lang="en-US">
                <a:solidFill>
                  <a:srgbClr val="FF0000"/>
                </a:solidFill>
              </a:rPr>
              <a:t>recursive language</a:t>
            </a:r>
          </a:p>
        </p:txBody>
      </p:sp>
      <p:graphicFrame>
        <p:nvGraphicFramePr>
          <p:cNvPr id="5125" name="Object 2"/>
          <p:cNvGraphicFramePr>
            <a:graphicFrameLocks noChangeAspect="1"/>
          </p:cNvGraphicFramePr>
          <p:nvPr/>
        </p:nvGraphicFramePr>
        <p:xfrm>
          <a:off x="993775" y="4191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3" imgW="330057" imgH="393529" progId="Equation.3">
                  <p:embed/>
                </p:oleObj>
              </mc:Choice>
              <mc:Fallback>
                <p:oleObj name="Equation" r:id="rId3" imgW="330057" imgH="39352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4191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0" y="1295400"/>
            <a:ext cx="83359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/>
              <a:t>and       the Turing Machine that accepts it</a:t>
            </a:r>
          </a:p>
        </p:txBody>
      </p:sp>
      <p:graphicFrame>
        <p:nvGraphicFramePr>
          <p:cNvPr id="5127" name="Object 3"/>
          <p:cNvGraphicFramePr>
            <a:graphicFrameLocks noChangeAspect="1"/>
          </p:cNvGraphicFramePr>
          <p:nvPr/>
        </p:nvGraphicFramePr>
        <p:xfrm>
          <a:off x="885825" y="13335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5" imgW="545863" imgH="393529" progId="Equation.3">
                  <p:embed/>
                </p:oleObj>
              </mc:Choice>
              <mc:Fallback>
                <p:oleObj name="Equation" r:id="rId5" imgW="545863" imgH="3935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13335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4"/>
          <p:cNvGraphicFramePr>
            <a:graphicFrameLocks noChangeAspect="1"/>
          </p:cNvGraphicFramePr>
          <p:nvPr/>
        </p:nvGraphicFramePr>
        <p:xfrm>
          <a:off x="704850" y="3949700"/>
          <a:ext cx="115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7" imgW="1155199" imgH="406224" progId="Equation.3">
                  <p:embed/>
                </p:oleObj>
              </mc:Choice>
              <mc:Fallback>
                <p:oleObj name="Equation" r:id="rId7" imgW="1155199" imgH="4062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3949700"/>
                        <a:ext cx="1155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5"/>
          <p:cNvGraphicFramePr>
            <a:graphicFrameLocks noChangeAspect="1"/>
          </p:cNvGraphicFramePr>
          <p:nvPr/>
        </p:nvGraphicFramePr>
        <p:xfrm>
          <a:off x="2266950" y="28829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9" imgW="368140" imgH="304668" progId="Equation.3">
                  <p:embed/>
                </p:oleObj>
              </mc:Choice>
              <mc:Fallback>
                <p:oleObj name="Equation" r:id="rId9" imgW="368140" imgH="30466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28829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Text Box 9"/>
          <p:cNvSpPr txBox="1">
            <a:spLocks noChangeArrowheads="1"/>
          </p:cNvSpPr>
          <p:nvPr/>
        </p:nvSpPr>
        <p:spPr bwMode="auto">
          <a:xfrm>
            <a:off x="0" y="3886200"/>
            <a:ext cx="504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/>
              <a:t>if</a:t>
            </a:r>
          </a:p>
        </p:txBody>
      </p:sp>
      <p:sp>
        <p:nvSpPr>
          <p:cNvPr id="5131" name="Text Box 10"/>
          <p:cNvSpPr txBox="1">
            <a:spLocks noChangeArrowheads="1"/>
          </p:cNvSpPr>
          <p:nvPr/>
        </p:nvSpPr>
        <p:spPr bwMode="auto">
          <a:xfrm>
            <a:off x="2286000" y="3886200"/>
            <a:ext cx="59801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/>
              <a:t>then        halts in a final state </a:t>
            </a:r>
          </a:p>
        </p:txBody>
      </p:sp>
      <p:graphicFrame>
        <p:nvGraphicFramePr>
          <p:cNvPr id="5132" name="Object 6"/>
          <p:cNvGraphicFramePr>
            <a:graphicFrameLocks noChangeAspect="1"/>
          </p:cNvGraphicFramePr>
          <p:nvPr/>
        </p:nvGraphicFramePr>
        <p:xfrm>
          <a:off x="3495675" y="40005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11" imgW="545863" imgH="393529" progId="Equation.3">
                  <p:embed/>
                </p:oleObj>
              </mc:Choice>
              <mc:Fallback>
                <p:oleObj name="Equation" r:id="rId11" imgW="545863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675" y="40005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3" name="Object 7"/>
          <p:cNvGraphicFramePr>
            <a:graphicFrameLocks noChangeAspect="1"/>
          </p:cNvGraphicFramePr>
          <p:nvPr/>
        </p:nvGraphicFramePr>
        <p:xfrm>
          <a:off x="781050" y="5227638"/>
          <a:ext cx="11557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12" imgW="1155199" imgH="444307" progId="Equation.3">
                  <p:embed/>
                </p:oleObj>
              </mc:Choice>
              <mc:Fallback>
                <p:oleObj name="Equation" r:id="rId12" imgW="1155199" imgH="44430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5227638"/>
                        <a:ext cx="11557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4" name="Text Box 13"/>
          <p:cNvSpPr txBox="1">
            <a:spLocks noChangeArrowheads="1"/>
          </p:cNvSpPr>
          <p:nvPr/>
        </p:nvSpPr>
        <p:spPr bwMode="auto">
          <a:xfrm>
            <a:off x="76200" y="5181600"/>
            <a:ext cx="504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/>
              <a:t>if</a:t>
            </a:r>
          </a:p>
        </p:txBody>
      </p:sp>
      <p:sp>
        <p:nvSpPr>
          <p:cNvPr id="5135" name="Text Box 14"/>
          <p:cNvSpPr txBox="1">
            <a:spLocks noChangeArrowheads="1"/>
          </p:cNvSpPr>
          <p:nvPr/>
        </p:nvSpPr>
        <p:spPr bwMode="auto">
          <a:xfrm>
            <a:off x="2362200" y="5181600"/>
            <a:ext cx="6667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/>
              <a:t>then        </a:t>
            </a:r>
            <a:r>
              <a:rPr lang="en-US">
                <a:solidFill>
                  <a:srgbClr val="FF0000"/>
                </a:solidFill>
              </a:rPr>
              <a:t>halts in a non-final state</a:t>
            </a:r>
          </a:p>
        </p:txBody>
      </p:sp>
      <p:graphicFrame>
        <p:nvGraphicFramePr>
          <p:cNvPr id="5136" name="Object 8"/>
          <p:cNvGraphicFramePr>
            <a:graphicFrameLocks noChangeAspect="1"/>
          </p:cNvGraphicFramePr>
          <p:nvPr/>
        </p:nvGraphicFramePr>
        <p:xfrm>
          <a:off x="3571875" y="52959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14" imgW="545863" imgH="393529" progId="Equation.3">
                  <p:embed/>
                </p:oleObj>
              </mc:Choice>
              <mc:Fallback>
                <p:oleObj name="Equation" r:id="rId14" imgW="545863" imgH="3935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52959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fld id="{E783DD5C-956C-4093-9E3F-1A8044F0B6A9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5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288925" y="330200"/>
            <a:ext cx="2857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We will prove: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914400" y="1219200"/>
            <a:ext cx="7791450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1.</a:t>
            </a:r>
            <a:r>
              <a:rPr lang="en-US"/>
              <a:t> There is a specific language</a:t>
            </a:r>
          </a:p>
          <a:p>
            <a:r>
              <a:rPr lang="en-US"/>
              <a:t>    which is not recursively enumerable</a:t>
            </a:r>
          </a:p>
          <a:p>
            <a:r>
              <a:rPr lang="en-US"/>
              <a:t>    (not accepted by any Turing Machine)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914400" y="4114800"/>
            <a:ext cx="6675438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2.</a:t>
            </a:r>
            <a:r>
              <a:rPr lang="en-US"/>
              <a:t> There is a specific language</a:t>
            </a:r>
          </a:p>
          <a:p>
            <a:r>
              <a:rPr lang="en-US"/>
              <a:t>    which is recursively enumerable</a:t>
            </a:r>
          </a:p>
          <a:p>
            <a:r>
              <a:rPr lang="en-US"/>
              <a:t>    but not recursive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fld id="{1E2B6E78-AE00-4A9D-AFCE-1F3DF4C61D0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6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171" name="Oval 2"/>
          <p:cNvSpPr>
            <a:spLocks noChangeArrowheads="1"/>
          </p:cNvSpPr>
          <p:nvPr/>
        </p:nvSpPr>
        <p:spPr bwMode="auto">
          <a:xfrm>
            <a:off x="838200" y="1447800"/>
            <a:ext cx="7543800" cy="480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72" name="Oval 3"/>
          <p:cNvSpPr>
            <a:spLocks noChangeArrowheads="1"/>
          </p:cNvSpPr>
          <p:nvPr/>
        </p:nvSpPr>
        <p:spPr bwMode="auto">
          <a:xfrm>
            <a:off x="2362200" y="3124200"/>
            <a:ext cx="4419600" cy="2514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3657600" y="4038600"/>
            <a:ext cx="20113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/>
              <a:t>Recursive</a:t>
            </a:r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2438400" y="2057400"/>
            <a:ext cx="46497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/>
              <a:t>Recursively Enumerable</a:t>
            </a: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1981200" y="381000"/>
            <a:ext cx="55229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/>
              <a:t>Non Recursively Enumerable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fld id="{6FF924CE-4A8F-4B39-B82E-101403016E33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7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195" name="Text Box 1026"/>
          <p:cNvSpPr txBox="1">
            <a:spLocks noChangeArrowheads="1"/>
          </p:cNvSpPr>
          <p:nvPr/>
        </p:nvSpPr>
        <p:spPr bwMode="auto">
          <a:xfrm>
            <a:off x="517525" y="177800"/>
            <a:ext cx="6270625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/>
              <a:t>We want to find a language that</a:t>
            </a:r>
          </a:p>
          <a:p>
            <a:r>
              <a:rPr lang="en-US"/>
              <a:t>is not Recursively Enumerable</a:t>
            </a:r>
          </a:p>
        </p:txBody>
      </p:sp>
      <p:sp>
        <p:nvSpPr>
          <p:cNvPr id="8196" name="Text Box 1027"/>
          <p:cNvSpPr txBox="1">
            <a:spLocks noChangeArrowheads="1"/>
          </p:cNvSpPr>
          <p:nvPr/>
        </p:nvSpPr>
        <p:spPr bwMode="auto">
          <a:xfrm>
            <a:off x="457200" y="3352800"/>
            <a:ext cx="7081838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/>
              <a:t>This language is not accepted by any</a:t>
            </a:r>
          </a:p>
          <a:p>
            <a:r>
              <a:rPr lang="en-US"/>
              <a:t>Turing Machine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fld id="{49C58362-4C16-496A-80F6-F49246857342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8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517525" y="330200"/>
            <a:ext cx="3581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/>
              <a:t>Consider alphabet</a:t>
            </a:r>
          </a:p>
        </p:txBody>
      </p:sp>
      <p:graphicFrame>
        <p:nvGraphicFramePr>
          <p:cNvPr id="9220" name="Object 2"/>
          <p:cNvGraphicFramePr>
            <a:graphicFrameLocks noChangeAspect="1"/>
          </p:cNvGraphicFramePr>
          <p:nvPr/>
        </p:nvGraphicFramePr>
        <p:xfrm>
          <a:off x="4235450" y="355600"/>
          <a:ext cx="660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3" imgW="660113" imgH="533169" progId="Equation.3">
                  <p:embed/>
                </p:oleObj>
              </mc:Choice>
              <mc:Fallback>
                <p:oleObj name="Equation" r:id="rId3" imgW="660113" imgH="53316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5450" y="355600"/>
                        <a:ext cx="6604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593725" y="1625600"/>
            <a:ext cx="1717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/>
              <a:t>Strings:</a:t>
            </a:r>
          </a:p>
        </p:txBody>
      </p:sp>
      <p:graphicFrame>
        <p:nvGraphicFramePr>
          <p:cNvPr id="9222" name="Object 3"/>
          <p:cNvGraphicFramePr>
            <a:graphicFrameLocks noChangeAspect="1"/>
          </p:cNvGraphicFramePr>
          <p:nvPr/>
        </p:nvGraphicFramePr>
        <p:xfrm>
          <a:off x="2819400" y="1752600"/>
          <a:ext cx="4546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5" imgW="4546600" imgH="419100" progId="Equation.3">
                  <p:embed/>
                </p:oleObj>
              </mc:Choice>
              <mc:Fallback>
                <p:oleObj name="Equation" r:id="rId5" imgW="45466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752600"/>
                        <a:ext cx="4546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4"/>
          <p:cNvGraphicFramePr>
            <a:graphicFrameLocks noChangeAspect="1"/>
          </p:cNvGraphicFramePr>
          <p:nvPr/>
        </p:nvGraphicFramePr>
        <p:xfrm>
          <a:off x="2801938" y="2647950"/>
          <a:ext cx="4413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7" imgW="444307" imgH="609336" progId="Equation.3">
                  <p:embed/>
                </p:oleObj>
              </mc:Choice>
              <mc:Fallback>
                <p:oleObj name="Equation" r:id="rId7" imgW="444307" imgH="60933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938" y="2647950"/>
                        <a:ext cx="4413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5"/>
          <p:cNvGraphicFramePr>
            <a:graphicFrameLocks noChangeAspect="1"/>
          </p:cNvGraphicFramePr>
          <p:nvPr/>
        </p:nvGraphicFramePr>
        <p:xfrm>
          <a:off x="3505200" y="2667000"/>
          <a:ext cx="520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9" imgW="520474" imgH="609336" progId="Equation.3">
                  <p:embed/>
                </p:oleObj>
              </mc:Choice>
              <mc:Fallback>
                <p:oleObj name="Equation" r:id="rId9" imgW="520474" imgH="60933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667000"/>
                        <a:ext cx="520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6"/>
          <p:cNvGraphicFramePr>
            <a:graphicFrameLocks noChangeAspect="1"/>
          </p:cNvGraphicFramePr>
          <p:nvPr/>
        </p:nvGraphicFramePr>
        <p:xfrm>
          <a:off x="4572000" y="2667000"/>
          <a:ext cx="495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11" imgW="495085" imgH="609336" progId="Equation.3">
                  <p:embed/>
                </p:oleObj>
              </mc:Choice>
              <mc:Fallback>
                <p:oleObj name="Equation" r:id="rId11" imgW="495085" imgH="60933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667000"/>
                        <a:ext cx="495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7"/>
          <p:cNvGraphicFramePr>
            <a:graphicFrameLocks noChangeAspect="1"/>
          </p:cNvGraphicFramePr>
          <p:nvPr/>
        </p:nvGraphicFramePr>
        <p:xfrm>
          <a:off x="5867400" y="2667000"/>
          <a:ext cx="520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13" imgW="520474" imgH="609336" progId="Equation.3">
                  <p:embed/>
                </p:oleObj>
              </mc:Choice>
              <mc:Fallback>
                <p:oleObj name="Equation" r:id="rId13" imgW="520474" imgH="60933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667000"/>
                        <a:ext cx="520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8"/>
          <p:cNvGraphicFramePr>
            <a:graphicFrameLocks noChangeAspect="1"/>
          </p:cNvGraphicFramePr>
          <p:nvPr/>
        </p:nvGraphicFramePr>
        <p:xfrm>
          <a:off x="6934200" y="3124200"/>
          <a:ext cx="4572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15" imgW="457002" imgH="114250" progId="Equation.3">
                  <p:embed/>
                </p:oleObj>
              </mc:Choice>
              <mc:Fallback>
                <p:oleObj name="Equation" r:id="rId15" imgW="457002" imgH="11425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124200"/>
                        <a:ext cx="4572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Rectangle 13"/>
          <p:cNvSpPr>
            <a:spLocks noChangeArrowheads="1"/>
          </p:cNvSpPr>
          <p:nvPr/>
        </p:nvSpPr>
        <p:spPr bwMode="auto">
          <a:xfrm>
            <a:off x="762000" y="3352800"/>
            <a:ext cx="8077200" cy="225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  <a:p>
            <a:r>
              <a:rPr lang="en-US"/>
              <a:t>Consider Turing Machines that accept </a:t>
            </a:r>
          </a:p>
          <a:p>
            <a:r>
              <a:rPr lang="en-US"/>
              <a:t>languages over this alphabet.  </a:t>
            </a:r>
            <a:r>
              <a:rPr lang="en-US">
                <a:solidFill>
                  <a:srgbClr val="FF0000"/>
                </a:solidFill>
              </a:rPr>
              <a:t>These TM’s are countable</a:t>
            </a:r>
          </a:p>
          <a:p>
            <a:endParaRPr lang="en-US"/>
          </a:p>
        </p:txBody>
      </p:sp>
      <p:graphicFrame>
        <p:nvGraphicFramePr>
          <p:cNvPr id="9229" name="Object 9"/>
          <p:cNvGraphicFramePr>
            <a:graphicFrameLocks noChangeAspect="1"/>
          </p:cNvGraphicFramePr>
          <p:nvPr/>
        </p:nvGraphicFramePr>
        <p:xfrm>
          <a:off x="1676400" y="5638800"/>
          <a:ext cx="4826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Equation" r:id="rId17" imgW="4826000" imgH="584200" progId="Equation.3">
                  <p:embed/>
                </p:oleObj>
              </mc:Choice>
              <mc:Fallback>
                <p:oleObj name="Equation" r:id="rId17" imgW="4826000" imgH="584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638800"/>
                        <a:ext cx="4826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fld id="{1B1505B4-A669-488E-846C-134C6AB296B7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9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6018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/>
              <a:t>Example language accepted by </a:t>
            </a:r>
          </a:p>
        </p:txBody>
      </p:sp>
      <p:graphicFrame>
        <p:nvGraphicFramePr>
          <p:cNvPr id="10244" name="Object 2"/>
          <p:cNvGraphicFramePr>
            <a:graphicFrameLocks noChangeAspect="1"/>
          </p:cNvGraphicFramePr>
          <p:nvPr/>
        </p:nvGraphicFramePr>
        <p:xfrm>
          <a:off x="2314575" y="1168400"/>
          <a:ext cx="56642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Equation" r:id="rId3" imgW="5664200" imgH="584200" progId="Equation.3">
                  <p:embed/>
                </p:oleObj>
              </mc:Choice>
              <mc:Fallback>
                <p:oleObj name="Equation" r:id="rId3" imgW="5664200" imgH="584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1168400"/>
                        <a:ext cx="56642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3"/>
          <p:cNvGraphicFramePr>
            <a:graphicFrameLocks noChangeAspect="1"/>
          </p:cNvGraphicFramePr>
          <p:nvPr/>
        </p:nvGraphicFramePr>
        <p:xfrm>
          <a:off x="2209800" y="2133600"/>
          <a:ext cx="4191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Equation" r:id="rId5" imgW="4191000" imgH="736600" progId="Equation.3">
                  <p:embed/>
                </p:oleObj>
              </mc:Choice>
              <mc:Fallback>
                <p:oleObj name="Equation" r:id="rId5" imgW="4191000" imgH="736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133600"/>
                        <a:ext cx="41910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4"/>
          <p:cNvGraphicFramePr>
            <a:graphicFrameLocks noChangeAspect="1"/>
          </p:cNvGraphicFramePr>
          <p:nvPr/>
        </p:nvGraphicFramePr>
        <p:xfrm>
          <a:off x="6530975" y="279400"/>
          <a:ext cx="5715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Equation" r:id="rId7" imgW="571252" imgH="533169" progId="Equation.3">
                  <p:embed/>
                </p:oleObj>
              </mc:Choice>
              <mc:Fallback>
                <p:oleObj name="Equation" r:id="rId7" imgW="571252" imgH="5331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0975" y="279400"/>
                        <a:ext cx="5715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533400" y="3429000"/>
            <a:ext cx="52911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ＭＳ Ｐゴシック" pitchFamily="-106" charset="-128"/>
              </a:defRPr>
            </a:lvl9pPr>
          </a:lstStyle>
          <a:p>
            <a:r>
              <a:rPr lang="en-US"/>
              <a:t>Alternative representation</a:t>
            </a:r>
          </a:p>
        </p:txBody>
      </p:sp>
      <p:graphicFrame>
        <p:nvGraphicFramePr>
          <p:cNvPr id="10248" name="Object 5"/>
          <p:cNvGraphicFramePr>
            <a:graphicFrameLocks noChangeAspect="1"/>
          </p:cNvGraphicFramePr>
          <p:nvPr/>
        </p:nvGraphicFramePr>
        <p:xfrm>
          <a:off x="1676400" y="4419600"/>
          <a:ext cx="4048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Equation" r:id="rId9" imgW="406224" imgH="571252" progId="Equation.3">
                  <p:embed/>
                </p:oleObj>
              </mc:Choice>
              <mc:Fallback>
                <p:oleObj name="Equation" r:id="rId9" imgW="406224" imgH="57125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419600"/>
                        <a:ext cx="4048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6"/>
          <p:cNvGraphicFramePr>
            <a:graphicFrameLocks noChangeAspect="1"/>
          </p:cNvGraphicFramePr>
          <p:nvPr/>
        </p:nvGraphicFramePr>
        <p:xfrm>
          <a:off x="2565400" y="442595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Equation" r:id="rId11" imgW="469696" imgH="571252" progId="Equation.3">
                  <p:embed/>
                </p:oleObj>
              </mc:Choice>
              <mc:Fallback>
                <p:oleObj name="Equation" r:id="rId11" imgW="469696" imgH="57125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442595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7"/>
          <p:cNvGraphicFramePr>
            <a:graphicFrameLocks noChangeAspect="1"/>
          </p:cNvGraphicFramePr>
          <p:nvPr/>
        </p:nvGraphicFramePr>
        <p:xfrm>
          <a:off x="3562350" y="4425950"/>
          <a:ext cx="457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Equation" r:id="rId13" imgW="457200" imgH="571500" progId="Equation.3">
                  <p:embed/>
                </p:oleObj>
              </mc:Choice>
              <mc:Fallback>
                <p:oleObj name="Equation" r:id="rId13" imgW="457200" imgH="571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4425950"/>
                        <a:ext cx="457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8"/>
          <p:cNvGraphicFramePr>
            <a:graphicFrameLocks noChangeAspect="1"/>
          </p:cNvGraphicFramePr>
          <p:nvPr/>
        </p:nvGraphicFramePr>
        <p:xfrm>
          <a:off x="4622800" y="442595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quation" r:id="rId15" imgW="469696" imgH="571252" progId="Equation.3">
                  <p:embed/>
                </p:oleObj>
              </mc:Choice>
              <mc:Fallback>
                <p:oleObj name="Equation" r:id="rId15" imgW="469696" imgH="57125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442595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9"/>
          <p:cNvGraphicFramePr>
            <a:graphicFrameLocks noChangeAspect="1"/>
          </p:cNvGraphicFramePr>
          <p:nvPr/>
        </p:nvGraphicFramePr>
        <p:xfrm>
          <a:off x="5695950" y="4425950"/>
          <a:ext cx="457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17" imgW="457200" imgH="571500" progId="Equation.3">
                  <p:embed/>
                </p:oleObj>
              </mc:Choice>
              <mc:Fallback>
                <p:oleObj name="Equation" r:id="rId17" imgW="457200" imgH="571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950" y="4425950"/>
                        <a:ext cx="457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0"/>
          <p:cNvGraphicFramePr>
            <a:graphicFrameLocks noChangeAspect="1"/>
          </p:cNvGraphicFramePr>
          <p:nvPr/>
        </p:nvGraphicFramePr>
        <p:xfrm>
          <a:off x="6680200" y="442595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Equation" r:id="rId19" imgW="469696" imgH="571252" progId="Equation.3">
                  <p:embed/>
                </p:oleObj>
              </mc:Choice>
              <mc:Fallback>
                <p:oleObj name="Equation" r:id="rId19" imgW="469696" imgH="57125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0200" y="442595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Object 11"/>
          <p:cNvGraphicFramePr>
            <a:graphicFrameLocks noChangeAspect="1"/>
          </p:cNvGraphicFramePr>
          <p:nvPr/>
        </p:nvGraphicFramePr>
        <p:xfrm>
          <a:off x="7594600" y="442595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Equation" r:id="rId21" imgW="469696" imgH="571252" progId="Equation.3">
                  <p:embed/>
                </p:oleObj>
              </mc:Choice>
              <mc:Fallback>
                <p:oleObj name="Equation" r:id="rId21" imgW="469696" imgH="57125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4600" y="442595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Object 12"/>
          <p:cNvGraphicFramePr>
            <a:graphicFrameLocks noChangeAspect="1"/>
          </p:cNvGraphicFramePr>
          <p:nvPr/>
        </p:nvGraphicFramePr>
        <p:xfrm>
          <a:off x="107950" y="5562600"/>
          <a:ext cx="1219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Equation" r:id="rId23" imgW="1218671" imgH="533169" progId="Equation.3">
                  <p:embed/>
                </p:oleObj>
              </mc:Choice>
              <mc:Fallback>
                <p:oleObj name="Equation" r:id="rId23" imgW="1218671" imgH="53316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5562600"/>
                        <a:ext cx="1219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6" name="Object 13"/>
          <p:cNvGraphicFramePr>
            <a:graphicFrameLocks noChangeAspect="1"/>
          </p:cNvGraphicFramePr>
          <p:nvPr/>
        </p:nvGraphicFramePr>
        <p:xfrm>
          <a:off x="8458200" y="48006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Equation" r:id="rId25" imgW="418918" imgH="114250" progId="Equation.3">
                  <p:embed/>
                </p:oleObj>
              </mc:Choice>
              <mc:Fallback>
                <p:oleObj name="Equation" r:id="rId25" imgW="418918" imgH="11425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48006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Object 14"/>
          <p:cNvGraphicFramePr>
            <a:graphicFrameLocks noChangeAspect="1"/>
          </p:cNvGraphicFramePr>
          <p:nvPr/>
        </p:nvGraphicFramePr>
        <p:xfrm>
          <a:off x="1752600" y="5638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Equation" r:id="rId27" imgW="253890" imgH="380835" progId="Equation.3">
                  <p:embed/>
                </p:oleObj>
              </mc:Choice>
              <mc:Fallback>
                <p:oleObj name="Equation" r:id="rId27" imgW="253890" imgH="38083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638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8" name="Object 15"/>
          <p:cNvGraphicFramePr>
            <a:graphicFrameLocks noChangeAspect="1"/>
          </p:cNvGraphicFramePr>
          <p:nvPr/>
        </p:nvGraphicFramePr>
        <p:xfrm>
          <a:off x="2667000" y="5638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Equation" r:id="rId29" imgW="165028" imgH="368140" progId="Equation.3">
                  <p:embed/>
                </p:oleObj>
              </mc:Choice>
              <mc:Fallback>
                <p:oleObj name="Equation" r:id="rId29" imgW="165028" imgH="3681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638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9" name="Object 16"/>
          <p:cNvGraphicFramePr>
            <a:graphicFrameLocks noChangeAspect="1"/>
          </p:cNvGraphicFramePr>
          <p:nvPr/>
        </p:nvGraphicFramePr>
        <p:xfrm>
          <a:off x="4800600" y="5638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Equation" r:id="rId31" imgW="165028" imgH="368140" progId="Equation.3">
                  <p:embed/>
                </p:oleObj>
              </mc:Choice>
              <mc:Fallback>
                <p:oleObj name="Equation" r:id="rId31" imgW="165028" imgH="3681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638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0" name="Object 17"/>
          <p:cNvGraphicFramePr>
            <a:graphicFrameLocks noChangeAspect="1"/>
          </p:cNvGraphicFramePr>
          <p:nvPr/>
        </p:nvGraphicFramePr>
        <p:xfrm>
          <a:off x="6781800" y="5562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Equation" r:id="rId32" imgW="165028" imgH="368140" progId="Equation.3">
                  <p:embed/>
                </p:oleObj>
              </mc:Choice>
              <mc:Fallback>
                <p:oleObj name="Equation" r:id="rId32" imgW="165028" imgH="3681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562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1" name="Object 18"/>
          <p:cNvGraphicFramePr>
            <a:graphicFrameLocks noChangeAspect="1"/>
          </p:cNvGraphicFramePr>
          <p:nvPr/>
        </p:nvGraphicFramePr>
        <p:xfrm>
          <a:off x="3657600" y="5638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Equation" r:id="rId33" imgW="253890" imgH="380835" progId="Equation.3">
                  <p:embed/>
                </p:oleObj>
              </mc:Choice>
              <mc:Fallback>
                <p:oleObj name="Equation" r:id="rId33" imgW="253890" imgH="38083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638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2" name="Object 19"/>
          <p:cNvGraphicFramePr>
            <a:graphicFrameLocks noChangeAspect="1"/>
          </p:cNvGraphicFramePr>
          <p:nvPr/>
        </p:nvGraphicFramePr>
        <p:xfrm>
          <a:off x="5791200" y="55626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Equation" r:id="rId34" imgW="253890" imgH="380835" progId="Equation.3">
                  <p:embed/>
                </p:oleObj>
              </mc:Choice>
              <mc:Fallback>
                <p:oleObj name="Equation" r:id="rId34" imgW="253890" imgH="380835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5626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3" name="Object 20"/>
          <p:cNvGraphicFramePr>
            <a:graphicFrameLocks noChangeAspect="1"/>
          </p:cNvGraphicFramePr>
          <p:nvPr/>
        </p:nvGraphicFramePr>
        <p:xfrm>
          <a:off x="7696200" y="55626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Equation" r:id="rId35" imgW="253890" imgH="380835" progId="Equation.3">
                  <p:embed/>
                </p:oleObj>
              </mc:Choice>
              <mc:Fallback>
                <p:oleObj name="Equation" r:id="rId35" imgW="253890" imgH="38083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5626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4" name="Line 23"/>
          <p:cNvSpPr>
            <a:spLocks noChangeShapeType="1"/>
          </p:cNvSpPr>
          <p:nvPr/>
        </p:nvSpPr>
        <p:spPr bwMode="auto">
          <a:xfrm>
            <a:off x="0" y="5181600"/>
            <a:ext cx="9144000" cy="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265" name="Line 24"/>
          <p:cNvSpPr>
            <a:spLocks noChangeShapeType="1"/>
          </p:cNvSpPr>
          <p:nvPr/>
        </p:nvSpPr>
        <p:spPr bwMode="auto">
          <a:xfrm>
            <a:off x="1447800" y="4267200"/>
            <a:ext cx="0" cy="21336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0266" name="Object 21"/>
          <p:cNvGraphicFramePr>
            <a:graphicFrameLocks noChangeAspect="1"/>
          </p:cNvGraphicFramePr>
          <p:nvPr/>
        </p:nvGraphicFramePr>
        <p:xfrm>
          <a:off x="8534400" y="57150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name="Equation" r:id="rId36" imgW="418918" imgH="114250" progId="Equation.3">
                  <p:embed/>
                </p:oleObj>
              </mc:Choice>
              <mc:Fallback>
                <p:oleObj name="Equation" r:id="rId36" imgW="418918" imgH="11425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57150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accent2"/>
            </a:solidFill>
            <a:effectLst/>
            <a:latin typeface="Comic Sans MS" pitchFamily="-10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accent2"/>
            </a:solidFill>
            <a:effectLst/>
            <a:latin typeface="Comic Sans MS" pitchFamily="-10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8128</TotalTime>
  <Words>440</Words>
  <Application>Microsoft Office PowerPoint</Application>
  <PresentationFormat>On-screen Show (4:3)</PresentationFormat>
  <Paragraphs>137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Comic Sans MS</vt:lpstr>
      <vt:lpstr>ＭＳ Ｐゴシック</vt:lpstr>
      <vt:lpstr>Arial</vt:lpstr>
      <vt:lpstr>Times New Roman</vt:lpstr>
      <vt:lpstr>class</vt:lpstr>
      <vt:lpstr>Microsoft Equation 3.0</vt:lpstr>
      <vt:lpstr>Microsoft Equation</vt:lpstr>
      <vt:lpstr>Recursively Enumerable  and  Recursive Languages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Costas Busch</dc:creator>
  <cp:lastModifiedBy>Samiran</cp:lastModifiedBy>
  <cp:revision>1796</cp:revision>
  <cp:lastPrinted>2000-11-02T16:11:14Z</cp:lastPrinted>
  <dcterms:created xsi:type="dcterms:W3CDTF">2009-11-11T10:38:46Z</dcterms:created>
  <dcterms:modified xsi:type="dcterms:W3CDTF">2017-04-14T09:28:22Z</dcterms:modified>
</cp:coreProperties>
</file>