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62" r:id="rId20"/>
    <p:sldId id="276" r:id="rId21"/>
    <p:sldId id="278" r:id="rId22"/>
    <p:sldId id="366" r:id="rId23"/>
    <p:sldId id="279" r:id="rId24"/>
    <p:sldId id="281" r:id="rId25"/>
    <p:sldId id="282" r:id="rId26"/>
    <p:sldId id="283" r:id="rId27"/>
    <p:sldId id="284" r:id="rId28"/>
    <p:sldId id="320" r:id="rId29"/>
    <p:sldId id="285" r:id="rId30"/>
    <p:sldId id="321" r:id="rId31"/>
    <p:sldId id="365" r:id="rId32"/>
    <p:sldId id="367" r:id="rId33"/>
    <p:sldId id="287" r:id="rId34"/>
    <p:sldId id="289" r:id="rId35"/>
    <p:sldId id="290" r:id="rId36"/>
    <p:sldId id="322" r:id="rId37"/>
    <p:sldId id="291" r:id="rId38"/>
    <p:sldId id="292" r:id="rId39"/>
    <p:sldId id="293" r:id="rId40"/>
    <p:sldId id="36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23" r:id="rId55"/>
    <p:sldId id="307" r:id="rId56"/>
    <p:sldId id="308" r:id="rId57"/>
    <p:sldId id="310" r:id="rId58"/>
    <p:sldId id="324" r:id="rId59"/>
    <p:sldId id="309" r:id="rId60"/>
    <p:sldId id="311" r:id="rId61"/>
    <p:sldId id="313" r:id="rId62"/>
    <p:sldId id="314" r:id="rId63"/>
    <p:sldId id="315" r:id="rId64"/>
    <p:sldId id="317" r:id="rId65"/>
    <p:sldId id="316" r:id="rId66"/>
    <p:sldId id="36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7" r:id="rId99"/>
    <p:sldId id="358" r:id="rId100"/>
    <p:sldId id="359" r:id="rId101"/>
    <p:sldId id="360" r:id="rId102"/>
    <p:sldId id="368" r:id="rId103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90929"/>
  </p:normalViewPr>
  <p:slideViewPr>
    <p:cSldViewPr>
      <p:cViewPr>
        <p:scale>
          <a:sx n="73" d="100"/>
          <a:sy n="73" d="100"/>
        </p:scale>
        <p:origin x="-120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0.wmf"/><Relationship Id="rId7" Type="http://schemas.openxmlformats.org/officeDocument/2006/relationships/image" Target="../media/image27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3.wmf"/><Relationship Id="rId4" Type="http://schemas.openxmlformats.org/officeDocument/2006/relationships/image" Target="../media/image9.wmf"/><Relationship Id="rId9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22.wmf"/><Relationship Id="rId7" Type="http://schemas.openxmlformats.org/officeDocument/2006/relationships/image" Target="../media/image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8.wmf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0" Type="http://schemas.openxmlformats.org/officeDocument/2006/relationships/image" Target="../media/image23.wmf"/><Relationship Id="rId4" Type="http://schemas.openxmlformats.org/officeDocument/2006/relationships/image" Target="../media/image29.wmf"/><Relationship Id="rId9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0.wmf"/><Relationship Id="rId7" Type="http://schemas.openxmlformats.org/officeDocument/2006/relationships/image" Target="../media/image2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19.wmf"/><Relationship Id="rId5" Type="http://schemas.openxmlformats.org/officeDocument/2006/relationships/image" Target="../media/image23.wmf"/><Relationship Id="rId10" Type="http://schemas.openxmlformats.org/officeDocument/2006/relationships/image" Target="../media/image30.wmf"/><Relationship Id="rId4" Type="http://schemas.openxmlformats.org/officeDocument/2006/relationships/image" Target="../media/image9.wmf"/><Relationship Id="rId9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37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4.wmf"/><Relationship Id="rId5" Type="http://schemas.openxmlformats.org/officeDocument/2006/relationships/image" Target="../media/image18.wmf"/><Relationship Id="rId4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4.wmf"/><Relationship Id="rId5" Type="http://schemas.openxmlformats.org/officeDocument/2006/relationships/image" Target="../media/image18.wmf"/><Relationship Id="rId4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8.wmf"/><Relationship Id="rId1" Type="http://schemas.openxmlformats.org/officeDocument/2006/relationships/image" Target="../media/image1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8.wmf"/><Relationship Id="rId7" Type="http://schemas.openxmlformats.org/officeDocument/2006/relationships/image" Target="../media/image37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8.wmf"/><Relationship Id="rId7" Type="http://schemas.openxmlformats.org/officeDocument/2006/relationships/image" Target="../media/image37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8.wmf"/><Relationship Id="rId7" Type="http://schemas.openxmlformats.org/officeDocument/2006/relationships/image" Target="../media/image37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4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3.wmf"/><Relationship Id="rId3" Type="http://schemas.openxmlformats.org/officeDocument/2006/relationships/image" Target="../media/image37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34.wmf"/><Relationship Id="rId16" Type="http://schemas.openxmlformats.org/officeDocument/2006/relationships/image" Target="../media/image52.wmf"/><Relationship Id="rId1" Type="http://schemas.openxmlformats.org/officeDocument/2006/relationships/image" Target="../media/image43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29.wmf"/><Relationship Id="rId15" Type="http://schemas.openxmlformats.org/officeDocument/2006/relationships/image" Target="../media/image36.wmf"/><Relationship Id="rId10" Type="http://schemas.openxmlformats.org/officeDocument/2006/relationships/image" Target="../media/image48.wmf"/><Relationship Id="rId4" Type="http://schemas.openxmlformats.org/officeDocument/2006/relationships/image" Target="../media/image25.wmf"/><Relationship Id="rId9" Type="http://schemas.openxmlformats.org/officeDocument/2006/relationships/image" Target="../media/image47.wmf"/><Relationship Id="rId14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8.wmf"/><Relationship Id="rId2" Type="http://schemas.openxmlformats.org/officeDocument/2006/relationships/image" Target="../media/image37.wmf"/><Relationship Id="rId16" Type="http://schemas.openxmlformats.org/officeDocument/2006/relationships/image" Target="../media/image2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2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2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19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19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8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19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24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18" Type="http://schemas.openxmlformats.org/officeDocument/2006/relationships/image" Target="../media/image24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1.wmf"/><Relationship Id="rId7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1.wmf"/><Relationship Id="rId3" Type="http://schemas.openxmlformats.org/officeDocument/2006/relationships/image" Target="../media/image25.wmf"/><Relationship Id="rId7" Type="http://schemas.openxmlformats.org/officeDocument/2006/relationships/image" Target="../media/image46.wmf"/><Relationship Id="rId12" Type="http://schemas.openxmlformats.org/officeDocument/2006/relationships/image" Target="../media/image3.wmf"/><Relationship Id="rId17" Type="http://schemas.openxmlformats.org/officeDocument/2006/relationships/image" Target="../media/image53.wmf"/><Relationship Id="rId2" Type="http://schemas.openxmlformats.org/officeDocument/2006/relationships/image" Target="../media/image37.wmf"/><Relationship Id="rId16" Type="http://schemas.openxmlformats.org/officeDocument/2006/relationships/image" Target="../media/image54.wmf"/><Relationship Id="rId1" Type="http://schemas.openxmlformats.org/officeDocument/2006/relationships/image" Target="../media/image34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18.wmf"/><Relationship Id="rId10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image" Target="../media/image48.wmf"/><Relationship Id="rId14" Type="http://schemas.openxmlformats.org/officeDocument/2006/relationships/image" Target="../media/image36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4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56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5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4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6" Type="http://schemas.openxmlformats.org/officeDocument/2006/relationships/image" Target="../media/image60.wmf"/><Relationship Id="rId5" Type="http://schemas.openxmlformats.org/officeDocument/2006/relationships/image" Target="../media/image9.wmf"/><Relationship Id="rId4" Type="http://schemas.openxmlformats.org/officeDocument/2006/relationships/image" Target="../media/image3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3.wmf"/><Relationship Id="rId7" Type="http://schemas.openxmlformats.org/officeDocument/2006/relationships/image" Target="../media/image34.wmf"/><Relationship Id="rId2" Type="http://schemas.openxmlformats.org/officeDocument/2006/relationships/image" Target="../media/image54.wmf"/><Relationship Id="rId1" Type="http://schemas.openxmlformats.org/officeDocument/2006/relationships/image" Target="../media/image18.wmf"/><Relationship Id="rId6" Type="http://schemas.openxmlformats.org/officeDocument/2006/relationships/image" Target="../media/image24.wmf"/><Relationship Id="rId5" Type="http://schemas.openxmlformats.org/officeDocument/2006/relationships/image" Target="../media/image8.wmf"/><Relationship Id="rId4" Type="http://schemas.openxmlformats.org/officeDocument/2006/relationships/image" Target="../media/image25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3.wmf"/><Relationship Id="rId7" Type="http://schemas.openxmlformats.org/officeDocument/2006/relationships/image" Target="../media/image34.wmf"/><Relationship Id="rId2" Type="http://schemas.openxmlformats.org/officeDocument/2006/relationships/image" Target="../media/image54.wmf"/><Relationship Id="rId1" Type="http://schemas.openxmlformats.org/officeDocument/2006/relationships/image" Target="../media/image18.wmf"/><Relationship Id="rId6" Type="http://schemas.openxmlformats.org/officeDocument/2006/relationships/image" Target="../media/image24.wmf"/><Relationship Id="rId5" Type="http://schemas.openxmlformats.org/officeDocument/2006/relationships/image" Target="../media/image8.wmf"/><Relationship Id="rId4" Type="http://schemas.openxmlformats.org/officeDocument/2006/relationships/image" Target="../media/image25.wmf"/><Relationship Id="rId9" Type="http://schemas.openxmlformats.org/officeDocument/2006/relationships/image" Target="../media/image37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66.wmf"/><Relationship Id="rId2" Type="http://schemas.openxmlformats.org/officeDocument/2006/relationships/image" Target="../media/image18.wmf"/><Relationship Id="rId1" Type="http://schemas.openxmlformats.org/officeDocument/2006/relationships/image" Target="../media/image64.wmf"/><Relationship Id="rId6" Type="http://schemas.openxmlformats.org/officeDocument/2006/relationships/image" Target="../media/image8.wmf"/><Relationship Id="rId5" Type="http://schemas.openxmlformats.org/officeDocument/2006/relationships/image" Target="../media/image34.wmf"/><Relationship Id="rId4" Type="http://schemas.openxmlformats.org/officeDocument/2006/relationships/image" Target="../media/image65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4.wmf"/><Relationship Id="rId7" Type="http://schemas.openxmlformats.org/officeDocument/2006/relationships/image" Target="../media/image80.wmf"/><Relationship Id="rId2" Type="http://schemas.openxmlformats.org/officeDocument/2006/relationships/image" Target="../media/image78.wmf"/><Relationship Id="rId1" Type="http://schemas.openxmlformats.org/officeDocument/2006/relationships/image" Target="../media/image17.wmf"/><Relationship Id="rId6" Type="http://schemas.openxmlformats.org/officeDocument/2006/relationships/image" Target="../media/image79.wmf"/><Relationship Id="rId5" Type="http://schemas.openxmlformats.org/officeDocument/2006/relationships/image" Target="../media/image34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82.wmf"/><Relationship Id="rId5" Type="http://schemas.openxmlformats.org/officeDocument/2006/relationships/image" Target="../media/image74.wmf"/><Relationship Id="rId4" Type="http://schemas.openxmlformats.org/officeDocument/2006/relationships/image" Target="../media/image7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77.wmf"/><Relationship Id="rId4" Type="http://schemas.openxmlformats.org/officeDocument/2006/relationships/image" Target="../media/image85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34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18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34.wmf"/><Relationship Id="rId7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18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2.wmf"/><Relationship Id="rId4" Type="http://schemas.openxmlformats.org/officeDocument/2006/relationships/image" Target="../media/image87.wmf"/><Relationship Id="rId9" Type="http://schemas.openxmlformats.org/officeDocument/2006/relationships/image" Target="../media/image80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86.wmf"/><Relationship Id="rId1" Type="http://schemas.openxmlformats.org/officeDocument/2006/relationships/image" Target="../media/image18.wmf"/><Relationship Id="rId6" Type="http://schemas.openxmlformats.org/officeDocument/2006/relationships/image" Target="../media/image91.wmf"/><Relationship Id="rId5" Type="http://schemas.openxmlformats.org/officeDocument/2006/relationships/image" Target="../media/image92.wmf"/><Relationship Id="rId4" Type="http://schemas.openxmlformats.org/officeDocument/2006/relationships/image" Target="../media/image87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77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18.wmf"/><Relationship Id="rId7" Type="http://schemas.openxmlformats.org/officeDocument/2006/relationships/image" Target="../media/image88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87.wmf"/><Relationship Id="rId11" Type="http://schemas.openxmlformats.org/officeDocument/2006/relationships/image" Target="../media/image102.wmf"/><Relationship Id="rId5" Type="http://schemas.openxmlformats.org/officeDocument/2006/relationships/image" Target="../media/image34.wmf"/><Relationship Id="rId10" Type="http://schemas.openxmlformats.org/officeDocument/2006/relationships/image" Target="../media/image51.wmf"/><Relationship Id="rId4" Type="http://schemas.openxmlformats.org/officeDocument/2006/relationships/image" Target="../media/image86.wmf"/><Relationship Id="rId9" Type="http://schemas.openxmlformats.org/officeDocument/2006/relationships/image" Target="../media/image101.w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96.wmf"/><Relationship Id="rId3" Type="http://schemas.openxmlformats.org/officeDocument/2006/relationships/image" Target="../media/image34.wmf"/><Relationship Id="rId7" Type="http://schemas.openxmlformats.org/officeDocument/2006/relationships/image" Target="../media/image25.wmf"/><Relationship Id="rId12" Type="http://schemas.openxmlformats.org/officeDocument/2006/relationships/image" Target="../media/image95.wmf"/><Relationship Id="rId2" Type="http://schemas.openxmlformats.org/officeDocument/2006/relationships/image" Target="../media/image86.wmf"/><Relationship Id="rId1" Type="http://schemas.openxmlformats.org/officeDocument/2006/relationships/image" Target="../media/image18.wmf"/><Relationship Id="rId6" Type="http://schemas.openxmlformats.org/officeDocument/2006/relationships/image" Target="../media/image37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5" Type="http://schemas.openxmlformats.org/officeDocument/2006/relationships/image" Target="../media/image51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36.wmf"/><Relationship Id="rId14" Type="http://schemas.openxmlformats.org/officeDocument/2006/relationships/image" Target="../media/image97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86.wmf"/><Relationship Id="rId3" Type="http://schemas.openxmlformats.org/officeDocument/2006/relationships/image" Target="../media/image37.wmf"/><Relationship Id="rId7" Type="http://schemas.openxmlformats.org/officeDocument/2006/relationships/image" Target="../media/image93.wmf"/><Relationship Id="rId12" Type="http://schemas.openxmlformats.org/officeDocument/2006/relationships/image" Target="../media/image51.wmf"/><Relationship Id="rId2" Type="http://schemas.openxmlformats.org/officeDocument/2006/relationships/image" Target="../media/image34.wmf"/><Relationship Id="rId1" Type="http://schemas.openxmlformats.org/officeDocument/2006/relationships/image" Target="../media/image18.wmf"/><Relationship Id="rId6" Type="http://schemas.openxmlformats.org/officeDocument/2006/relationships/image" Target="../media/image36.wmf"/><Relationship Id="rId11" Type="http://schemas.openxmlformats.org/officeDocument/2006/relationships/image" Target="../media/image97.wmf"/><Relationship Id="rId5" Type="http://schemas.openxmlformats.org/officeDocument/2006/relationships/image" Target="../media/image29.wmf"/><Relationship Id="rId15" Type="http://schemas.openxmlformats.org/officeDocument/2006/relationships/image" Target="../media/image88.wmf"/><Relationship Id="rId10" Type="http://schemas.openxmlformats.org/officeDocument/2006/relationships/image" Target="../media/image96.wmf"/><Relationship Id="rId4" Type="http://schemas.openxmlformats.org/officeDocument/2006/relationships/image" Target="../media/image25.wmf"/><Relationship Id="rId9" Type="http://schemas.openxmlformats.org/officeDocument/2006/relationships/image" Target="../media/image95.wmf"/><Relationship Id="rId14" Type="http://schemas.openxmlformats.org/officeDocument/2006/relationships/image" Target="../media/image87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6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8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2.wmf"/><Relationship Id="rId7" Type="http://schemas.openxmlformats.org/officeDocument/2006/relationships/image" Target="../media/image9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0.wmf"/><Relationship Id="rId5" Type="http://schemas.openxmlformats.org/officeDocument/2006/relationships/image" Target="../media/image8.wmf"/><Relationship Id="rId4" Type="http://schemas.openxmlformats.org/officeDocument/2006/relationships/image" Target="../media/image18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94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93.wmf"/><Relationship Id="rId11" Type="http://schemas.openxmlformats.org/officeDocument/2006/relationships/image" Target="../media/image51.wmf"/><Relationship Id="rId5" Type="http://schemas.openxmlformats.org/officeDocument/2006/relationships/image" Target="../media/image36.wmf"/><Relationship Id="rId15" Type="http://schemas.openxmlformats.org/officeDocument/2006/relationships/image" Target="../media/image8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6.wmf"/><Relationship Id="rId14" Type="http://schemas.openxmlformats.org/officeDocument/2006/relationships/image" Target="../media/image8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0.wmf"/><Relationship Id="rId7" Type="http://schemas.openxmlformats.org/officeDocument/2006/relationships/image" Target="../media/image22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5.wmf"/><Relationship Id="rId4" Type="http://schemas.openxmlformats.org/officeDocument/2006/relationships/image" Target="../media/image9.wmf"/><Relationship Id="rId9" Type="http://schemas.openxmlformats.org/officeDocument/2006/relationships/image" Target="../media/image23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0.wmf"/><Relationship Id="rId1" Type="http://schemas.openxmlformats.org/officeDocument/2006/relationships/image" Target="../media/image103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105.wmf"/><Relationship Id="rId2" Type="http://schemas.openxmlformats.org/officeDocument/2006/relationships/image" Target="../media/image34.wmf"/><Relationship Id="rId1" Type="http://schemas.openxmlformats.org/officeDocument/2006/relationships/image" Target="../media/image18.wmf"/><Relationship Id="rId6" Type="http://schemas.openxmlformats.org/officeDocument/2006/relationships/image" Target="../media/image80.wmf"/><Relationship Id="rId5" Type="http://schemas.openxmlformats.org/officeDocument/2006/relationships/image" Target="../media/image91.wmf"/><Relationship Id="rId4" Type="http://schemas.openxmlformats.org/officeDocument/2006/relationships/image" Target="../media/image89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8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25.wmf"/><Relationship Id="rId7" Type="http://schemas.openxmlformats.org/officeDocument/2006/relationships/image" Target="../media/image36.wmf"/><Relationship Id="rId12" Type="http://schemas.openxmlformats.org/officeDocument/2006/relationships/image" Target="../media/image103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107.wmf"/><Relationship Id="rId11" Type="http://schemas.openxmlformats.org/officeDocument/2006/relationships/image" Target="../media/image95.wmf"/><Relationship Id="rId5" Type="http://schemas.openxmlformats.org/officeDocument/2006/relationships/image" Target="../media/image10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4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87.wmf"/><Relationship Id="rId3" Type="http://schemas.openxmlformats.org/officeDocument/2006/relationships/image" Target="../media/image25.wmf"/><Relationship Id="rId7" Type="http://schemas.openxmlformats.org/officeDocument/2006/relationships/image" Target="../media/image36.wmf"/><Relationship Id="rId12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4.wmf"/><Relationship Id="rId6" Type="http://schemas.openxmlformats.org/officeDocument/2006/relationships/image" Target="../media/image107.wmf"/><Relationship Id="rId11" Type="http://schemas.openxmlformats.org/officeDocument/2006/relationships/image" Target="../media/image95.wmf"/><Relationship Id="rId5" Type="http://schemas.openxmlformats.org/officeDocument/2006/relationships/image" Target="../media/image106.wmf"/><Relationship Id="rId10" Type="http://schemas.openxmlformats.org/officeDocument/2006/relationships/image" Target="../media/image97.wmf"/><Relationship Id="rId4" Type="http://schemas.openxmlformats.org/officeDocument/2006/relationships/image" Target="../media/image29.wmf"/><Relationship Id="rId9" Type="http://schemas.openxmlformats.org/officeDocument/2006/relationships/image" Target="../media/image94.wmf"/><Relationship Id="rId14" Type="http://schemas.openxmlformats.org/officeDocument/2006/relationships/image" Target="../media/image88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83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15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0.wmf"/><Relationship Id="rId7" Type="http://schemas.openxmlformats.org/officeDocument/2006/relationships/image" Target="../media/image26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5.wmf"/><Relationship Id="rId4" Type="http://schemas.openxmlformats.org/officeDocument/2006/relationships/image" Target="../media/image9.wmf"/><Relationship Id="rId9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86A9227-8EA0-4620-A491-DC8D02311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98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65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87A221-E9A1-4174-9882-5801362166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302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41968-6A49-4993-A8EB-DCD4963D95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8CAD-9215-44B8-82CB-3E0C86985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81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99963-5FB4-4FE9-B187-0DCAA222F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5A010-E14C-4A7D-A0A8-247C96634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13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221B5-0665-44AE-863A-68DE8AC45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3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D75C2-DA85-48E0-85C2-88A829431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C31A8-6C7E-4899-9C61-46055DEB85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1439-4458-431B-9107-EE13297D8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6E823-8EA7-41C5-BBFA-4F8DC104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2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84EF1-367F-4F0D-A8E9-A1E5A7C63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11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0B59E-3B5C-4E5B-BA03-986FF88C6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7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Fall 2006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03E294C-5FF9-499A-B512-B887958E52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47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58.bin"/><Relationship Id="rId18" Type="http://schemas.openxmlformats.org/officeDocument/2006/relationships/oleObject" Target="../embeddings/oleObject1262.bin"/><Relationship Id="rId3" Type="http://schemas.openxmlformats.org/officeDocument/2006/relationships/oleObject" Target="../embeddings/oleObject1253.bin"/><Relationship Id="rId7" Type="http://schemas.openxmlformats.org/officeDocument/2006/relationships/oleObject" Target="../embeddings/oleObject125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0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57.bin"/><Relationship Id="rId5" Type="http://schemas.openxmlformats.org/officeDocument/2006/relationships/oleObject" Target="../embeddings/oleObject1254.bin"/><Relationship Id="rId15" Type="http://schemas.openxmlformats.org/officeDocument/2006/relationships/oleObject" Target="../embeddings/oleObject1259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63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56.bin"/><Relationship Id="rId14" Type="http://schemas.openxmlformats.org/officeDocument/2006/relationships/image" Target="../media/image121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23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9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85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0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78.bin"/><Relationship Id="rId33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4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6.bin"/><Relationship Id="rId28" Type="http://schemas.openxmlformats.org/officeDocument/2006/relationships/oleObject" Target="../embeddings/oleObject81.bin"/><Relationship Id="rId10" Type="http://schemas.openxmlformats.org/officeDocument/2006/relationships/image" Target="../media/image8.wmf"/><Relationship Id="rId19" Type="http://schemas.openxmlformats.org/officeDocument/2006/relationships/image" Target="../media/image20.wmf"/><Relationship Id="rId31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75.bin"/><Relationship Id="rId27" Type="http://schemas.openxmlformats.org/officeDocument/2006/relationships/oleObject" Target="../embeddings/oleObject80.bin"/><Relationship Id="rId30" Type="http://schemas.openxmlformats.org/officeDocument/2006/relationships/oleObject" Target="../embeddings/oleObject83.bin"/><Relationship Id="rId35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6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26.wmf"/><Relationship Id="rId34" Type="http://schemas.openxmlformats.org/officeDocument/2006/relationships/oleObject" Target="../embeddings/oleObject108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101.bin"/><Relationship Id="rId33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2.bin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7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9.bin"/><Relationship Id="rId28" Type="http://schemas.openxmlformats.org/officeDocument/2006/relationships/oleObject" Target="../embeddings/oleObject104.bin"/><Relationship Id="rId10" Type="http://schemas.openxmlformats.org/officeDocument/2006/relationships/image" Target="../media/image8.wmf"/><Relationship Id="rId19" Type="http://schemas.openxmlformats.org/officeDocument/2006/relationships/image" Target="../media/image20.wmf"/><Relationship Id="rId31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98.bin"/><Relationship Id="rId27" Type="http://schemas.openxmlformats.org/officeDocument/2006/relationships/oleObject" Target="../embeddings/oleObject103.bin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26" Type="http://schemas.openxmlformats.org/officeDocument/2006/relationships/oleObject" Target="../embeddings/oleObject125.bin"/><Relationship Id="rId3" Type="http://schemas.openxmlformats.org/officeDocument/2006/relationships/oleObject" Target="../embeddings/oleObject109.bin"/><Relationship Id="rId21" Type="http://schemas.openxmlformats.org/officeDocument/2006/relationships/image" Target="../media/image27.wmf"/><Relationship Id="rId34" Type="http://schemas.openxmlformats.org/officeDocument/2006/relationships/image" Target="../media/image23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3.bin"/><Relationship Id="rId32" Type="http://schemas.openxmlformats.org/officeDocument/2006/relationships/image" Target="../media/image24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2.bin"/><Relationship Id="rId28" Type="http://schemas.openxmlformats.org/officeDocument/2006/relationships/oleObject" Target="../embeddings/oleObject126.bin"/><Relationship Id="rId36" Type="http://schemas.openxmlformats.org/officeDocument/2006/relationships/image" Target="../media/image25.wmf"/><Relationship Id="rId10" Type="http://schemas.openxmlformats.org/officeDocument/2006/relationships/image" Target="../media/image8.wmf"/><Relationship Id="rId19" Type="http://schemas.openxmlformats.org/officeDocument/2006/relationships/image" Target="../media/image20.wmf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21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128.bin"/><Relationship Id="rId35" Type="http://schemas.openxmlformats.org/officeDocument/2006/relationships/oleObject" Target="../embeddings/oleObject1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2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5.bin"/><Relationship Id="rId14" Type="http://schemas.openxmlformats.org/officeDocument/2006/relationships/oleObject" Target="../embeddings/oleObject1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9.bin"/><Relationship Id="rId20" Type="http://schemas.openxmlformats.org/officeDocument/2006/relationships/image" Target="../media/image8.wmf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4.bin"/><Relationship Id="rId28" Type="http://schemas.openxmlformats.org/officeDocument/2006/relationships/oleObject" Target="../embeddings/oleObject157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8.wmf"/><Relationship Id="rId22" Type="http://schemas.openxmlformats.org/officeDocument/2006/relationships/image" Target="../media/image10.wmf"/><Relationship Id="rId27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68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0.wmf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8.wmf"/><Relationship Id="rId19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oleObject" Target="../embeddings/oleObject177.bin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oleObject" Target="../embeddings/oleObject170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0.wmf"/><Relationship Id="rId17" Type="http://schemas.openxmlformats.org/officeDocument/2006/relationships/image" Target="../media/image23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6.bin"/><Relationship Id="rId24" Type="http://schemas.openxmlformats.org/officeDocument/2006/relationships/oleObject" Target="../embeddings/oleObject183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8.bin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185.bin"/><Relationship Id="rId10" Type="http://schemas.openxmlformats.org/officeDocument/2006/relationships/image" Target="../media/image8.wmf"/><Relationship Id="rId19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6.bin"/><Relationship Id="rId10" Type="http://schemas.openxmlformats.org/officeDocument/2006/relationships/oleObject" Target="../embeddings/oleObject202.bin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8.bin"/><Relationship Id="rId10" Type="http://schemas.openxmlformats.org/officeDocument/2006/relationships/oleObject" Target="../embeddings/oleObject214.bin"/><Relationship Id="rId19" Type="http://schemas.openxmlformats.org/officeDocument/2006/relationships/oleObject" Target="../embeddings/oleObject220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3.bin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30.bin"/><Relationship Id="rId10" Type="http://schemas.openxmlformats.org/officeDocument/2006/relationships/oleObject" Target="../embeddings/oleObject226.bin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5.bin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42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4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oleObject" Target="../embeddings/oleObject252.bin"/><Relationship Id="rId18" Type="http://schemas.openxmlformats.org/officeDocument/2006/relationships/oleObject" Target="../embeddings/oleObject255.bin"/><Relationship Id="rId3" Type="http://schemas.openxmlformats.org/officeDocument/2006/relationships/oleObject" Target="../embeddings/oleObject245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39.wmf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7.bin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6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50.bin"/><Relationship Id="rId19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62.bin"/><Relationship Id="rId18" Type="http://schemas.openxmlformats.org/officeDocument/2006/relationships/oleObject" Target="../embeddings/oleObject266.bin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18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4.bin"/><Relationship Id="rId10" Type="http://schemas.openxmlformats.org/officeDocument/2006/relationships/image" Target="../media/image37.wmf"/><Relationship Id="rId19" Type="http://schemas.openxmlformats.org/officeDocument/2006/relationships/image" Target="../media/image8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60.bin"/><Relationship Id="rId14" Type="http://schemas.openxmlformats.org/officeDocument/2006/relationships/oleObject" Target="../embeddings/oleObject2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74.bin"/><Relationship Id="rId18" Type="http://schemas.openxmlformats.org/officeDocument/2006/relationships/oleObject" Target="../embeddings/oleObject278.bin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18.wmf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37.wmf"/><Relationship Id="rId19" Type="http://schemas.openxmlformats.org/officeDocument/2006/relationships/image" Target="../media/image8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6.bin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5.bin"/><Relationship Id="rId10" Type="http://schemas.openxmlformats.org/officeDocument/2006/relationships/oleObject" Target="../embeddings/oleObject289.bin"/><Relationship Id="rId4" Type="http://schemas.openxmlformats.org/officeDocument/2006/relationships/image" Target="../media/image18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9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98.bin"/><Relationship Id="rId3" Type="http://schemas.openxmlformats.org/officeDocument/2006/relationships/oleObject" Target="../embeddings/oleObject293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09.bin"/><Relationship Id="rId3" Type="http://schemas.openxmlformats.org/officeDocument/2006/relationships/oleObject" Target="../embeddings/oleObject299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302.bin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7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04.bin"/><Relationship Id="rId19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06.bin"/><Relationship Id="rId22" Type="http://schemas.openxmlformats.org/officeDocument/2006/relationships/oleObject" Target="../embeddings/oleObject3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6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22.bin"/><Relationship Id="rId3" Type="http://schemas.openxmlformats.org/officeDocument/2006/relationships/oleObject" Target="../embeddings/oleObject312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315.bin"/><Relationship Id="rId12" Type="http://schemas.openxmlformats.org/officeDocument/2006/relationships/oleObject" Target="../embeddings/oleObject318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20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17.bin"/><Relationship Id="rId19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19.bin"/><Relationship Id="rId22" Type="http://schemas.openxmlformats.org/officeDocument/2006/relationships/oleObject" Target="../embeddings/oleObject32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35.bin"/><Relationship Id="rId3" Type="http://schemas.openxmlformats.org/officeDocument/2006/relationships/oleObject" Target="../embeddings/oleObject325.bin"/><Relationship Id="rId21" Type="http://schemas.openxmlformats.org/officeDocument/2006/relationships/image" Target="../media/image37.wmf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4.bin"/><Relationship Id="rId20" Type="http://schemas.openxmlformats.org/officeDocument/2006/relationships/oleObject" Target="../embeddings/oleObject336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27.bin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3.bin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36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32.bin"/><Relationship Id="rId22" Type="http://schemas.openxmlformats.org/officeDocument/2006/relationships/oleObject" Target="../embeddings/oleObject33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49.bin"/><Relationship Id="rId26" Type="http://schemas.openxmlformats.org/officeDocument/2006/relationships/oleObject" Target="../embeddings/oleObject357.bin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52.bin"/><Relationship Id="rId34" Type="http://schemas.openxmlformats.org/officeDocument/2006/relationships/oleObject" Target="../embeddings/oleObject365.bin"/><Relationship Id="rId7" Type="http://schemas.openxmlformats.org/officeDocument/2006/relationships/oleObject" Target="../embeddings/oleObject341.bin"/><Relationship Id="rId12" Type="http://schemas.openxmlformats.org/officeDocument/2006/relationships/oleObject" Target="../embeddings/oleObject344.bin"/><Relationship Id="rId17" Type="http://schemas.openxmlformats.org/officeDocument/2006/relationships/oleObject" Target="../embeddings/oleObject348.bin"/><Relationship Id="rId25" Type="http://schemas.openxmlformats.org/officeDocument/2006/relationships/oleObject" Target="../embeddings/oleObject356.bin"/><Relationship Id="rId33" Type="http://schemas.openxmlformats.org/officeDocument/2006/relationships/oleObject" Target="../embeddings/oleObject364.bin"/><Relationship Id="rId38" Type="http://schemas.openxmlformats.org/officeDocument/2006/relationships/oleObject" Target="../embeddings/oleObject36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51.bin"/><Relationship Id="rId29" Type="http://schemas.openxmlformats.org/officeDocument/2006/relationships/oleObject" Target="../embeddings/oleObject36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355.bin"/><Relationship Id="rId32" Type="http://schemas.openxmlformats.org/officeDocument/2006/relationships/oleObject" Target="../embeddings/oleObject363.bin"/><Relationship Id="rId37" Type="http://schemas.openxmlformats.org/officeDocument/2006/relationships/oleObject" Target="../embeddings/oleObject368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4.bin"/><Relationship Id="rId28" Type="http://schemas.openxmlformats.org/officeDocument/2006/relationships/oleObject" Target="../embeddings/oleObject359.bin"/><Relationship Id="rId36" Type="http://schemas.openxmlformats.org/officeDocument/2006/relationships/oleObject" Target="../embeddings/oleObject367.bin"/><Relationship Id="rId10" Type="http://schemas.openxmlformats.org/officeDocument/2006/relationships/oleObject" Target="../embeddings/oleObject343.bin"/><Relationship Id="rId19" Type="http://schemas.openxmlformats.org/officeDocument/2006/relationships/oleObject" Target="../embeddings/oleObject350.bin"/><Relationship Id="rId31" Type="http://schemas.openxmlformats.org/officeDocument/2006/relationships/oleObject" Target="../embeddings/oleObject362.bin"/><Relationship Id="rId4" Type="http://schemas.openxmlformats.org/officeDocument/2006/relationships/image" Target="../media/image18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53.bin"/><Relationship Id="rId27" Type="http://schemas.openxmlformats.org/officeDocument/2006/relationships/oleObject" Target="../embeddings/oleObject358.bin"/><Relationship Id="rId30" Type="http://schemas.openxmlformats.org/officeDocument/2006/relationships/oleObject" Target="../embeddings/oleObject361.bin"/><Relationship Id="rId35" Type="http://schemas.openxmlformats.org/officeDocument/2006/relationships/oleObject" Target="../embeddings/oleObject36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70.bin"/><Relationship Id="rId21" Type="http://schemas.openxmlformats.org/officeDocument/2006/relationships/oleObject" Target="../embeddings/oleObject379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1.bin"/><Relationship Id="rId33" Type="http://schemas.openxmlformats.org/officeDocument/2006/relationships/oleObject" Target="../embeddings/oleObject3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38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4.bin"/><Relationship Id="rId24" Type="http://schemas.openxmlformats.org/officeDocument/2006/relationships/image" Target="../media/image49.w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oleObject" Target="../embeddings/oleObject380.bin"/><Relationship Id="rId28" Type="http://schemas.openxmlformats.org/officeDocument/2006/relationships/image" Target="../media/image3.wmf"/><Relationship Id="rId36" Type="http://schemas.openxmlformats.org/officeDocument/2006/relationships/image" Target="../media/image52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85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382.bin"/><Relationship Id="rId30" Type="http://schemas.openxmlformats.org/officeDocument/2006/relationships/oleObject" Target="../embeddings/oleObject384.bin"/><Relationship Id="rId35" Type="http://schemas.openxmlformats.org/officeDocument/2006/relationships/oleObject" Target="../embeddings/oleObject38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93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8.wmf"/><Relationship Id="rId3" Type="http://schemas.openxmlformats.org/officeDocument/2006/relationships/oleObject" Target="../embeddings/oleObject388.bin"/><Relationship Id="rId21" Type="http://schemas.openxmlformats.org/officeDocument/2006/relationships/oleObject" Target="../embeddings/oleObject397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410.bin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95.bin"/><Relationship Id="rId25" Type="http://schemas.openxmlformats.org/officeDocument/2006/relationships/oleObject" Target="../embeddings/oleObject399.bin"/><Relationship Id="rId33" Type="http://schemas.openxmlformats.org/officeDocument/2006/relationships/oleObject" Target="../embeddings/oleObject404.bin"/><Relationship Id="rId38" Type="http://schemas.openxmlformats.org/officeDocument/2006/relationships/oleObject" Target="../embeddings/oleObject4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02.bin"/><Relationship Id="rId41" Type="http://schemas.openxmlformats.org/officeDocument/2006/relationships/oleObject" Target="../embeddings/oleObject40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2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408.bin"/><Relationship Id="rId5" Type="http://schemas.openxmlformats.org/officeDocument/2006/relationships/oleObject" Target="../embeddings/oleObject389.bin"/><Relationship Id="rId15" Type="http://schemas.openxmlformats.org/officeDocument/2006/relationships/oleObject" Target="../embeddings/oleObject394.bin"/><Relationship Id="rId23" Type="http://schemas.openxmlformats.org/officeDocument/2006/relationships/oleObject" Target="../embeddings/oleObject398.bin"/><Relationship Id="rId28" Type="http://schemas.openxmlformats.org/officeDocument/2006/relationships/oleObject" Target="../embeddings/oleObject401.bin"/><Relationship Id="rId36" Type="http://schemas.openxmlformats.org/officeDocument/2006/relationships/oleObject" Target="../embeddings/oleObject40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96.bin"/><Relationship Id="rId31" Type="http://schemas.openxmlformats.org/officeDocument/2006/relationships/oleObject" Target="../embeddings/oleObject40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00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405.bin"/><Relationship Id="rId43" Type="http://schemas.openxmlformats.org/officeDocument/2006/relationships/oleObject" Target="../embeddings/oleObject41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17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412.bin"/><Relationship Id="rId21" Type="http://schemas.openxmlformats.org/officeDocument/2006/relationships/oleObject" Target="../embeddings/oleObject421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14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19.bin"/><Relationship Id="rId25" Type="http://schemas.openxmlformats.org/officeDocument/2006/relationships/oleObject" Target="../embeddings/oleObject423.bin"/><Relationship Id="rId33" Type="http://schemas.openxmlformats.org/officeDocument/2006/relationships/oleObject" Target="../embeddings/oleObject428.bin"/><Relationship Id="rId38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26.bin"/><Relationship Id="rId41" Type="http://schemas.openxmlformats.org/officeDocument/2006/relationships/oleObject" Target="../embeddings/oleObject433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6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432.bin"/><Relationship Id="rId5" Type="http://schemas.openxmlformats.org/officeDocument/2006/relationships/oleObject" Target="../embeddings/oleObject413.bin"/><Relationship Id="rId15" Type="http://schemas.openxmlformats.org/officeDocument/2006/relationships/oleObject" Target="../embeddings/oleObject418.bin"/><Relationship Id="rId23" Type="http://schemas.openxmlformats.org/officeDocument/2006/relationships/oleObject" Target="../embeddings/oleObject422.bin"/><Relationship Id="rId28" Type="http://schemas.openxmlformats.org/officeDocument/2006/relationships/oleObject" Target="../embeddings/oleObject425.bin"/><Relationship Id="rId36" Type="http://schemas.openxmlformats.org/officeDocument/2006/relationships/oleObject" Target="../embeddings/oleObject43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20.bin"/><Relationship Id="rId31" Type="http://schemas.openxmlformats.org/officeDocument/2006/relationships/oleObject" Target="../embeddings/oleObject427.bin"/><Relationship Id="rId44" Type="http://schemas.openxmlformats.org/officeDocument/2006/relationships/oleObject" Target="../embeddings/oleObject43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5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24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429.bin"/><Relationship Id="rId43" Type="http://schemas.openxmlformats.org/officeDocument/2006/relationships/oleObject" Target="../embeddings/oleObject43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5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33" Type="http://schemas.openxmlformats.org/officeDocument/2006/relationships/oleObject" Target="../embeddings/oleObject452.bin"/><Relationship Id="rId38" Type="http://schemas.openxmlformats.org/officeDocument/2006/relationships/oleObject" Target="../embeddings/oleObject4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50.bin"/><Relationship Id="rId41" Type="http://schemas.openxmlformats.org/officeDocument/2006/relationships/oleObject" Target="../embeddings/oleObject457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24.wmf"/><Relationship Id="rId40" Type="http://schemas.openxmlformats.org/officeDocument/2006/relationships/oleObject" Target="../embeddings/oleObject456.bin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28" Type="http://schemas.openxmlformats.org/officeDocument/2006/relationships/oleObject" Target="../embeddings/oleObject449.bin"/><Relationship Id="rId36" Type="http://schemas.openxmlformats.org/officeDocument/2006/relationships/oleObject" Target="../embeddings/oleObject45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1.bin"/><Relationship Id="rId44" Type="http://schemas.openxmlformats.org/officeDocument/2006/relationships/oleObject" Target="../embeddings/oleObject45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48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453.bin"/><Relationship Id="rId43" Type="http://schemas.openxmlformats.org/officeDocument/2006/relationships/oleObject" Target="../embeddings/oleObject45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65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460.bin"/><Relationship Id="rId21" Type="http://schemas.openxmlformats.org/officeDocument/2006/relationships/oleObject" Target="../embeddings/oleObject469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6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7.bin"/><Relationship Id="rId25" Type="http://schemas.openxmlformats.org/officeDocument/2006/relationships/oleObject" Target="../embeddings/oleObject471.bin"/><Relationship Id="rId33" Type="http://schemas.openxmlformats.org/officeDocument/2006/relationships/oleObject" Target="../embeddings/oleObject476.bin"/><Relationship Id="rId38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74.bin"/><Relationship Id="rId41" Type="http://schemas.openxmlformats.org/officeDocument/2006/relationships/oleObject" Target="../embeddings/oleObject481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64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480.bin"/><Relationship Id="rId45" Type="http://schemas.openxmlformats.org/officeDocument/2006/relationships/oleObject" Target="../embeddings/oleObject483.bin"/><Relationship Id="rId5" Type="http://schemas.openxmlformats.org/officeDocument/2006/relationships/oleObject" Target="../embeddings/oleObject461.bin"/><Relationship Id="rId15" Type="http://schemas.openxmlformats.org/officeDocument/2006/relationships/oleObject" Target="../embeddings/oleObject466.bin"/><Relationship Id="rId23" Type="http://schemas.openxmlformats.org/officeDocument/2006/relationships/oleObject" Target="../embeddings/oleObject470.bin"/><Relationship Id="rId28" Type="http://schemas.openxmlformats.org/officeDocument/2006/relationships/oleObject" Target="../embeddings/oleObject473.bin"/><Relationship Id="rId36" Type="http://schemas.openxmlformats.org/officeDocument/2006/relationships/oleObject" Target="../embeddings/oleObject47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68.bin"/><Relationship Id="rId31" Type="http://schemas.openxmlformats.org/officeDocument/2006/relationships/oleObject" Target="../embeddings/oleObject475.bin"/><Relationship Id="rId44" Type="http://schemas.openxmlformats.org/officeDocument/2006/relationships/image" Target="../media/image24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6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7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477.bin"/><Relationship Id="rId43" Type="http://schemas.openxmlformats.org/officeDocument/2006/relationships/oleObject" Target="../embeddings/oleObject48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3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5.bin"/><Relationship Id="rId33" Type="http://schemas.openxmlformats.org/officeDocument/2006/relationships/oleObject" Target="../embeddings/oleObject500.bin"/><Relationship Id="rId38" Type="http://schemas.openxmlformats.org/officeDocument/2006/relationships/oleObject" Target="../embeddings/oleObject5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498.bin"/><Relationship Id="rId41" Type="http://schemas.openxmlformats.org/officeDocument/2006/relationships/oleObject" Target="../embeddings/oleObject505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88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504.bin"/><Relationship Id="rId45" Type="http://schemas.openxmlformats.org/officeDocument/2006/relationships/oleObject" Target="../embeddings/oleObject507.bin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4.bin"/><Relationship Id="rId28" Type="http://schemas.openxmlformats.org/officeDocument/2006/relationships/oleObject" Target="../embeddings/oleObject497.bin"/><Relationship Id="rId36" Type="http://schemas.openxmlformats.org/officeDocument/2006/relationships/oleObject" Target="../embeddings/oleObject502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492.bin"/><Relationship Id="rId31" Type="http://schemas.openxmlformats.org/officeDocument/2006/relationships/oleObject" Target="../embeddings/oleObject499.bin"/><Relationship Id="rId44" Type="http://schemas.openxmlformats.org/officeDocument/2006/relationships/image" Target="../media/image24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496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01.bin"/><Relationship Id="rId43" Type="http://schemas.openxmlformats.org/officeDocument/2006/relationships/oleObject" Target="../embeddings/oleObject50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13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508.bin"/><Relationship Id="rId21" Type="http://schemas.openxmlformats.org/officeDocument/2006/relationships/oleObject" Target="../embeddings/oleObject517.bin"/><Relationship Id="rId34" Type="http://schemas.openxmlformats.org/officeDocument/2006/relationships/image" Target="../media/image18.wmf"/><Relationship Id="rId42" Type="http://schemas.openxmlformats.org/officeDocument/2006/relationships/image" Target="../media/image8.wmf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15.bin"/><Relationship Id="rId25" Type="http://schemas.openxmlformats.org/officeDocument/2006/relationships/oleObject" Target="../embeddings/oleObject519.bin"/><Relationship Id="rId33" Type="http://schemas.openxmlformats.org/officeDocument/2006/relationships/oleObject" Target="../embeddings/oleObject524.bin"/><Relationship Id="rId38" Type="http://schemas.openxmlformats.org/officeDocument/2006/relationships/oleObject" Target="../embeddings/oleObject5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22.bin"/><Relationship Id="rId41" Type="http://schemas.openxmlformats.org/officeDocument/2006/relationships/oleObject" Target="../embeddings/oleObject52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12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528.bin"/><Relationship Id="rId45" Type="http://schemas.openxmlformats.org/officeDocument/2006/relationships/oleObject" Target="../embeddings/oleObject531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4.bin"/><Relationship Id="rId23" Type="http://schemas.openxmlformats.org/officeDocument/2006/relationships/oleObject" Target="../embeddings/oleObject518.bin"/><Relationship Id="rId28" Type="http://schemas.openxmlformats.org/officeDocument/2006/relationships/oleObject" Target="../embeddings/oleObject521.bin"/><Relationship Id="rId36" Type="http://schemas.openxmlformats.org/officeDocument/2006/relationships/oleObject" Target="../embeddings/oleObject52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516.bin"/><Relationship Id="rId31" Type="http://schemas.openxmlformats.org/officeDocument/2006/relationships/oleObject" Target="../embeddings/oleObject523.bin"/><Relationship Id="rId44" Type="http://schemas.openxmlformats.org/officeDocument/2006/relationships/image" Target="../media/image24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1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20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25.bin"/><Relationship Id="rId43" Type="http://schemas.openxmlformats.org/officeDocument/2006/relationships/oleObject" Target="../embeddings/oleObject53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532.bin"/><Relationship Id="rId21" Type="http://schemas.openxmlformats.org/officeDocument/2006/relationships/oleObject" Target="../embeddings/oleObject541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554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39.bin"/><Relationship Id="rId25" Type="http://schemas.openxmlformats.org/officeDocument/2006/relationships/oleObject" Target="../embeddings/oleObject543.bin"/><Relationship Id="rId33" Type="http://schemas.openxmlformats.org/officeDocument/2006/relationships/oleObject" Target="../embeddings/oleObject548.bin"/><Relationship Id="rId38" Type="http://schemas.openxmlformats.org/officeDocument/2006/relationships/oleObject" Target="../embeddings/oleObject5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46.bin"/><Relationship Id="rId41" Type="http://schemas.openxmlformats.org/officeDocument/2006/relationships/oleObject" Target="../embeddings/oleObject553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36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552.bin"/><Relationship Id="rId5" Type="http://schemas.openxmlformats.org/officeDocument/2006/relationships/oleObject" Target="../embeddings/oleObject533.bin"/><Relationship Id="rId15" Type="http://schemas.openxmlformats.org/officeDocument/2006/relationships/oleObject" Target="../embeddings/oleObject538.bin"/><Relationship Id="rId23" Type="http://schemas.openxmlformats.org/officeDocument/2006/relationships/oleObject" Target="../embeddings/oleObject542.bin"/><Relationship Id="rId28" Type="http://schemas.openxmlformats.org/officeDocument/2006/relationships/oleObject" Target="../embeddings/oleObject545.bin"/><Relationship Id="rId36" Type="http://schemas.openxmlformats.org/officeDocument/2006/relationships/oleObject" Target="../embeddings/oleObject55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540.bin"/><Relationship Id="rId31" Type="http://schemas.openxmlformats.org/officeDocument/2006/relationships/oleObject" Target="../embeddings/oleObject547.bin"/><Relationship Id="rId44" Type="http://schemas.openxmlformats.org/officeDocument/2006/relationships/oleObject" Target="../embeddings/oleObject55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35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44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49.bin"/><Relationship Id="rId43" Type="http://schemas.openxmlformats.org/officeDocument/2006/relationships/image" Target="../media/image2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61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556.bin"/><Relationship Id="rId21" Type="http://schemas.openxmlformats.org/officeDocument/2006/relationships/oleObject" Target="../embeddings/oleObject565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578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63.bin"/><Relationship Id="rId25" Type="http://schemas.openxmlformats.org/officeDocument/2006/relationships/oleObject" Target="../embeddings/oleObject567.bin"/><Relationship Id="rId33" Type="http://schemas.openxmlformats.org/officeDocument/2006/relationships/oleObject" Target="../embeddings/oleObject572.bin"/><Relationship Id="rId38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70.bin"/><Relationship Id="rId41" Type="http://schemas.openxmlformats.org/officeDocument/2006/relationships/oleObject" Target="../embeddings/oleObject577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60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576.bin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2.bin"/><Relationship Id="rId23" Type="http://schemas.openxmlformats.org/officeDocument/2006/relationships/oleObject" Target="../embeddings/oleObject566.bin"/><Relationship Id="rId28" Type="http://schemas.openxmlformats.org/officeDocument/2006/relationships/oleObject" Target="../embeddings/oleObject569.bin"/><Relationship Id="rId36" Type="http://schemas.openxmlformats.org/officeDocument/2006/relationships/oleObject" Target="../embeddings/oleObject57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564.bin"/><Relationship Id="rId31" Type="http://schemas.openxmlformats.org/officeDocument/2006/relationships/oleObject" Target="../embeddings/oleObject571.bin"/><Relationship Id="rId44" Type="http://schemas.openxmlformats.org/officeDocument/2006/relationships/oleObject" Target="../embeddings/oleObject57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68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73.bin"/><Relationship Id="rId43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85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580.bin"/><Relationship Id="rId21" Type="http://schemas.openxmlformats.org/officeDocument/2006/relationships/oleObject" Target="../embeddings/oleObject589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02.bin"/><Relationship Id="rId7" Type="http://schemas.openxmlformats.org/officeDocument/2006/relationships/oleObject" Target="../embeddings/oleObject58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87.bin"/><Relationship Id="rId25" Type="http://schemas.openxmlformats.org/officeDocument/2006/relationships/oleObject" Target="../embeddings/oleObject591.bin"/><Relationship Id="rId33" Type="http://schemas.openxmlformats.org/officeDocument/2006/relationships/oleObject" Target="../embeddings/oleObject596.bin"/><Relationship Id="rId38" Type="http://schemas.openxmlformats.org/officeDocument/2006/relationships/oleObject" Target="../embeddings/oleObject5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94.bin"/><Relationship Id="rId41" Type="http://schemas.openxmlformats.org/officeDocument/2006/relationships/oleObject" Target="../embeddings/oleObject601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84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00.bin"/><Relationship Id="rId5" Type="http://schemas.openxmlformats.org/officeDocument/2006/relationships/oleObject" Target="../embeddings/oleObject581.bin"/><Relationship Id="rId15" Type="http://schemas.openxmlformats.org/officeDocument/2006/relationships/oleObject" Target="../embeddings/oleObject586.bin"/><Relationship Id="rId23" Type="http://schemas.openxmlformats.org/officeDocument/2006/relationships/oleObject" Target="../embeddings/oleObject590.bin"/><Relationship Id="rId28" Type="http://schemas.openxmlformats.org/officeDocument/2006/relationships/oleObject" Target="../embeddings/oleObject593.bin"/><Relationship Id="rId36" Type="http://schemas.openxmlformats.org/officeDocument/2006/relationships/oleObject" Target="../embeddings/oleObject59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588.bin"/><Relationship Id="rId31" Type="http://schemas.openxmlformats.org/officeDocument/2006/relationships/oleObject" Target="../embeddings/oleObject59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8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9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97.bin"/><Relationship Id="rId43" Type="http://schemas.openxmlformats.org/officeDocument/2006/relationships/oleObject" Target="../embeddings/oleObject60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09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604.bin"/><Relationship Id="rId21" Type="http://schemas.openxmlformats.org/officeDocument/2006/relationships/oleObject" Target="../embeddings/oleObject613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26.bin"/><Relationship Id="rId7" Type="http://schemas.openxmlformats.org/officeDocument/2006/relationships/oleObject" Target="../embeddings/oleObject606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11.bin"/><Relationship Id="rId25" Type="http://schemas.openxmlformats.org/officeDocument/2006/relationships/oleObject" Target="../embeddings/oleObject615.bin"/><Relationship Id="rId33" Type="http://schemas.openxmlformats.org/officeDocument/2006/relationships/oleObject" Target="../embeddings/oleObject620.bin"/><Relationship Id="rId38" Type="http://schemas.openxmlformats.org/officeDocument/2006/relationships/oleObject" Target="../embeddings/oleObject6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618.bin"/><Relationship Id="rId41" Type="http://schemas.openxmlformats.org/officeDocument/2006/relationships/oleObject" Target="../embeddings/oleObject625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08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24.bin"/><Relationship Id="rId5" Type="http://schemas.openxmlformats.org/officeDocument/2006/relationships/oleObject" Target="../embeddings/oleObject605.bin"/><Relationship Id="rId15" Type="http://schemas.openxmlformats.org/officeDocument/2006/relationships/oleObject" Target="../embeddings/oleObject610.bin"/><Relationship Id="rId23" Type="http://schemas.openxmlformats.org/officeDocument/2006/relationships/oleObject" Target="../embeddings/oleObject614.bin"/><Relationship Id="rId28" Type="http://schemas.openxmlformats.org/officeDocument/2006/relationships/oleObject" Target="../embeddings/oleObject617.bin"/><Relationship Id="rId36" Type="http://schemas.openxmlformats.org/officeDocument/2006/relationships/oleObject" Target="../embeddings/oleObject622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12.bin"/><Relationship Id="rId31" Type="http://schemas.openxmlformats.org/officeDocument/2006/relationships/oleObject" Target="../embeddings/oleObject61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07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16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621.bin"/><Relationship Id="rId43" Type="http://schemas.openxmlformats.org/officeDocument/2006/relationships/oleObject" Target="../embeddings/oleObject62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33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628.bin"/><Relationship Id="rId21" Type="http://schemas.openxmlformats.org/officeDocument/2006/relationships/oleObject" Target="../embeddings/oleObject637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50.bin"/><Relationship Id="rId7" Type="http://schemas.openxmlformats.org/officeDocument/2006/relationships/oleObject" Target="../embeddings/oleObject630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35.bin"/><Relationship Id="rId25" Type="http://schemas.openxmlformats.org/officeDocument/2006/relationships/oleObject" Target="../embeddings/oleObject639.bin"/><Relationship Id="rId33" Type="http://schemas.openxmlformats.org/officeDocument/2006/relationships/oleObject" Target="../embeddings/oleObject644.bin"/><Relationship Id="rId38" Type="http://schemas.openxmlformats.org/officeDocument/2006/relationships/oleObject" Target="../embeddings/oleObject6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642.bin"/><Relationship Id="rId41" Type="http://schemas.openxmlformats.org/officeDocument/2006/relationships/oleObject" Target="../embeddings/oleObject64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32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48.bin"/><Relationship Id="rId5" Type="http://schemas.openxmlformats.org/officeDocument/2006/relationships/oleObject" Target="../embeddings/oleObject629.bin"/><Relationship Id="rId15" Type="http://schemas.openxmlformats.org/officeDocument/2006/relationships/oleObject" Target="../embeddings/oleObject634.bin"/><Relationship Id="rId23" Type="http://schemas.openxmlformats.org/officeDocument/2006/relationships/oleObject" Target="../embeddings/oleObject638.bin"/><Relationship Id="rId28" Type="http://schemas.openxmlformats.org/officeDocument/2006/relationships/oleObject" Target="../embeddings/oleObject641.bin"/><Relationship Id="rId36" Type="http://schemas.openxmlformats.org/officeDocument/2006/relationships/oleObject" Target="../embeddings/oleObject64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36.bin"/><Relationship Id="rId31" Type="http://schemas.openxmlformats.org/officeDocument/2006/relationships/oleObject" Target="../embeddings/oleObject6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31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40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645.bin"/><Relationship Id="rId43" Type="http://schemas.openxmlformats.org/officeDocument/2006/relationships/oleObject" Target="../embeddings/oleObject65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652.bin"/><Relationship Id="rId21" Type="http://schemas.openxmlformats.org/officeDocument/2006/relationships/oleObject" Target="../embeddings/oleObject661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74.bin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59.bin"/><Relationship Id="rId25" Type="http://schemas.openxmlformats.org/officeDocument/2006/relationships/oleObject" Target="../embeddings/oleObject663.bin"/><Relationship Id="rId33" Type="http://schemas.openxmlformats.org/officeDocument/2006/relationships/oleObject" Target="../embeddings/oleObject668.bin"/><Relationship Id="rId38" Type="http://schemas.openxmlformats.org/officeDocument/2006/relationships/oleObject" Target="../embeddings/oleObject6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666.bin"/><Relationship Id="rId41" Type="http://schemas.openxmlformats.org/officeDocument/2006/relationships/oleObject" Target="../embeddings/oleObject673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56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72.bin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23" Type="http://schemas.openxmlformats.org/officeDocument/2006/relationships/oleObject" Target="../embeddings/oleObject662.bin"/><Relationship Id="rId28" Type="http://schemas.openxmlformats.org/officeDocument/2006/relationships/oleObject" Target="../embeddings/oleObject665.bin"/><Relationship Id="rId36" Type="http://schemas.openxmlformats.org/officeDocument/2006/relationships/oleObject" Target="../embeddings/oleObject67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60.bin"/><Relationship Id="rId31" Type="http://schemas.openxmlformats.org/officeDocument/2006/relationships/oleObject" Target="../embeddings/oleObject667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64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669.bin"/><Relationship Id="rId43" Type="http://schemas.openxmlformats.org/officeDocument/2006/relationships/oleObject" Target="../embeddings/oleObject67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81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676.bin"/><Relationship Id="rId21" Type="http://schemas.openxmlformats.org/officeDocument/2006/relationships/oleObject" Target="../embeddings/oleObject685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698.bin"/><Relationship Id="rId7" Type="http://schemas.openxmlformats.org/officeDocument/2006/relationships/oleObject" Target="../embeddings/oleObject678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83.bin"/><Relationship Id="rId25" Type="http://schemas.openxmlformats.org/officeDocument/2006/relationships/oleObject" Target="../embeddings/oleObject687.bin"/><Relationship Id="rId33" Type="http://schemas.openxmlformats.org/officeDocument/2006/relationships/oleObject" Target="../embeddings/oleObject692.bin"/><Relationship Id="rId38" Type="http://schemas.openxmlformats.org/officeDocument/2006/relationships/oleObject" Target="../embeddings/oleObject6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690.bin"/><Relationship Id="rId41" Type="http://schemas.openxmlformats.org/officeDocument/2006/relationships/oleObject" Target="../embeddings/oleObject697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680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696.bin"/><Relationship Id="rId5" Type="http://schemas.openxmlformats.org/officeDocument/2006/relationships/oleObject" Target="../embeddings/oleObject677.bin"/><Relationship Id="rId15" Type="http://schemas.openxmlformats.org/officeDocument/2006/relationships/oleObject" Target="../embeddings/oleObject682.bin"/><Relationship Id="rId23" Type="http://schemas.openxmlformats.org/officeDocument/2006/relationships/oleObject" Target="../embeddings/oleObject686.bin"/><Relationship Id="rId28" Type="http://schemas.openxmlformats.org/officeDocument/2006/relationships/oleObject" Target="../embeddings/oleObject689.bin"/><Relationship Id="rId36" Type="http://schemas.openxmlformats.org/officeDocument/2006/relationships/oleObject" Target="../embeddings/oleObject69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684.bin"/><Relationship Id="rId31" Type="http://schemas.openxmlformats.org/officeDocument/2006/relationships/oleObject" Target="../embeddings/oleObject69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679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688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693.bin"/><Relationship Id="rId43" Type="http://schemas.openxmlformats.org/officeDocument/2006/relationships/oleObject" Target="../embeddings/oleObject69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705.bin"/><Relationship Id="rId18" Type="http://schemas.openxmlformats.org/officeDocument/2006/relationships/image" Target="../media/image47.wmf"/><Relationship Id="rId26" Type="http://schemas.openxmlformats.org/officeDocument/2006/relationships/image" Target="../media/image3.wmf"/><Relationship Id="rId39" Type="http://schemas.openxmlformats.org/officeDocument/2006/relationships/image" Target="../media/image53.wmf"/><Relationship Id="rId3" Type="http://schemas.openxmlformats.org/officeDocument/2006/relationships/oleObject" Target="../embeddings/oleObject700.bin"/><Relationship Id="rId21" Type="http://schemas.openxmlformats.org/officeDocument/2006/relationships/oleObject" Target="../embeddings/oleObject709.bin"/><Relationship Id="rId34" Type="http://schemas.openxmlformats.org/officeDocument/2006/relationships/image" Target="../media/image18.wmf"/><Relationship Id="rId42" Type="http://schemas.openxmlformats.org/officeDocument/2006/relationships/oleObject" Target="../embeddings/oleObject722.bin"/><Relationship Id="rId7" Type="http://schemas.openxmlformats.org/officeDocument/2006/relationships/oleObject" Target="../embeddings/oleObject70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707.bin"/><Relationship Id="rId25" Type="http://schemas.openxmlformats.org/officeDocument/2006/relationships/oleObject" Target="../embeddings/oleObject711.bin"/><Relationship Id="rId33" Type="http://schemas.openxmlformats.org/officeDocument/2006/relationships/oleObject" Target="../embeddings/oleObject716.bin"/><Relationship Id="rId38" Type="http://schemas.openxmlformats.org/officeDocument/2006/relationships/oleObject" Target="../embeddings/oleObject7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714.bin"/><Relationship Id="rId41" Type="http://schemas.openxmlformats.org/officeDocument/2006/relationships/oleObject" Target="../embeddings/oleObject721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704.bin"/><Relationship Id="rId24" Type="http://schemas.openxmlformats.org/officeDocument/2006/relationships/image" Target="../media/image50.wmf"/><Relationship Id="rId32" Type="http://schemas.openxmlformats.org/officeDocument/2006/relationships/image" Target="../media/image36.wmf"/><Relationship Id="rId37" Type="http://schemas.openxmlformats.org/officeDocument/2006/relationships/image" Target="../media/image54.wmf"/><Relationship Id="rId40" Type="http://schemas.openxmlformats.org/officeDocument/2006/relationships/oleObject" Target="../embeddings/oleObject720.bin"/><Relationship Id="rId5" Type="http://schemas.openxmlformats.org/officeDocument/2006/relationships/oleObject" Target="../embeddings/oleObject701.bin"/><Relationship Id="rId15" Type="http://schemas.openxmlformats.org/officeDocument/2006/relationships/oleObject" Target="../embeddings/oleObject706.bin"/><Relationship Id="rId23" Type="http://schemas.openxmlformats.org/officeDocument/2006/relationships/oleObject" Target="../embeddings/oleObject710.bin"/><Relationship Id="rId28" Type="http://schemas.openxmlformats.org/officeDocument/2006/relationships/oleObject" Target="../embeddings/oleObject713.bin"/><Relationship Id="rId36" Type="http://schemas.openxmlformats.org/officeDocument/2006/relationships/oleObject" Target="../embeddings/oleObject71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708.bin"/><Relationship Id="rId31" Type="http://schemas.openxmlformats.org/officeDocument/2006/relationships/oleObject" Target="../embeddings/oleObject71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703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71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717.bin"/><Relationship Id="rId43" Type="http://schemas.openxmlformats.org/officeDocument/2006/relationships/oleObject" Target="../embeddings/oleObject72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25.bin"/><Relationship Id="rId4" Type="http://schemas.openxmlformats.org/officeDocument/2006/relationships/image" Target="../media/image4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26.bin"/><Relationship Id="rId7" Type="http://schemas.openxmlformats.org/officeDocument/2006/relationships/oleObject" Target="../embeddings/oleObject7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27.bin"/><Relationship Id="rId10" Type="http://schemas.openxmlformats.org/officeDocument/2006/relationships/image" Target="../media/image5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2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730.bin"/><Relationship Id="rId7" Type="http://schemas.openxmlformats.org/officeDocument/2006/relationships/oleObject" Target="../embeddings/oleObject7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31.bin"/><Relationship Id="rId10" Type="http://schemas.openxmlformats.org/officeDocument/2006/relationships/image" Target="../media/image5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3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35.bin"/><Relationship Id="rId4" Type="http://schemas.openxmlformats.org/officeDocument/2006/relationships/image" Target="../media/image5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742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736.bin"/><Relationship Id="rId7" Type="http://schemas.openxmlformats.org/officeDocument/2006/relationships/oleObject" Target="../embeddings/oleObject73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74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4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738.bin"/><Relationship Id="rId11" Type="http://schemas.openxmlformats.org/officeDocument/2006/relationships/oleObject" Target="../embeddings/oleObject741.bin"/><Relationship Id="rId5" Type="http://schemas.openxmlformats.org/officeDocument/2006/relationships/oleObject" Target="../embeddings/oleObject737.bin"/><Relationship Id="rId15" Type="http://schemas.openxmlformats.org/officeDocument/2006/relationships/image" Target="../media/image9.wmf"/><Relationship Id="rId10" Type="http://schemas.openxmlformats.org/officeDocument/2006/relationships/image" Target="../media/image8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740.bin"/><Relationship Id="rId14" Type="http://schemas.openxmlformats.org/officeDocument/2006/relationships/oleObject" Target="../embeddings/oleObject743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9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55.bin"/><Relationship Id="rId26" Type="http://schemas.openxmlformats.org/officeDocument/2006/relationships/oleObject" Target="../embeddings/oleObject762.bin"/><Relationship Id="rId3" Type="http://schemas.openxmlformats.org/officeDocument/2006/relationships/oleObject" Target="../embeddings/oleObject746.bin"/><Relationship Id="rId21" Type="http://schemas.openxmlformats.org/officeDocument/2006/relationships/image" Target="../media/image34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751.bin"/><Relationship Id="rId17" Type="http://schemas.openxmlformats.org/officeDocument/2006/relationships/oleObject" Target="../embeddings/oleObject754.bin"/><Relationship Id="rId25" Type="http://schemas.openxmlformats.org/officeDocument/2006/relationships/oleObject" Target="../embeddings/oleObject7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3.bin"/><Relationship Id="rId20" Type="http://schemas.openxmlformats.org/officeDocument/2006/relationships/oleObject" Target="../embeddings/oleObject757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748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760.bin"/><Relationship Id="rId5" Type="http://schemas.openxmlformats.org/officeDocument/2006/relationships/oleObject" Target="../embeddings/oleObject747.bin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759.bin"/><Relationship Id="rId10" Type="http://schemas.openxmlformats.org/officeDocument/2006/relationships/oleObject" Target="../embeddings/oleObject750.bin"/><Relationship Id="rId19" Type="http://schemas.openxmlformats.org/officeDocument/2006/relationships/oleObject" Target="../embeddings/oleObject756.bin"/><Relationship Id="rId4" Type="http://schemas.openxmlformats.org/officeDocument/2006/relationships/image" Target="../media/image18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752.bin"/><Relationship Id="rId22" Type="http://schemas.openxmlformats.org/officeDocument/2006/relationships/oleObject" Target="../embeddings/oleObject758.bin"/><Relationship Id="rId27" Type="http://schemas.openxmlformats.org/officeDocument/2006/relationships/image" Target="../media/image6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6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72.bin"/><Relationship Id="rId26" Type="http://schemas.openxmlformats.org/officeDocument/2006/relationships/oleObject" Target="../embeddings/oleObject779.bin"/><Relationship Id="rId39" Type="http://schemas.openxmlformats.org/officeDocument/2006/relationships/oleObject" Target="../embeddings/oleObject790.bin"/><Relationship Id="rId3" Type="http://schemas.openxmlformats.org/officeDocument/2006/relationships/oleObject" Target="../embeddings/oleObject763.bin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785.bin"/><Relationship Id="rId42" Type="http://schemas.openxmlformats.org/officeDocument/2006/relationships/oleObject" Target="../embeddings/oleObject793.bin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768.bin"/><Relationship Id="rId17" Type="http://schemas.openxmlformats.org/officeDocument/2006/relationships/oleObject" Target="../embeddings/oleObject771.bin"/><Relationship Id="rId25" Type="http://schemas.openxmlformats.org/officeDocument/2006/relationships/oleObject" Target="../embeddings/oleObject778.bin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7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0.bin"/><Relationship Id="rId20" Type="http://schemas.openxmlformats.org/officeDocument/2006/relationships/oleObject" Target="../embeddings/oleObject774.bin"/><Relationship Id="rId29" Type="http://schemas.openxmlformats.org/officeDocument/2006/relationships/oleObject" Target="../embeddings/oleObject781.bin"/><Relationship Id="rId41" Type="http://schemas.openxmlformats.org/officeDocument/2006/relationships/oleObject" Target="../embeddings/oleObject792.bin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65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777.bin"/><Relationship Id="rId32" Type="http://schemas.openxmlformats.org/officeDocument/2006/relationships/oleObject" Target="../embeddings/oleObject784.bin"/><Relationship Id="rId37" Type="http://schemas.openxmlformats.org/officeDocument/2006/relationships/oleObject" Target="../embeddings/oleObject788.bin"/><Relationship Id="rId40" Type="http://schemas.openxmlformats.org/officeDocument/2006/relationships/oleObject" Target="../embeddings/oleObject791.bin"/><Relationship Id="rId5" Type="http://schemas.openxmlformats.org/officeDocument/2006/relationships/oleObject" Target="../embeddings/oleObject764.bin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776.bin"/><Relationship Id="rId28" Type="http://schemas.openxmlformats.org/officeDocument/2006/relationships/oleObject" Target="../embeddings/oleObject780.bin"/><Relationship Id="rId36" Type="http://schemas.openxmlformats.org/officeDocument/2006/relationships/oleObject" Target="../embeddings/oleObject787.bin"/><Relationship Id="rId10" Type="http://schemas.openxmlformats.org/officeDocument/2006/relationships/oleObject" Target="../embeddings/oleObject767.bin"/><Relationship Id="rId19" Type="http://schemas.openxmlformats.org/officeDocument/2006/relationships/oleObject" Target="../embeddings/oleObject773.bin"/><Relationship Id="rId31" Type="http://schemas.openxmlformats.org/officeDocument/2006/relationships/oleObject" Target="../embeddings/oleObject783.bin"/><Relationship Id="rId44" Type="http://schemas.openxmlformats.org/officeDocument/2006/relationships/oleObject" Target="../embeddings/oleObject795.bin"/><Relationship Id="rId4" Type="http://schemas.openxmlformats.org/officeDocument/2006/relationships/image" Target="../media/image18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769.bin"/><Relationship Id="rId22" Type="http://schemas.openxmlformats.org/officeDocument/2006/relationships/oleObject" Target="../embeddings/oleObject775.bin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782.bin"/><Relationship Id="rId35" Type="http://schemas.openxmlformats.org/officeDocument/2006/relationships/oleObject" Target="../embeddings/oleObject786.bin"/><Relationship Id="rId43" Type="http://schemas.openxmlformats.org/officeDocument/2006/relationships/oleObject" Target="../embeddings/oleObject79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97.bin"/><Relationship Id="rId4" Type="http://schemas.openxmlformats.org/officeDocument/2006/relationships/image" Target="../media/image62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1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807.bin"/><Relationship Id="rId3" Type="http://schemas.openxmlformats.org/officeDocument/2006/relationships/oleObject" Target="../embeddings/oleObject798.bin"/><Relationship Id="rId7" Type="http://schemas.openxmlformats.org/officeDocument/2006/relationships/oleObject" Target="../embeddings/oleObject800.bin"/><Relationship Id="rId12" Type="http://schemas.openxmlformats.org/officeDocument/2006/relationships/oleObject" Target="../embeddings/oleObject803.bin"/><Relationship Id="rId17" Type="http://schemas.openxmlformats.org/officeDocument/2006/relationships/oleObject" Target="../embeddings/oleObject8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5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799.bin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802.bin"/><Relationship Id="rId19" Type="http://schemas.openxmlformats.org/officeDocument/2006/relationships/image" Target="../media/image66.wmf"/><Relationship Id="rId4" Type="http://schemas.openxmlformats.org/officeDocument/2006/relationships/image" Target="../media/image64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80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09.bin"/><Relationship Id="rId4" Type="http://schemas.openxmlformats.org/officeDocument/2006/relationships/image" Target="../media/image6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810.bin"/><Relationship Id="rId7" Type="http://schemas.openxmlformats.org/officeDocument/2006/relationships/oleObject" Target="../embeddings/oleObject8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11.bin"/><Relationship Id="rId4" Type="http://schemas.openxmlformats.org/officeDocument/2006/relationships/image" Target="../media/image69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18.bin"/><Relationship Id="rId3" Type="http://schemas.openxmlformats.org/officeDocument/2006/relationships/oleObject" Target="../embeddings/oleObject813.bin"/><Relationship Id="rId7" Type="http://schemas.openxmlformats.org/officeDocument/2006/relationships/oleObject" Target="../embeddings/oleObject815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17.bin"/><Relationship Id="rId5" Type="http://schemas.openxmlformats.org/officeDocument/2006/relationships/oleObject" Target="../embeddings/oleObject81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1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7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8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22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2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20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82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82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7.bin"/><Relationship Id="rId20" Type="http://schemas.openxmlformats.org/officeDocument/2006/relationships/oleObject" Target="../embeddings/oleObject830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24.bin"/><Relationship Id="rId5" Type="http://schemas.openxmlformats.org/officeDocument/2006/relationships/oleObject" Target="../embeddings/oleObject821.bin"/><Relationship Id="rId15" Type="http://schemas.openxmlformats.org/officeDocument/2006/relationships/image" Target="../media/image79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82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823.bin"/><Relationship Id="rId14" Type="http://schemas.openxmlformats.org/officeDocument/2006/relationships/oleObject" Target="../embeddings/oleObject826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31.bin"/><Relationship Id="rId7" Type="http://schemas.openxmlformats.org/officeDocument/2006/relationships/oleObject" Target="../embeddings/oleObject83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835.bin"/><Relationship Id="rId5" Type="http://schemas.openxmlformats.org/officeDocument/2006/relationships/oleObject" Target="../embeddings/oleObject832.bin"/><Relationship Id="rId10" Type="http://schemas.openxmlformats.org/officeDocument/2006/relationships/image" Target="../media/image78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34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36.bin"/><Relationship Id="rId7" Type="http://schemas.openxmlformats.org/officeDocument/2006/relationships/oleObject" Target="../embeddings/oleObject8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37.bin"/><Relationship Id="rId10" Type="http://schemas.openxmlformats.org/officeDocument/2006/relationships/image" Target="../media/image85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39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845.bin"/><Relationship Id="rId18" Type="http://schemas.openxmlformats.org/officeDocument/2006/relationships/oleObject" Target="../embeddings/oleObject849.bin"/><Relationship Id="rId3" Type="http://schemas.openxmlformats.org/officeDocument/2006/relationships/oleObject" Target="../embeddings/oleObject840.bin"/><Relationship Id="rId21" Type="http://schemas.openxmlformats.org/officeDocument/2006/relationships/oleObject" Target="../embeddings/oleObject851.bin"/><Relationship Id="rId7" Type="http://schemas.openxmlformats.org/officeDocument/2006/relationships/oleObject" Target="../embeddings/oleObject842.bin"/><Relationship Id="rId12" Type="http://schemas.openxmlformats.org/officeDocument/2006/relationships/image" Target="../media/image88.wmf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8.bin"/><Relationship Id="rId20" Type="http://schemas.openxmlformats.org/officeDocument/2006/relationships/oleObject" Target="../embeddings/oleObject850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44.bin"/><Relationship Id="rId5" Type="http://schemas.openxmlformats.org/officeDocument/2006/relationships/oleObject" Target="../embeddings/oleObject841.bin"/><Relationship Id="rId15" Type="http://schemas.openxmlformats.org/officeDocument/2006/relationships/oleObject" Target="../embeddings/oleObject847.bin"/><Relationship Id="rId23" Type="http://schemas.openxmlformats.org/officeDocument/2006/relationships/oleObject" Target="../embeddings/oleObject852.bin"/><Relationship Id="rId10" Type="http://schemas.openxmlformats.org/officeDocument/2006/relationships/image" Target="../media/image87.wmf"/><Relationship Id="rId19" Type="http://schemas.openxmlformats.org/officeDocument/2006/relationships/image" Target="../media/image9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43.bin"/><Relationship Id="rId14" Type="http://schemas.openxmlformats.org/officeDocument/2006/relationships/oleObject" Target="../embeddings/oleObject846.bin"/><Relationship Id="rId22" Type="http://schemas.openxmlformats.org/officeDocument/2006/relationships/image" Target="../media/image9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858.bin"/><Relationship Id="rId18" Type="http://schemas.openxmlformats.org/officeDocument/2006/relationships/oleObject" Target="../embeddings/oleObject862.bin"/><Relationship Id="rId26" Type="http://schemas.openxmlformats.org/officeDocument/2006/relationships/oleObject" Target="../embeddings/oleObject868.bin"/><Relationship Id="rId3" Type="http://schemas.openxmlformats.org/officeDocument/2006/relationships/oleObject" Target="../embeddings/oleObject853.bin"/><Relationship Id="rId21" Type="http://schemas.openxmlformats.org/officeDocument/2006/relationships/oleObject" Target="../embeddings/oleObject864.bin"/><Relationship Id="rId34" Type="http://schemas.openxmlformats.org/officeDocument/2006/relationships/oleObject" Target="../embeddings/oleObject874.bin"/><Relationship Id="rId7" Type="http://schemas.openxmlformats.org/officeDocument/2006/relationships/oleObject" Target="../embeddings/oleObject855.bin"/><Relationship Id="rId12" Type="http://schemas.openxmlformats.org/officeDocument/2006/relationships/image" Target="../media/image88.wmf"/><Relationship Id="rId17" Type="http://schemas.openxmlformats.org/officeDocument/2006/relationships/image" Target="../media/image89.wmf"/><Relationship Id="rId25" Type="http://schemas.openxmlformats.org/officeDocument/2006/relationships/oleObject" Target="../embeddings/oleObject867.bin"/><Relationship Id="rId33" Type="http://schemas.openxmlformats.org/officeDocument/2006/relationships/oleObject" Target="../embeddings/oleObject8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1.bin"/><Relationship Id="rId20" Type="http://schemas.openxmlformats.org/officeDocument/2006/relationships/oleObject" Target="../embeddings/oleObject863.bin"/><Relationship Id="rId29" Type="http://schemas.openxmlformats.org/officeDocument/2006/relationships/oleObject" Target="../embeddings/oleObject870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57.bin"/><Relationship Id="rId24" Type="http://schemas.openxmlformats.org/officeDocument/2006/relationships/oleObject" Target="../embeddings/oleObject866.bin"/><Relationship Id="rId32" Type="http://schemas.openxmlformats.org/officeDocument/2006/relationships/image" Target="../media/image92.wmf"/><Relationship Id="rId5" Type="http://schemas.openxmlformats.org/officeDocument/2006/relationships/oleObject" Target="../embeddings/oleObject854.bin"/><Relationship Id="rId15" Type="http://schemas.openxmlformats.org/officeDocument/2006/relationships/oleObject" Target="../embeddings/oleObject860.bin"/><Relationship Id="rId23" Type="http://schemas.openxmlformats.org/officeDocument/2006/relationships/oleObject" Target="../embeddings/oleObject865.bin"/><Relationship Id="rId28" Type="http://schemas.openxmlformats.org/officeDocument/2006/relationships/oleObject" Target="../embeddings/oleObject869.bin"/><Relationship Id="rId10" Type="http://schemas.openxmlformats.org/officeDocument/2006/relationships/image" Target="../media/image87.wmf"/><Relationship Id="rId19" Type="http://schemas.openxmlformats.org/officeDocument/2006/relationships/image" Target="../media/image90.wmf"/><Relationship Id="rId31" Type="http://schemas.openxmlformats.org/officeDocument/2006/relationships/oleObject" Target="../embeddings/oleObject87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56.bin"/><Relationship Id="rId14" Type="http://schemas.openxmlformats.org/officeDocument/2006/relationships/oleObject" Target="../embeddings/oleObject859.bin"/><Relationship Id="rId22" Type="http://schemas.openxmlformats.org/officeDocument/2006/relationships/image" Target="../media/image91.wmf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71.bin"/><Relationship Id="rId35" Type="http://schemas.openxmlformats.org/officeDocument/2006/relationships/oleObject" Target="../embeddings/oleObject875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82.bin"/><Relationship Id="rId18" Type="http://schemas.openxmlformats.org/officeDocument/2006/relationships/oleObject" Target="../embeddings/oleObject885.bin"/><Relationship Id="rId3" Type="http://schemas.openxmlformats.org/officeDocument/2006/relationships/oleObject" Target="../embeddings/oleObject876.bin"/><Relationship Id="rId7" Type="http://schemas.openxmlformats.org/officeDocument/2006/relationships/oleObject" Target="../embeddings/oleObject878.bin"/><Relationship Id="rId12" Type="http://schemas.openxmlformats.org/officeDocument/2006/relationships/oleObject" Target="../embeddings/oleObject881.bin"/><Relationship Id="rId17" Type="http://schemas.openxmlformats.org/officeDocument/2006/relationships/oleObject" Target="../embeddings/oleObject8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80.bin"/><Relationship Id="rId5" Type="http://schemas.openxmlformats.org/officeDocument/2006/relationships/oleObject" Target="../embeddings/oleObject877.bin"/><Relationship Id="rId15" Type="http://schemas.openxmlformats.org/officeDocument/2006/relationships/oleObject" Target="../embeddings/oleObject883.bin"/><Relationship Id="rId10" Type="http://schemas.openxmlformats.org/officeDocument/2006/relationships/image" Target="../media/image87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79.bin"/><Relationship Id="rId14" Type="http://schemas.openxmlformats.org/officeDocument/2006/relationships/image" Target="../media/image92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891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898.bin"/><Relationship Id="rId3" Type="http://schemas.openxmlformats.org/officeDocument/2006/relationships/oleObject" Target="../embeddings/oleObject886.bin"/><Relationship Id="rId21" Type="http://schemas.openxmlformats.org/officeDocument/2006/relationships/oleObject" Target="../embeddings/oleObject895.bin"/><Relationship Id="rId7" Type="http://schemas.openxmlformats.org/officeDocument/2006/relationships/oleObject" Target="../embeddings/oleObject888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893.bin"/><Relationship Id="rId25" Type="http://schemas.openxmlformats.org/officeDocument/2006/relationships/oleObject" Target="../embeddings/oleObject8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890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887.bin"/><Relationship Id="rId15" Type="http://schemas.openxmlformats.org/officeDocument/2006/relationships/oleObject" Target="../embeddings/oleObject892.bin"/><Relationship Id="rId23" Type="http://schemas.openxmlformats.org/officeDocument/2006/relationships/oleObject" Target="../embeddings/oleObject89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894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889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77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904.bin"/><Relationship Id="rId18" Type="http://schemas.openxmlformats.org/officeDocument/2006/relationships/oleObject" Target="../embeddings/oleObject907.bin"/><Relationship Id="rId26" Type="http://schemas.openxmlformats.org/officeDocument/2006/relationships/oleObject" Target="../embeddings/oleObject913.bin"/><Relationship Id="rId3" Type="http://schemas.openxmlformats.org/officeDocument/2006/relationships/oleObject" Target="../embeddings/oleObject899.bin"/><Relationship Id="rId21" Type="http://schemas.openxmlformats.org/officeDocument/2006/relationships/image" Target="../media/image100.wmf"/><Relationship Id="rId34" Type="http://schemas.openxmlformats.org/officeDocument/2006/relationships/image" Target="../media/image102.wmf"/><Relationship Id="rId7" Type="http://schemas.openxmlformats.org/officeDocument/2006/relationships/oleObject" Target="../embeddings/oleObject90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906.bin"/><Relationship Id="rId25" Type="http://schemas.openxmlformats.org/officeDocument/2006/relationships/oleObject" Target="../embeddings/oleObject912.bin"/><Relationship Id="rId33" Type="http://schemas.openxmlformats.org/officeDocument/2006/relationships/oleObject" Target="../embeddings/oleObject9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oleObject" Target="../embeddings/oleObject909.bin"/><Relationship Id="rId29" Type="http://schemas.openxmlformats.org/officeDocument/2006/relationships/oleObject" Target="../embeddings/oleObject915.bin"/><Relationship Id="rId1" Type="http://schemas.openxmlformats.org/officeDocument/2006/relationships/vmlDrawing" Target="../drawings/vmlDrawing6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03.bin"/><Relationship Id="rId24" Type="http://schemas.openxmlformats.org/officeDocument/2006/relationships/oleObject" Target="../embeddings/oleObject911.bin"/><Relationship Id="rId32" Type="http://schemas.openxmlformats.org/officeDocument/2006/relationships/oleObject" Target="../embeddings/oleObject918.bin"/><Relationship Id="rId5" Type="http://schemas.openxmlformats.org/officeDocument/2006/relationships/oleObject" Target="../embeddings/oleObject900.bin"/><Relationship Id="rId15" Type="http://schemas.openxmlformats.org/officeDocument/2006/relationships/oleObject" Target="../embeddings/oleObject905.bin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914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908.bin"/><Relationship Id="rId31" Type="http://schemas.openxmlformats.org/officeDocument/2006/relationships/oleObject" Target="../embeddings/oleObject917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02.bin"/><Relationship Id="rId14" Type="http://schemas.openxmlformats.org/officeDocument/2006/relationships/image" Target="../media/image87.wmf"/><Relationship Id="rId22" Type="http://schemas.openxmlformats.org/officeDocument/2006/relationships/oleObject" Target="../embeddings/oleObject910.bin"/><Relationship Id="rId27" Type="http://schemas.openxmlformats.org/officeDocument/2006/relationships/image" Target="../media/image51.wmf"/><Relationship Id="rId30" Type="http://schemas.openxmlformats.org/officeDocument/2006/relationships/oleObject" Target="../embeddings/oleObject916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925.bin"/><Relationship Id="rId18" Type="http://schemas.openxmlformats.org/officeDocument/2006/relationships/image" Target="../media/image25.w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920.bin"/><Relationship Id="rId21" Type="http://schemas.openxmlformats.org/officeDocument/2006/relationships/oleObject" Target="../embeddings/oleObject930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922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28.bin"/><Relationship Id="rId25" Type="http://schemas.openxmlformats.org/officeDocument/2006/relationships/oleObject" Target="../embeddings/oleObject932.bin"/><Relationship Id="rId33" Type="http://schemas.openxmlformats.org/officeDocument/2006/relationships/oleObject" Target="../embeddings/oleObject9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934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24.bin"/><Relationship Id="rId24" Type="http://schemas.openxmlformats.org/officeDocument/2006/relationships/image" Target="../media/image93.wmf"/><Relationship Id="rId32" Type="http://schemas.openxmlformats.org/officeDocument/2006/relationships/image" Target="../media/image97.wmf"/><Relationship Id="rId37" Type="http://schemas.openxmlformats.org/officeDocument/2006/relationships/oleObject" Target="../embeddings/oleObject939.bin"/><Relationship Id="rId5" Type="http://schemas.openxmlformats.org/officeDocument/2006/relationships/oleObject" Target="../embeddings/oleObject921.bin"/><Relationship Id="rId15" Type="http://schemas.openxmlformats.org/officeDocument/2006/relationships/oleObject" Target="../embeddings/oleObject927.bin"/><Relationship Id="rId23" Type="http://schemas.openxmlformats.org/officeDocument/2006/relationships/oleObject" Target="../embeddings/oleObject931.bin"/><Relationship Id="rId28" Type="http://schemas.openxmlformats.org/officeDocument/2006/relationships/image" Target="../media/image95.wmf"/><Relationship Id="rId36" Type="http://schemas.openxmlformats.org/officeDocument/2006/relationships/oleObject" Target="../embeddings/oleObject938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29.bin"/><Relationship Id="rId31" Type="http://schemas.openxmlformats.org/officeDocument/2006/relationships/oleObject" Target="../embeddings/oleObject93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23.bin"/><Relationship Id="rId14" Type="http://schemas.openxmlformats.org/officeDocument/2006/relationships/oleObject" Target="../embeddings/oleObject926.bin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933.bin"/><Relationship Id="rId30" Type="http://schemas.openxmlformats.org/officeDocument/2006/relationships/image" Target="../media/image96.wmf"/><Relationship Id="rId35" Type="http://schemas.openxmlformats.org/officeDocument/2006/relationships/oleObject" Target="../embeddings/oleObject9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4.wmf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3.bin"/><Relationship Id="rId13" Type="http://schemas.openxmlformats.org/officeDocument/2006/relationships/oleObject" Target="../embeddings/oleObject946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" Type="http://schemas.openxmlformats.org/officeDocument/2006/relationships/oleObject" Target="../embeddings/oleObject940.bin"/><Relationship Id="rId21" Type="http://schemas.openxmlformats.org/officeDocument/2006/relationships/oleObject" Target="../embeddings/oleObject950.bin"/><Relationship Id="rId34" Type="http://schemas.openxmlformats.org/officeDocument/2006/relationships/oleObject" Target="../embeddings/oleObject957.bin"/><Relationship Id="rId7" Type="http://schemas.openxmlformats.org/officeDocument/2006/relationships/oleObject" Target="../embeddings/oleObject94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948.bin"/><Relationship Id="rId25" Type="http://schemas.openxmlformats.org/officeDocument/2006/relationships/oleObject" Target="../embeddings/oleObject952.bin"/><Relationship Id="rId33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954.bin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945.bin"/><Relationship Id="rId24" Type="http://schemas.openxmlformats.org/officeDocument/2006/relationships/image" Target="../media/image96.wmf"/><Relationship Id="rId32" Type="http://schemas.openxmlformats.org/officeDocument/2006/relationships/oleObject" Target="../embeddings/oleObject956.bin"/><Relationship Id="rId37" Type="http://schemas.openxmlformats.org/officeDocument/2006/relationships/oleObject" Target="../embeddings/oleObject959.bin"/><Relationship Id="rId5" Type="http://schemas.openxmlformats.org/officeDocument/2006/relationships/oleObject" Target="../embeddings/oleObject941.bin"/><Relationship Id="rId15" Type="http://schemas.openxmlformats.org/officeDocument/2006/relationships/oleObject" Target="../embeddings/oleObject947.bin"/><Relationship Id="rId23" Type="http://schemas.openxmlformats.org/officeDocument/2006/relationships/oleObject" Target="../embeddings/oleObject951.bin"/><Relationship Id="rId28" Type="http://schemas.openxmlformats.org/officeDocument/2006/relationships/image" Target="../media/image51.wmf"/><Relationship Id="rId36" Type="http://schemas.openxmlformats.org/officeDocument/2006/relationships/oleObject" Target="../embeddings/oleObject958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949.bin"/><Relationship Id="rId31" Type="http://schemas.openxmlformats.org/officeDocument/2006/relationships/image" Target="../media/image86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44.bin"/><Relationship Id="rId14" Type="http://schemas.openxmlformats.org/officeDocument/2006/relationships/image" Target="../media/image29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953.bin"/><Relationship Id="rId30" Type="http://schemas.openxmlformats.org/officeDocument/2006/relationships/oleObject" Target="../embeddings/oleObject955.bin"/><Relationship Id="rId35" Type="http://schemas.openxmlformats.org/officeDocument/2006/relationships/image" Target="../media/image8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96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972.bin"/><Relationship Id="rId3" Type="http://schemas.openxmlformats.org/officeDocument/2006/relationships/oleObject" Target="../embeddings/oleObject960.bin"/><Relationship Id="rId21" Type="http://schemas.openxmlformats.org/officeDocument/2006/relationships/oleObject" Target="../embeddings/oleObject969.bin"/><Relationship Id="rId34" Type="http://schemas.openxmlformats.org/officeDocument/2006/relationships/image" Target="../media/image88.wmf"/><Relationship Id="rId7" Type="http://schemas.openxmlformats.org/officeDocument/2006/relationships/oleObject" Target="../embeddings/oleObject96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967.bin"/><Relationship Id="rId25" Type="http://schemas.openxmlformats.org/officeDocument/2006/relationships/oleObject" Target="../embeddings/oleObject971.bin"/><Relationship Id="rId33" Type="http://schemas.openxmlformats.org/officeDocument/2006/relationships/oleObject" Target="../embeddings/oleObject9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64.bin"/><Relationship Id="rId24" Type="http://schemas.openxmlformats.org/officeDocument/2006/relationships/image" Target="../media/image51.wmf"/><Relationship Id="rId32" Type="http://schemas.openxmlformats.org/officeDocument/2006/relationships/image" Target="../media/image87.wmf"/><Relationship Id="rId37" Type="http://schemas.openxmlformats.org/officeDocument/2006/relationships/oleObject" Target="../embeddings/oleObject979.bin"/><Relationship Id="rId5" Type="http://schemas.openxmlformats.org/officeDocument/2006/relationships/oleObject" Target="../embeddings/oleObject961.bin"/><Relationship Id="rId15" Type="http://schemas.openxmlformats.org/officeDocument/2006/relationships/oleObject" Target="../embeddings/oleObject966.bin"/><Relationship Id="rId23" Type="http://schemas.openxmlformats.org/officeDocument/2006/relationships/oleObject" Target="../embeddings/oleObject970.bin"/><Relationship Id="rId28" Type="http://schemas.openxmlformats.org/officeDocument/2006/relationships/oleObject" Target="../embeddings/oleObject973.bin"/><Relationship Id="rId36" Type="http://schemas.openxmlformats.org/officeDocument/2006/relationships/oleObject" Target="../embeddings/oleObject978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968.bin"/><Relationship Id="rId31" Type="http://schemas.openxmlformats.org/officeDocument/2006/relationships/oleObject" Target="../embeddings/oleObject97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96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974.bin"/><Relationship Id="rId35" Type="http://schemas.openxmlformats.org/officeDocument/2006/relationships/oleObject" Target="../embeddings/oleObject977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98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992.bin"/><Relationship Id="rId3" Type="http://schemas.openxmlformats.org/officeDocument/2006/relationships/oleObject" Target="../embeddings/oleObject980.bin"/><Relationship Id="rId21" Type="http://schemas.openxmlformats.org/officeDocument/2006/relationships/oleObject" Target="../embeddings/oleObject989.bin"/><Relationship Id="rId34" Type="http://schemas.openxmlformats.org/officeDocument/2006/relationships/oleObject" Target="../embeddings/oleObject997.bin"/><Relationship Id="rId7" Type="http://schemas.openxmlformats.org/officeDocument/2006/relationships/oleObject" Target="../embeddings/oleObject98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987.bin"/><Relationship Id="rId25" Type="http://schemas.openxmlformats.org/officeDocument/2006/relationships/oleObject" Target="../embeddings/oleObject991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994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98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996.bin"/><Relationship Id="rId5" Type="http://schemas.openxmlformats.org/officeDocument/2006/relationships/oleObject" Target="../embeddings/oleObject981.bin"/><Relationship Id="rId15" Type="http://schemas.openxmlformats.org/officeDocument/2006/relationships/oleObject" Target="../embeddings/oleObject986.bin"/><Relationship Id="rId23" Type="http://schemas.openxmlformats.org/officeDocument/2006/relationships/oleObject" Target="../embeddings/oleObject990.bin"/><Relationship Id="rId28" Type="http://schemas.openxmlformats.org/officeDocument/2006/relationships/oleObject" Target="../embeddings/oleObject993.bin"/><Relationship Id="rId36" Type="http://schemas.openxmlformats.org/officeDocument/2006/relationships/oleObject" Target="../embeddings/oleObject99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988.bin"/><Relationship Id="rId31" Type="http://schemas.openxmlformats.org/officeDocument/2006/relationships/image" Target="../media/image8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98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995.bin"/><Relationship Id="rId35" Type="http://schemas.openxmlformats.org/officeDocument/2006/relationships/oleObject" Target="../embeddings/oleObject998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0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012.bin"/><Relationship Id="rId3" Type="http://schemas.openxmlformats.org/officeDocument/2006/relationships/oleObject" Target="../embeddings/oleObject1000.bin"/><Relationship Id="rId21" Type="http://schemas.openxmlformats.org/officeDocument/2006/relationships/oleObject" Target="../embeddings/oleObject1009.bin"/><Relationship Id="rId34" Type="http://schemas.openxmlformats.org/officeDocument/2006/relationships/oleObject" Target="../embeddings/oleObject1017.bin"/><Relationship Id="rId7" Type="http://schemas.openxmlformats.org/officeDocument/2006/relationships/oleObject" Target="../embeddings/oleObject100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007.bin"/><Relationship Id="rId25" Type="http://schemas.openxmlformats.org/officeDocument/2006/relationships/oleObject" Target="../embeddings/oleObject1011.bin"/><Relationship Id="rId33" Type="http://schemas.openxmlformats.org/officeDocument/2006/relationships/oleObject" Target="../embeddings/oleObject10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14.bin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04.bin"/><Relationship Id="rId24" Type="http://schemas.openxmlformats.org/officeDocument/2006/relationships/image" Target="../media/image51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1001.bin"/><Relationship Id="rId15" Type="http://schemas.openxmlformats.org/officeDocument/2006/relationships/oleObject" Target="../embeddings/oleObject1006.bin"/><Relationship Id="rId23" Type="http://schemas.openxmlformats.org/officeDocument/2006/relationships/oleObject" Target="../embeddings/oleObject1010.bin"/><Relationship Id="rId28" Type="http://schemas.openxmlformats.org/officeDocument/2006/relationships/oleObject" Target="../embeddings/oleObject1013.bin"/><Relationship Id="rId36" Type="http://schemas.openxmlformats.org/officeDocument/2006/relationships/oleObject" Target="../embeddings/oleObject101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08.bin"/><Relationship Id="rId31" Type="http://schemas.openxmlformats.org/officeDocument/2006/relationships/oleObject" Target="../embeddings/oleObject101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0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018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2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032.bin"/><Relationship Id="rId3" Type="http://schemas.openxmlformats.org/officeDocument/2006/relationships/oleObject" Target="../embeddings/oleObject1020.bin"/><Relationship Id="rId21" Type="http://schemas.openxmlformats.org/officeDocument/2006/relationships/oleObject" Target="../embeddings/oleObject1029.bin"/><Relationship Id="rId34" Type="http://schemas.openxmlformats.org/officeDocument/2006/relationships/oleObject" Target="../embeddings/oleObject1037.bin"/><Relationship Id="rId7" Type="http://schemas.openxmlformats.org/officeDocument/2006/relationships/oleObject" Target="../embeddings/oleObject102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027.bin"/><Relationship Id="rId25" Type="http://schemas.openxmlformats.org/officeDocument/2006/relationships/oleObject" Target="../embeddings/oleObject1031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34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2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1036.bin"/><Relationship Id="rId5" Type="http://schemas.openxmlformats.org/officeDocument/2006/relationships/oleObject" Target="../embeddings/oleObject1021.bin"/><Relationship Id="rId15" Type="http://schemas.openxmlformats.org/officeDocument/2006/relationships/oleObject" Target="../embeddings/oleObject1026.bin"/><Relationship Id="rId23" Type="http://schemas.openxmlformats.org/officeDocument/2006/relationships/oleObject" Target="../embeddings/oleObject1030.bin"/><Relationship Id="rId28" Type="http://schemas.openxmlformats.org/officeDocument/2006/relationships/oleObject" Target="../embeddings/oleObject1033.bin"/><Relationship Id="rId36" Type="http://schemas.openxmlformats.org/officeDocument/2006/relationships/oleObject" Target="../embeddings/oleObject103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28.bin"/><Relationship Id="rId31" Type="http://schemas.openxmlformats.org/officeDocument/2006/relationships/image" Target="../media/image8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2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035.bin"/><Relationship Id="rId35" Type="http://schemas.openxmlformats.org/officeDocument/2006/relationships/oleObject" Target="../embeddings/oleObject1038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4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052.bin"/><Relationship Id="rId3" Type="http://schemas.openxmlformats.org/officeDocument/2006/relationships/oleObject" Target="../embeddings/oleObject1040.bin"/><Relationship Id="rId21" Type="http://schemas.openxmlformats.org/officeDocument/2006/relationships/oleObject" Target="../embeddings/oleObject1049.bin"/><Relationship Id="rId34" Type="http://schemas.openxmlformats.org/officeDocument/2006/relationships/oleObject" Target="../embeddings/oleObject1057.bin"/><Relationship Id="rId7" Type="http://schemas.openxmlformats.org/officeDocument/2006/relationships/oleObject" Target="../embeddings/oleObject104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047.bin"/><Relationship Id="rId25" Type="http://schemas.openxmlformats.org/officeDocument/2006/relationships/oleObject" Target="../embeddings/oleObject1051.bin"/><Relationship Id="rId33" Type="http://schemas.openxmlformats.org/officeDocument/2006/relationships/oleObject" Target="../embeddings/oleObject10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54.bin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44.bin"/><Relationship Id="rId24" Type="http://schemas.openxmlformats.org/officeDocument/2006/relationships/image" Target="../media/image51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1041.bin"/><Relationship Id="rId15" Type="http://schemas.openxmlformats.org/officeDocument/2006/relationships/oleObject" Target="../embeddings/oleObject1046.bin"/><Relationship Id="rId23" Type="http://schemas.openxmlformats.org/officeDocument/2006/relationships/oleObject" Target="../embeddings/oleObject1050.bin"/><Relationship Id="rId28" Type="http://schemas.openxmlformats.org/officeDocument/2006/relationships/oleObject" Target="../embeddings/oleObject1053.bin"/><Relationship Id="rId36" Type="http://schemas.openxmlformats.org/officeDocument/2006/relationships/oleObject" Target="../embeddings/oleObject105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48.bin"/><Relationship Id="rId31" Type="http://schemas.openxmlformats.org/officeDocument/2006/relationships/oleObject" Target="../embeddings/oleObject105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4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058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6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072.bin"/><Relationship Id="rId3" Type="http://schemas.openxmlformats.org/officeDocument/2006/relationships/oleObject" Target="../embeddings/oleObject1060.bin"/><Relationship Id="rId21" Type="http://schemas.openxmlformats.org/officeDocument/2006/relationships/oleObject" Target="../embeddings/oleObject1069.bin"/><Relationship Id="rId34" Type="http://schemas.openxmlformats.org/officeDocument/2006/relationships/oleObject" Target="../embeddings/oleObject1077.bin"/><Relationship Id="rId7" Type="http://schemas.openxmlformats.org/officeDocument/2006/relationships/oleObject" Target="../embeddings/oleObject106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067.bin"/><Relationship Id="rId25" Type="http://schemas.openxmlformats.org/officeDocument/2006/relationships/oleObject" Target="../embeddings/oleObject1071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74.bin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6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1076.bin"/><Relationship Id="rId37" Type="http://schemas.openxmlformats.org/officeDocument/2006/relationships/oleObject" Target="../embeddings/oleObject1079.bin"/><Relationship Id="rId5" Type="http://schemas.openxmlformats.org/officeDocument/2006/relationships/oleObject" Target="../embeddings/oleObject1061.bin"/><Relationship Id="rId15" Type="http://schemas.openxmlformats.org/officeDocument/2006/relationships/oleObject" Target="../embeddings/oleObject1066.bin"/><Relationship Id="rId23" Type="http://schemas.openxmlformats.org/officeDocument/2006/relationships/oleObject" Target="../embeddings/oleObject1070.bin"/><Relationship Id="rId28" Type="http://schemas.openxmlformats.org/officeDocument/2006/relationships/oleObject" Target="../embeddings/oleObject107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68.bin"/><Relationship Id="rId31" Type="http://schemas.openxmlformats.org/officeDocument/2006/relationships/image" Target="../media/image8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6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075.bin"/><Relationship Id="rId35" Type="http://schemas.openxmlformats.org/officeDocument/2006/relationships/oleObject" Target="../embeddings/oleObject1078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08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092.bin"/><Relationship Id="rId3" Type="http://schemas.openxmlformats.org/officeDocument/2006/relationships/oleObject" Target="../embeddings/oleObject1080.bin"/><Relationship Id="rId21" Type="http://schemas.openxmlformats.org/officeDocument/2006/relationships/oleObject" Target="../embeddings/oleObject1089.bin"/><Relationship Id="rId34" Type="http://schemas.openxmlformats.org/officeDocument/2006/relationships/oleObject" Target="../embeddings/oleObject1097.bin"/><Relationship Id="rId7" Type="http://schemas.openxmlformats.org/officeDocument/2006/relationships/oleObject" Target="../embeddings/oleObject108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087.bin"/><Relationship Id="rId25" Type="http://schemas.openxmlformats.org/officeDocument/2006/relationships/oleObject" Target="../embeddings/oleObject1091.bin"/><Relationship Id="rId33" Type="http://schemas.openxmlformats.org/officeDocument/2006/relationships/oleObject" Target="../embeddings/oleObject10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94.bin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84.bin"/><Relationship Id="rId24" Type="http://schemas.openxmlformats.org/officeDocument/2006/relationships/image" Target="../media/image51.wmf"/><Relationship Id="rId32" Type="http://schemas.openxmlformats.org/officeDocument/2006/relationships/image" Target="../media/image88.wmf"/><Relationship Id="rId37" Type="http://schemas.openxmlformats.org/officeDocument/2006/relationships/oleObject" Target="../embeddings/oleObject1099.bin"/><Relationship Id="rId5" Type="http://schemas.openxmlformats.org/officeDocument/2006/relationships/oleObject" Target="../embeddings/oleObject1081.bin"/><Relationship Id="rId15" Type="http://schemas.openxmlformats.org/officeDocument/2006/relationships/oleObject" Target="../embeddings/oleObject1086.bin"/><Relationship Id="rId23" Type="http://schemas.openxmlformats.org/officeDocument/2006/relationships/oleObject" Target="../embeddings/oleObject1090.bin"/><Relationship Id="rId28" Type="http://schemas.openxmlformats.org/officeDocument/2006/relationships/oleObject" Target="../embeddings/oleObject109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088.bin"/><Relationship Id="rId31" Type="http://schemas.openxmlformats.org/officeDocument/2006/relationships/oleObject" Target="../embeddings/oleObject109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08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098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10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112.bin"/><Relationship Id="rId3" Type="http://schemas.openxmlformats.org/officeDocument/2006/relationships/oleObject" Target="../embeddings/oleObject1100.bin"/><Relationship Id="rId21" Type="http://schemas.openxmlformats.org/officeDocument/2006/relationships/oleObject" Target="../embeddings/oleObject1109.bin"/><Relationship Id="rId34" Type="http://schemas.openxmlformats.org/officeDocument/2006/relationships/oleObject" Target="../embeddings/oleObject1117.bin"/><Relationship Id="rId7" Type="http://schemas.openxmlformats.org/officeDocument/2006/relationships/oleObject" Target="../embeddings/oleObject110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107.bin"/><Relationship Id="rId25" Type="http://schemas.openxmlformats.org/officeDocument/2006/relationships/oleObject" Target="../embeddings/oleObject1111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114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0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1116.bin"/><Relationship Id="rId37" Type="http://schemas.openxmlformats.org/officeDocument/2006/relationships/oleObject" Target="../embeddings/oleObject1119.bin"/><Relationship Id="rId5" Type="http://schemas.openxmlformats.org/officeDocument/2006/relationships/oleObject" Target="../embeddings/oleObject1101.bin"/><Relationship Id="rId15" Type="http://schemas.openxmlformats.org/officeDocument/2006/relationships/oleObject" Target="../embeddings/oleObject1106.bin"/><Relationship Id="rId23" Type="http://schemas.openxmlformats.org/officeDocument/2006/relationships/oleObject" Target="../embeddings/oleObject1110.bin"/><Relationship Id="rId28" Type="http://schemas.openxmlformats.org/officeDocument/2006/relationships/oleObject" Target="../embeddings/oleObject111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108.bin"/><Relationship Id="rId31" Type="http://schemas.openxmlformats.org/officeDocument/2006/relationships/image" Target="../media/image8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0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115.bin"/><Relationship Id="rId35" Type="http://schemas.openxmlformats.org/officeDocument/2006/relationships/oleObject" Target="../embeddings/oleObject1118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12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132.bin"/><Relationship Id="rId3" Type="http://schemas.openxmlformats.org/officeDocument/2006/relationships/oleObject" Target="../embeddings/oleObject1120.bin"/><Relationship Id="rId21" Type="http://schemas.openxmlformats.org/officeDocument/2006/relationships/oleObject" Target="../embeddings/oleObject1129.bin"/><Relationship Id="rId34" Type="http://schemas.openxmlformats.org/officeDocument/2006/relationships/oleObject" Target="../embeddings/oleObject1137.bin"/><Relationship Id="rId7" Type="http://schemas.openxmlformats.org/officeDocument/2006/relationships/oleObject" Target="../embeddings/oleObject112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127.bin"/><Relationship Id="rId25" Type="http://schemas.openxmlformats.org/officeDocument/2006/relationships/oleObject" Target="../embeddings/oleObject1131.bin"/><Relationship Id="rId33" Type="http://schemas.openxmlformats.org/officeDocument/2006/relationships/oleObject" Target="../embeddings/oleObject1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134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24.bin"/><Relationship Id="rId24" Type="http://schemas.openxmlformats.org/officeDocument/2006/relationships/image" Target="../media/image51.wmf"/><Relationship Id="rId32" Type="http://schemas.openxmlformats.org/officeDocument/2006/relationships/image" Target="../media/image88.wmf"/><Relationship Id="rId37" Type="http://schemas.openxmlformats.org/officeDocument/2006/relationships/oleObject" Target="../embeddings/oleObject1139.bin"/><Relationship Id="rId5" Type="http://schemas.openxmlformats.org/officeDocument/2006/relationships/oleObject" Target="../embeddings/oleObject1121.bin"/><Relationship Id="rId15" Type="http://schemas.openxmlformats.org/officeDocument/2006/relationships/oleObject" Target="../embeddings/oleObject1126.bin"/><Relationship Id="rId23" Type="http://schemas.openxmlformats.org/officeDocument/2006/relationships/oleObject" Target="../embeddings/oleObject1130.bin"/><Relationship Id="rId28" Type="http://schemas.openxmlformats.org/officeDocument/2006/relationships/oleObject" Target="../embeddings/oleObject113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128.bin"/><Relationship Id="rId31" Type="http://schemas.openxmlformats.org/officeDocument/2006/relationships/oleObject" Target="../embeddings/oleObject113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2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1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8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9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14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152.bin"/><Relationship Id="rId3" Type="http://schemas.openxmlformats.org/officeDocument/2006/relationships/oleObject" Target="../embeddings/oleObject1140.bin"/><Relationship Id="rId21" Type="http://schemas.openxmlformats.org/officeDocument/2006/relationships/oleObject" Target="../embeddings/oleObject1149.bin"/><Relationship Id="rId34" Type="http://schemas.openxmlformats.org/officeDocument/2006/relationships/oleObject" Target="../embeddings/oleObject1157.bin"/><Relationship Id="rId7" Type="http://schemas.openxmlformats.org/officeDocument/2006/relationships/oleObject" Target="../embeddings/oleObject114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147.bin"/><Relationship Id="rId25" Type="http://schemas.openxmlformats.org/officeDocument/2006/relationships/oleObject" Target="../embeddings/oleObject1151.bin"/><Relationship Id="rId33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154.bin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44.bin"/><Relationship Id="rId24" Type="http://schemas.openxmlformats.org/officeDocument/2006/relationships/image" Target="../media/image51.wmf"/><Relationship Id="rId32" Type="http://schemas.openxmlformats.org/officeDocument/2006/relationships/oleObject" Target="../embeddings/oleObject1156.bin"/><Relationship Id="rId37" Type="http://schemas.openxmlformats.org/officeDocument/2006/relationships/oleObject" Target="../embeddings/oleObject1159.bin"/><Relationship Id="rId5" Type="http://schemas.openxmlformats.org/officeDocument/2006/relationships/oleObject" Target="../embeddings/oleObject1141.bin"/><Relationship Id="rId15" Type="http://schemas.openxmlformats.org/officeDocument/2006/relationships/oleObject" Target="../embeddings/oleObject1146.bin"/><Relationship Id="rId23" Type="http://schemas.openxmlformats.org/officeDocument/2006/relationships/oleObject" Target="../embeddings/oleObject1150.bin"/><Relationship Id="rId28" Type="http://schemas.openxmlformats.org/officeDocument/2006/relationships/oleObject" Target="../embeddings/oleObject115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148.bin"/><Relationship Id="rId31" Type="http://schemas.openxmlformats.org/officeDocument/2006/relationships/image" Target="../media/image8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4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oleObject" Target="../embeddings/oleObject1155.bin"/><Relationship Id="rId35" Type="http://schemas.openxmlformats.org/officeDocument/2006/relationships/oleObject" Target="../embeddings/oleObject1158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165.bin"/><Relationship Id="rId18" Type="http://schemas.openxmlformats.org/officeDocument/2006/relationships/image" Target="../media/image95.wmf"/><Relationship Id="rId26" Type="http://schemas.openxmlformats.org/officeDocument/2006/relationships/oleObject" Target="../embeddings/oleObject1172.bin"/><Relationship Id="rId3" Type="http://schemas.openxmlformats.org/officeDocument/2006/relationships/oleObject" Target="../embeddings/oleObject1160.bin"/><Relationship Id="rId21" Type="http://schemas.openxmlformats.org/officeDocument/2006/relationships/oleObject" Target="../embeddings/oleObject1169.bin"/><Relationship Id="rId34" Type="http://schemas.openxmlformats.org/officeDocument/2006/relationships/oleObject" Target="../embeddings/oleObject1177.bin"/><Relationship Id="rId7" Type="http://schemas.openxmlformats.org/officeDocument/2006/relationships/oleObject" Target="../embeddings/oleObject116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1167.bin"/><Relationship Id="rId25" Type="http://schemas.openxmlformats.org/officeDocument/2006/relationships/oleObject" Target="../embeddings/oleObject1171.bin"/><Relationship Id="rId33" Type="http://schemas.openxmlformats.org/officeDocument/2006/relationships/oleObject" Target="../embeddings/oleObject1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174.bin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164.bin"/><Relationship Id="rId24" Type="http://schemas.openxmlformats.org/officeDocument/2006/relationships/image" Target="../media/image51.wmf"/><Relationship Id="rId32" Type="http://schemas.openxmlformats.org/officeDocument/2006/relationships/image" Target="../media/image88.wmf"/><Relationship Id="rId37" Type="http://schemas.openxmlformats.org/officeDocument/2006/relationships/oleObject" Target="../embeddings/oleObject1179.bin"/><Relationship Id="rId5" Type="http://schemas.openxmlformats.org/officeDocument/2006/relationships/oleObject" Target="../embeddings/oleObject1161.bin"/><Relationship Id="rId15" Type="http://schemas.openxmlformats.org/officeDocument/2006/relationships/oleObject" Target="../embeddings/oleObject1166.bin"/><Relationship Id="rId23" Type="http://schemas.openxmlformats.org/officeDocument/2006/relationships/oleObject" Target="../embeddings/oleObject1170.bin"/><Relationship Id="rId28" Type="http://schemas.openxmlformats.org/officeDocument/2006/relationships/oleObject" Target="../embeddings/oleObject1173.bin"/><Relationship Id="rId36" Type="http://schemas.openxmlformats.org/officeDocument/2006/relationships/image" Target="../media/image86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168.bin"/><Relationship Id="rId31" Type="http://schemas.openxmlformats.org/officeDocument/2006/relationships/oleObject" Target="../embeddings/oleObject117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163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image" Target="../media/image18.wmf"/><Relationship Id="rId30" Type="http://schemas.openxmlformats.org/officeDocument/2006/relationships/image" Target="../media/image87.wmf"/><Relationship Id="rId35" Type="http://schemas.openxmlformats.org/officeDocument/2006/relationships/oleObject" Target="../embeddings/oleObject1178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80.bin"/><Relationship Id="rId7" Type="http://schemas.openxmlformats.org/officeDocument/2006/relationships/oleObject" Target="../embeddings/oleObject1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81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83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90.bin"/><Relationship Id="rId18" Type="http://schemas.openxmlformats.org/officeDocument/2006/relationships/oleObject" Target="../embeddings/oleObject1194.bin"/><Relationship Id="rId26" Type="http://schemas.openxmlformats.org/officeDocument/2006/relationships/oleObject" Target="../embeddings/oleObject1200.bin"/><Relationship Id="rId3" Type="http://schemas.openxmlformats.org/officeDocument/2006/relationships/oleObject" Target="../embeddings/oleObject1184.bin"/><Relationship Id="rId21" Type="http://schemas.openxmlformats.org/officeDocument/2006/relationships/oleObject" Target="../embeddings/oleObject1196.bin"/><Relationship Id="rId7" Type="http://schemas.openxmlformats.org/officeDocument/2006/relationships/oleObject" Target="../embeddings/oleObject1186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193.bin"/><Relationship Id="rId25" Type="http://schemas.openxmlformats.org/officeDocument/2006/relationships/oleObject" Target="../embeddings/oleObject11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92.bin"/><Relationship Id="rId20" Type="http://schemas.openxmlformats.org/officeDocument/2006/relationships/oleObject" Target="../embeddings/oleObject1195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189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185.bin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1198.bin"/><Relationship Id="rId10" Type="http://schemas.openxmlformats.org/officeDocument/2006/relationships/oleObject" Target="../embeddings/oleObject1188.bin"/><Relationship Id="rId19" Type="http://schemas.openxmlformats.org/officeDocument/2006/relationships/image" Target="../media/image8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187.bin"/><Relationship Id="rId14" Type="http://schemas.openxmlformats.org/officeDocument/2006/relationships/oleObject" Target="../embeddings/oleObject1191.bin"/><Relationship Id="rId22" Type="http://schemas.openxmlformats.org/officeDocument/2006/relationships/oleObject" Target="../embeddings/oleObject1197.bin"/><Relationship Id="rId27" Type="http://schemas.openxmlformats.org/officeDocument/2006/relationships/oleObject" Target="../embeddings/oleObject1201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103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208.bin"/><Relationship Id="rId18" Type="http://schemas.openxmlformats.org/officeDocument/2006/relationships/image" Target="../media/image108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203.bin"/><Relationship Id="rId21" Type="http://schemas.openxmlformats.org/officeDocument/2006/relationships/oleObject" Target="../embeddings/oleObject1212.bin"/><Relationship Id="rId7" Type="http://schemas.openxmlformats.org/officeDocument/2006/relationships/oleObject" Target="../embeddings/oleObject1205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10.bin"/><Relationship Id="rId25" Type="http://schemas.openxmlformats.org/officeDocument/2006/relationships/oleObject" Target="../embeddings/oleObject1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07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1204.bin"/><Relationship Id="rId15" Type="http://schemas.openxmlformats.org/officeDocument/2006/relationships/oleObject" Target="../embeddings/oleObject1209.bin"/><Relationship Id="rId23" Type="http://schemas.openxmlformats.org/officeDocument/2006/relationships/oleObject" Target="../embeddings/oleObject1213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21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06.bin"/><Relationship Id="rId14" Type="http://schemas.openxmlformats.org/officeDocument/2006/relationships/image" Target="../media/image107.wmf"/><Relationship Id="rId22" Type="http://schemas.openxmlformats.org/officeDocument/2006/relationships/image" Target="../media/image97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220.bin"/><Relationship Id="rId18" Type="http://schemas.openxmlformats.org/officeDocument/2006/relationships/image" Target="../media/image108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1237.bin"/><Relationship Id="rId3" Type="http://schemas.openxmlformats.org/officeDocument/2006/relationships/oleObject" Target="../embeddings/oleObject1215.bin"/><Relationship Id="rId21" Type="http://schemas.openxmlformats.org/officeDocument/2006/relationships/oleObject" Target="../embeddings/oleObject1224.bin"/><Relationship Id="rId34" Type="http://schemas.openxmlformats.org/officeDocument/2006/relationships/oleObject" Target="../embeddings/oleObject1233.bin"/><Relationship Id="rId7" Type="http://schemas.openxmlformats.org/officeDocument/2006/relationships/oleObject" Target="../embeddings/oleObject1217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22.bin"/><Relationship Id="rId25" Type="http://schemas.openxmlformats.org/officeDocument/2006/relationships/oleObject" Target="../embeddings/oleObject1226.bin"/><Relationship Id="rId33" Type="http://schemas.openxmlformats.org/officeDocument/2006/relationships/oleObject" Target="../embeddings/oleObject1232.bin"/><Relationship Id="rId38" Type="http://schemas.openxmlformats.org/officeDocument/2006/relationships/oleObject" Target="../embeddings/oleObject1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94.wmf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219.bin"/><Relationship Id="rId24" Type="http://schemas.openxmlformats.org/officeDocument/2006/relationships/image" Target="../media/image95.wmf"/><Relationship Id="rId32" Type="http://schemas.openxmlformats.org/officeDocument/2006/relationships/oleObject" Target="../embeddings/oleObject1231.bin"/><Relationship Id="rId37" Type="http://schemas.openxmlformats.org/officeDocument/2006/relationships/image" Target="../media/image88.wmf"/><Relationship Id="rId5" Type="http://schemas.openxmlformats.org/officeDocument/2006/relationships/oleObject" Target="../embeddings/oleObject1216.bin"/><Relationship Id="rId15" Type="http://schemas.openxmlformats.org/officeDocument/2006/relationships/oleObject" Target="../embeddings/oleObject1221.bin"/><Relationship Id="rId23" Type="http://schemas.openxmlformats.org/officeDocument/2006/relationships/oleObject" Target="../embeddings/oleObject1225.bin"/><Relationship Id="rId28" Type="http://schemas.openxmlformats.org/officeDocument/2006/relationships/oleObject" Target="../embeddings/oleObject1228.bin"/><Relationship Id="rId36" Type="http://schemas.openxmlformats.org/officeDocument/2006/relationships/oleObject" Target="../embeddings/oleObject1235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223.bin"/><Relationship Id="rId31" Type="http://schemas.openxmlformats.org/officeDocument/2006/relationships/oleObject" Target="../embeddings/oleObject123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1218.bin"/><Relationship Id="rId14" Type="http://schemas.openxmlformats.org/officeDocument/2006/relationships/image" Target="../media/image107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227.bin"/><Relationship Id="rId30" Type="http://schemas.openxmlformats.org/officeDocument/2006/relationships/oleObject" Target="../embeddings/oleObject1229.bin"/><Relationship Id="rId35" Type="http://schemas.openxmlformats.org/officeDocument/2006/relationships/oleObject" Target="../embeddings/oleObject1234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43.bin"/><Relationship Id="rId3" Type="http://schemas.openxmlformats.org/officeDocument/2006/relationships/oleObject" Target="../embeddings/oleObject1238.bin"/><Relationship Id="rId7" Type="http://schemas.openxmlformats.org/officeDocument/2006/relationships/oleObject" Target="../embeddings/oleObject1240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45.bin"/><Relationship Id="rId1" Type="http://schemas.openxmlformats.org/officeDocument/2006/relationships/vmlDrawing" Target="../drawings/vmlDrawing8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42.bin"/><Relationship Id="rId5" Type="http://schemas.openxmlformats.org/officeDocument/2006/relationships/oleObject" Target="../embeddings/oleObject1239.bin"/><Relationship Id="rId15" Type="http://schemas.openxmlformats.org/officeDocument/2006/relationships/oleObject" Target="../embeddings/oleObject124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41.bin"/><Relationship Id="rId14" Type="http://schemas.openxmlformats.org/officeDocument/2006/relationships/image" Target="../media/image83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9.bin"/><Relationship Id="rId13" Type="http://schemas.openxmlformats.org/officeDocument/2006/relationships/image" Target="../media/image115.wmf"/><Relationship Id="rId3" Type="http://schemas.openxmlformats.org/officeDocument/2006/relationships/oleObject" Target="../embeddings/oleObject1246.bin"/><Relationship Id="rId7" Type="http://schemas.openxmlformats.org/officeDocument/2006/relationships/oleObject" Target="../embeddings/oleObject1248.bin"/><Relationship Id="rId12" Type="http://schemas.openxmlformats.org/officeDocument/2006/relationships/oleObject" Target="../embeddings/oleObject12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101.wmf"/><Relationship Id="rId11" Type="http://schemas.openxmlformats.org/officeDocument/2006/relationships/image" Target="../media/image114.wmf"/><Relationship Id="rId5" Type="http://schemas.openxmlformats.org/officeDocument/2006/relationships/oleObject" Target="../embeddings/oleObject1247.bin"/><Relationship Id="rId10" Type="http://schemas.openxmlformats.org/officeDocument/2006/relationships/oleObject" Target="../embeddings/oleObject1251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50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A810AE-C044-4262-AEC3-3C4422BB51E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Turing Machines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1BFE553-7D65-401B-9DBC-AB9E96DE7479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States &amp; Transitions</a:t>
            </a: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7" imgW="1562100" imgH="469900" progId="Equation.3">
                  <p:embed/>
                </p:oleObj>
              </mc:Choice>
              <mc:Fallback>
                <p:oleObj name="Equation" r:id="rId7" imgW="1562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5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1277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11278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11280" name="Oval 21"/>
          <p:cNvSpPr>
            <a:spLocks noChangeArrowheads="1"/>
          </p:cNvSpPr>
          <p:nvPr/>
        </p:nvSpPr>
        <p:spPr bwMode="auto">
          <a:xfrm>
            <a:off x="2438400" y="5181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1" name="Oval 22"/>
          <p:cNvSpPr>
            <a:spLocks noChangeArrowheads="1"/>
          </p:cNvSpPr>
          <p:nvPr/>
        </p:nvSpPr>
        <p:spPr bwMode="auto">
          <a:xfrm>
            <a:off x="5638800" y="5181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2" name="Line 23"/>
          <p:cNvSpPr>
            <a:spLocks noChangeShapeType="1"/>
          </p:cNvSpPr>
          <p:nvPr/>
        </p:nvSpPr>
        <p:spPr bwMode="auto">
          <a:xfrm>
            <a:off x="3276600" y="5562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1283" name="Object 24"/>
          <p:cNvGraphicFramePr>
            <a:graphicFrameLocks noChangeAspect="1"/>
          </p:cNvGraphicFramePr>
          <p:nvPr/>
        </p:nvGraphicFramePr>
        <p:xfrm>
          <a:off x="2697163" y="5262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262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5"/>
          <p:cNvGraphicFramePr>
            <a:graphicFrameLocks noChangeAspect="1"/>
          </p:cNvGraphicFramePr>
          <p:nvPr/>
        </p:nvGraphicFramePr>
        <p:xfrm>
          <a:off x="5867400" y="5257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257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6"/>
          <p:cNvGraphicFramePr>
            <a:graphicFrameLocks noChangeAspect="1"/>
          </p:cNvGraphicFramePr>
          <p:nvPr/>
        </p:nvGraphicFramePr>
        <p:xfrm>
          <a:off x="3657600" y="51054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1" imgW="1587500" imgH="469900" progId="Equation.3">
                  <p:embed/>
                </p:oleObj>
              </mc:Choice>
              <mc:Fallback>
                <p:oleObj name="Equation" r:id="rId11" imgW="15875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54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Line 27"/>
          <p:cNvSpPr>
            <a:spLocks noChangeShapeType="1"/>
          </p:cNvSpPr>
          <p:nvPr/>
        </p:nvSpPr>
        <p:spPr bwMode="auto">
          <a:xfrm flipH="1">
            <a:off x="5257800" y="46482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87" name="Text Box 29"/>
          <p:cNvSpPr txBox="1">
            <a:spLocks noChangeArrowheads="1"/>
          </p:cNvSpPr>
          <p:nvPr/>
        </p:nvSpPr>
        <p:spPr bwMode="auto">
          <a:xfrm>
            <a:off x="6248400" y="4114800"/>
            <a:ext cx="231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Move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87957C-AB03-425E-87A5-5F391D61E10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100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2895600" y="1371600"/>
            <a:ext cx="295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/>
              <a:t>Block Diagram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2895600" y="3048000"/>
            <a:ext cx="2971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>
            <a:off x="205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3430" name="Text Box 5"/>
          <p:cNvSpPr txBox="1">
            <a:spLocks noChangeArrowheads="1"/>
          </p:cNvSpPr>
          <p:nvPr/>
        </p:nvSpPr>
        <p:spPr bwMode="auto">
          <a:xfrm>
            <a:off x="3505200" y="3276600"/>
            <a:ext cx="1744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</a:t>
            </a:r>
          </a:p>
          <a:p>
            <a:r>
              <a:rPr lang="en-US">
                <a:solidFill>
                  <a:srgbClr val="CC0099"/>
                </a:solidFill>
              </a:rPr>
              <a:t>Machine</a:t>
            </a:r>
          </a:p>
        </p:txBody>
      </p:sp>
      <p:sp>
        <p:nvSpPr>
          <p:cNvPr id="103431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113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103432" name="Text Box 7"/>
          <p:cNvSpPr txBox="1">
            <a:spLocks noChangeArrowheads="1"/>
          </p:cNvSpPr>
          <p:nvPr/>
        </p:nvSpPr>
        <p:spPr bwMode="auto">
          <a:xfrm>
            <a:off x="6934200" y="3581400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03433" name="Line 8"/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B82A1A9-7E50-4481-A569-D46E351580E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101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Example:</a:t>
            </a:r>
          </a:p>
        </p:txBody>
      </p:sp>
      <p:graphicFrame>
        <p:nvGraphicFramePr>
          <p:cNvPr id="104452" name="Object 3"/>
          <p:cNvGraphicFramePr>
            <a:graphicFrameLocks noChangeAspect="1"/>
          </p:cNvGraphicFramePr>
          <p:nvPr/>
        </p:nvGraphicFramePr>
        <p:xfrm>
          <a:off x="2209800" y="1143000"/>
          <a:ext cx="167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0" name="Equation" r:id="rId3" imgW="1676400" imgH="482600" progId="Equation.3">
                  <p:embed/>
                </p:oleObj>
              </mc:Choice>
              <mc:Fallback>
                <p:oleObj name="Equation" r:id="rId3" imgW="16764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1676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AutoShape 4"/>
          <p:cNvSpPr>
            <a:spLocks/>
          </p:cNvSpPr>
          <p:nvPr/>
        </p:nvSpPr>
        <p:spPr bwMode="auto">
          <a:xfrm>
            <a:off x="4038600" y="4572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04454" name="Object 5"/>
          <p:cNvGraphicFramePr>
            <a:graphicFrameLocks noChangeAspect="1"/>
          </p:cNvGraphicFramePr>
          <p:nvPr/>
        </p:nvGraphicFramePr>
        <p:xfrm>
          <a:off x="47244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6"/>
          <p:cNvGraphicFramePr>
            <a:graphicFrameLocks noChangeAspect="1"/>
          </p:cNvGraphicFramePr>
          <p:nvPr/>
        </p:nvGraphicFramePr>
        <p:xfrm>
          <a:off x="4413250" y="522288"/>
          <a:ext cx="93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22288"/>
                        <a:ext cx="939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7"/>
          <p:cNvGraphicFramePr>
            <a:graphicFrameLocks noChangeAspect="1"/>
          </p:cNvGraphicFramePr>
          <p:nvPr/>
        </p:nvGraphicFramePr>
        <p:xfrm>
          <a:off x="6324600" y="6096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9" imgW="977900" imgH="381000" progId="Equation.3">
                  <p:embed/>
                </p:oleObj>
              </mc:Choice>
              <mc:Fallback>
                <p:oleObj name="Equation" r:id="rId9" imgW="9779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8"/>
          <p:cNvGraphicFramePr>
            <a:graphicFrameLocks noChangeAspect="1"/>
          </p:cNvGraphicFramePr>
          <p:nvPr/>
        </p:nvGraphicFramePr>
        <p:xfrm>
          <a:off x="6324600" y="17526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4" name="Equation" r:id="rId11" imgW="965200" imgH="431800" progId="Equation.3">
                  <p:embed/>
                </p:oleObj>
              </mc:Choice>
              <mc:Fallback>
                <p:oleObj name="Equation" r:id="rId11" imgW="965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26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Text Box 9"/>
          <p:cNvSpPr txBox="1">
            <a:spLocks noChangeArrowheads="1"/>
          </p:cNvSpPr>
          <p:nvPr/>
        </p:nvSpPr>
        <p:spPr bwMode="auto">
          <a:xfrm>
            <a:off x="5638800" y="3810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104459" name="Text Box 10"/>
          <p:cNvSpPr txBox="1">
            <a:spLocks noChangeArrowheads="1"/>
          </p:cNvSpPr>
          <p:nvPr/>
        </p:nvSpPr>
        <p:spPr bwMode="auto">
          <a:xfrm>
            <a:off x="5562600" y="1676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104460" name="Rectangle 11"/>
          <p:cNvSpPr>
            <a:spLocks noChangeArrowheads="1"/>
          </p:cNvSpPr>
          <p:nvPr/>
        </p:nvSpPr>
        <p:spPr bwMode="auto">
          <a:xfrm>
            <a:off x="1676400" y="419100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61" name="Text Box 12"/>
          <p:cNvSpPr txBox="1">
            <a:spLocks noChangeArrowheads="1"/>
          </p:cNvSpPr>
          <p:nvPr/>
        </p:nvSpPr>
        <p:spPr bwMode="auto">
          <a:xfrm>
            <a:off x="1752600" y="4467225"/>
            <a:ext cx="211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>
                <a:solidFill>
                  <a:srgbClr val="CC0099"/>
                </a:solidFill>
              </a:rPr>
              <a:t>Comparator</a:t>
            </a:r>
          </a:p>
        </p:txBody>
      </p:sp>
      <p:sp>
        <p:nvSpPr>
          <p:cNvPr id="104462" name="Rectangle 13"/>
          <p:cNvSpPr>
            <a:spLocks noChangeArrowheads="1"/>
          </p:cNvSpPr>
          <p:nvPr/>
        </p:nvSpPr>
        <p:spPr bwMode="auto">
          <a:xfrm>
            <a:off x="5257800" y="3276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63" name="Text Box 14"/>
          <p:cNvSpPr txBox="1">
            <a:spLocks noChangeArrowheads="1"/>
          </p:cNvSpPr>
          <p:nvPr/>
        </p:nvSpPr>
        <p:spPr bwMode="auto">
          <a:xfrm>
            <a:off x="5470525" y="3530600"/>
            <a:ext cx="137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Adder</a:t>
            </a:r>
          </a:p>
        </p:txBody>
      </p:sp>
      <p:sp>
        <p:nvSpPr>
          <p:cNvPr id="104464" name="Rectangle 15"/>
          <p:cNvSpPr>
            <a:spLocks noChangeArrowheads="1"/>
          </p:cNvSpPr>
          <p:nvPr/>
        </p:nvSpPr>
        <p:spPr bwMode="auto">
          <a:xfrm>
            <a:off x="5257800" y="5181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65" name="Text Box 16"/>
          <p:cNvSpPr txBox="1">
            <a:spLocks noChangeArrowheads="1"/>
          </p:cNvSpPr>
          <p:nvPr/>
        </p:nvSpPr>
        <p:spPr bwMode="auto">
          <a:xfrm>
            <a:off x="5470525" y="5435600"/>
            <a:ext cx="145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Eraser</a:t>
            </a:r>
          </a:p>
        </p:txBody>
      </p:sp>
      <p:sp>
        <p:nvSpPr>
          <p:cNvPr id="104466" name="Line 17"/>
          <p:cNvSpPr>
            <a:spLocks noChangeShapeType="1"/>
          </p:cNvSpPr>
          <p:nvPr/>
        </p:nvSpPr>
        <p:spPr bwMode="auto">
          <a:xfrm flipV="1">
            <a:off x="38100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67" name="Line 18"/>
          <p:cNvSpPr>
            <a:spLocks noChangeShapeType="1"/>
          </p:cNvSpPr>
          <p:nvPr/>
        </p:nvSpPr>
        <p:spPr bwMode="auto">
          <a:xfrm>
            <a:off x="38100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468" name="Line 19"/>
          <p:cNvSpPr>
            <a:spLocks noChangeShapeType="1"/>
          </p:cNvSpPr>
          <p:nvPr/>
        </p:nvSpPr>
        <p:spPr bwMode="auto">
          <a:xfrm>
            <a:off x="7162800" y="3810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69" name="Line 20"/>
          <p:cNvSpPr>
            <a:spLocks noChangeShapeType="1"/>
          </p:cNvSpPr>
          <p:nvPr/>
        </p:nvSpPr>
        <p:spPr bwMode="auto">
          <a:xfrm flipV="1">
            <a:off x="7162800" y="4800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4470" name="Line 21"/>
          <p:cNvSpPr>
            <a:spLocks noChangeShapeType="1"/>
          </p:cNvSpPr>
          <p:nvPr/>
        </p:nvSpPr>
        <p:spPr bwMode="auto">
          <a:xfrm>
            <a:off x="1066800" y="3657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471" name="Line 22"/>
          <p:cNvSpPr>
            <a:spLocks noChangeShapeType="1"/>
          </p:cNvSpPr>
          <p:nvPr/>
        </p:nvSpPr>
        <p:spPr bwMode="auto">
          <a:xfrm>
            <a:off x="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4472" name="Line 23"/>
          <p:cNvSpPr>
            <a:spLocks noChangeShapeType="1"/>
          </p:cNvSpPr>
          <p:nvPr/>
        </p:nvSpPr>
        <p:spPr bwMode="auto">
          <a:xfrm flipV="1">
            <a:off x="1066800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4473" name="Object 24"/>
          <p:cNvGraphicFramePr>
            <a:graphicFrameLocks noChangeAspect="1"/>
          </p:cNvGraphicFramePr>
          <p:nvPr/>
        </p:nvGraphicFramePr>
        <p:xfrm>
          <a:off x="152400" y="44196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5" name="Equation" r:id="rId13" imgW="685800" imgH="368300" progId="Equation.3">
                  <p:embed/>
                </p:oleObj>
              </mc:Choice>
              <mc:Fallback>
                <p:oleObj name="Equation" r:id="rId13" imgW="6858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4" name="Object 25"/>
          <p:cNvGraphicFramePr>
            <a:graphicFrameLocks noChangeAspect="1"/>
          </p:cNvGraphicFramePr>
          <p:nvPr/>
        </p:nvGraphicFramePr>
        <p:xfrm>
          <a:off x="4114800" y="32004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6" name="Equation" r:id="rId15" imgW="685800" imgH="368300" progId="Equation.3">
                  <p:embed/>
                </p:oleObj>
              </mc:Choice>
              <mc:Fallback>
                <p:oleObj name="Equation" r:id="rId15" imgW="685800" imgH="368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6"/>
          <p:cNvGraphicFramePr>
            <a:graphicFrameLocks noChangeAspect="1"/>
          </p:cNvGraphicFramePr>
          <p:nvPr/>
        </p:nvGraphicFramePr>
        <p:xfrm>
          <a:off x="4038600" y="43434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7" name="Equation" r:id="rId16" imgW="977900" imgH="381000" progId="Equation.3">
                  <p:embed/>
                </p:oleObj>
              </mc:Choice>
              <mc:Fallback>
                <p:oleObj name="Equation" r:id="rId16" imgW="9779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Object 27"/>
          <p:cNvGraphicFramePr>
            <a:graphicFrameLocks noChangeAspect="1"/>
          </p:cNvGraphicFramePr>
          <p:nvPr/>
        </p:nvGraphicFramePr>
        <p:xfrm>
          <a:off x="4038600" y="54864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Equation" r:id="rId17" imgW="965200" imgH="431800" progId="Equation.3">
                  <p:embed/>
                </p:oleObj>
              </mc:Choice>
              <mc:Fallback>
                <p:oleObj name="Equation" r:id="rId17" imgW="965200" imgH="431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96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7" name="Object 28"/>
          <p:cNvGraphicFramePr>
            <a:graphicFrameLocks noChangeAspect="1"/>
          </p:cNvGraphicFramePr>
          <p:nvPr/>
        </p:nvGraphicFramePr>
        <p:xfrm>
          <a:off x="7696200" y="3733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Equation" r:id="rId18" imgW="939392" imgH="393529" progId="Equation.3">
                  <p:embed/>
                </p:oleObj>
              </mc:Choice>
              <mc:Fallback>
                <p:oleObj name="Equation" r:id="rId18" imgW="939392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33800"/>
                        <a:ext cx="93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8" name="Object 29"/>
          <p:cNvGraphicFramePr>
            <a:graphicFrameLocks noChangeAspect="1"/>
          </p:cNvGraphicFramePr>
          <p:nvPr/>
        </p:nvGraphicFramePr>
        <p:xfrm>
          <a:off x="7772400" y="5486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0" name="Equation" r:id="rId19" imgW="253890" imgH="380835" progId="Equation.3">
                  <p:embed/>
                </p:oleObj>
              </mc:Choice>
              <mc:Fallback>
                <p:oleObj name="Equation" r:id="rId19" imgW="253890" imgH="38083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86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9" name="Line 30"/>
          <p:cNvSpPr>
            <a:spLocks noChangeShapeType="1"/>
          </p:cNvSpPr>
          <p:nvPr/>
        </p:nvSpPr>
        <p:spPr bwMode="auto">
          <a:xfrm>
            <a:off x="8458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Combining Turing Machine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See http://www.cs.wcupa.edu/rkline/fcs/tm-definition.html</a:t>
            </a:r>
          </a:p>
        </p:txBody>
      </p:sp>
      <p:sp>
        <p:nvSpPr>
          <p:cNvPr id="1054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372181D-30C9-4049-8E9F-E31DE0B293DB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102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DED759B-B1B7-42F8-B083-6CA850815AD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2292" name="Oval 30"/>
          <p:cNvSpPr>
            <a:spLocks noChangeArrowheads="1"/>
          </p:cNvSpPr>
          <p:nvPr/>
        </p:nvSpPr>
        <p:spPr bwMode="auto">
          <a:xfrm>
            <a:off x="22860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3" name="Oval 31"/>
          <p:cNvSpPr>
            <a:spLocks noChangeArrowheads="1"/>
          </p:cNvSpPr>
          <p:nvPr/>
        </p:nvSpPr>
        <p:spPr bwMode="auto">
          <a:xfrm>
            <a:off x="54864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4" name="Line 32"/>
          <p:cNvSpPr>
            <a:spLocks noChangeShapeType="1"/>
          </p:cNvSpPr>
          <p:nvPr/>
        </p:nvSpPr>
        <p:spPr bwMode="auto">
          <a:xfrm>
            <a:off x="3124200" y="4648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295" name="Object 33"/>
          <p:cNvGraphicFramePr>
            <a:graphicFrameLocks noChangeAspect="1"/>
          </p:cNvGraphicFramePr>
          <p:nvPr/>
        </p:nvGraphicFramePr>
        <p:xfrm>
          <a:off x="25447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34"/>
          <p:cNvGraphicFramePr>
            <a:graphicFrameLocks noChangeAspect="1"/>
          </p:cNvGraphicFramePr>
          <p:nvPr/>
        </p:nvGraphicFramePr>
        <p:xfrm>
          <a:off x="5715000" y="4343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35"/>
          <p:cNvGraphicFramePr>
            <a:graphicFrameLocks noChangeAspect="1"/>
          </p:cNvGraphicFramePr>
          <p:nvPr/>
        </p:nvGraphicFramePr>
        <p:xfrm>
          <a:off x="35052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64"/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299" name="Line 65"/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2300" name="Line 66"/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1" name="Line 67"/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2" name="Line 68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3" name="Line 69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4" name="Line 70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5" name="Line 71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6" name="Line 72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7" name="Line 73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8" name="Line 74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9" name="Line 75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10" name="Text Box 76"/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2311" name="Text Box 77"/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2312" name="Line 78"/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2313" name="Object 79"/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80"/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81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2" imgW="253890" imgH="368140" progId="Equation.3">
                  <p:embed/>
                </p:oleObj>
              </mc:Choice>
              <mc:Fallback>
                <p:oleObj name="Equation" r:id="rId12" imgW="253890" imgH="36814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82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86"/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87"/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88"/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7" imgW="253890" imgH="393529" progId="Equation.3">
                  <p:embed/>
                </p:oleObj>
              </mc:Choice>
              <mc:Fallback>
                <p:oleObj name="Equation" r:id="rId17" imgW="253890" imgH="39352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89"/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9" imgW="241195" imgH="279279" progId="Equation.3">
                  <p:embed/>
                </p:oleObj>
              </mc:Choice>
              <mc:Fallback>
                <p:oleObj name="Equation" r:id="rId19" imgW="241195" imgH="279279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90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Text Box 125"/>
          <p:cNvSpPr txBox="1">
            <a:spLocks noChangeArrowheads="1"/>
          </p:cNvSpPr>
          <p:nvPr/>
        </p:nvSpPr>
        <p:spPr bwMode="auto">
          <a:xfrm>
            <a:off x="38862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2323" name="Object 126"/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22" imgW="380835" imgH="520474" progId="Equation.3">
                  <p:embed/>
                </p:oleObj>
              </mc:Choice>
              <mc:Fallback>
                <p:oleObj name="Equation" r:id="rId22" imgW="380835" imgH="520474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4" name="Text Box 127"/>
          <p:cNvSpPr txBox="1">
            <a:spLocks noChangeArrowheads="1"/>
          </p:cNvSpPr>
          <p:nvPr/>
        </p:nvSpPr>
        <p:spPr bwMode="auto">
          <a:xfrm>
            <a:off x="3200400" y="3124200"/>
            <a:ext cx="2757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current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3D9D64E-7A08-490A-8E92-132C65CD08B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3315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17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2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27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3328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3329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30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3340" name="Oval 35"/>
          <p:cNvSpPr>
            <a:spLocks noChangeArrowheads="1"/>
          </p:cNvSpPr>
          <p:nvPr/>
        </p:nvSpPr>
        <p:spPr bwMode="auto">
          <a:xfrm>
            <a:off x="457200" y="4953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1" name="Oval 36"/>
          <p:cNvSpPr>
            <a:spLocks noChangeArrowheads="1"/>
          </p:cNvSpPr>
          <p:nvPr/>
        </p:nvSpPr>
        <p:spPr bwMode="auto">
          <a:xfrm>
            <a:off x="3657600" y="4953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2" name="Line 37"/>
          <p:cNvSpPr>
            <a:spLocks noChangeShapeType="1"/>
          </p:cNvSpPr>
          <p:nvPr/>
        </p:nvSpPr>
        <p:spPr bwMode="auto">
          <a:xfrm>
            <a:off x="1295400" y="5334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43" name="Object 38"/>
          <p:cNvGraphicFramePr>
            <a:graphicFrameLocks noChangeAspect="1"/>
          </p:cNvGraphicFramePr>
          <p:nvPr/>
        </p:nvGraphicFramePr>
        <p:xfrm>
          <a:off x="715963" y="5033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033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9"/>
          <p:cNvGraphicFramePr>
            <a:graphicFrameLocks noChangeAspect="1"/>
          </p:cNvGraphicFramePr>
          <p:nvPr/>
        </p:nvGraphicFramePr>
        <p:xfrm>
          <a:off x="3886200" y="5029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40"/>
          <p:cNvGraphicFramePr>
            <a:graphicFrameLocks noChangeAspect="1"/>
          </p:cNvGraphicFramePr>
          <p:nvPr/>
        </p:nvGraphicFramePr>
        <p:xfrm>
          <a:off x="1676400" y="4876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20" imgW="1587500" imgH="469900" progId="Equation.3">
                  <p:embed/>
                </p:oleObj>
              </mc:Choice>
              <mc:Fallback>
                <p:oleObj name="Equation" r:id="rId20" imgW="1587500" imgH="46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41"/>
          <p:cNvSpPr>
            <a:spLocks noChangeShapeType="1"/>
          </p:cNvSpPr>
          <p:nvPr/>
        </p:nvSpPr>
        <p:spPr bwMode="auto">
          <a:xfrm>
            <a:off x="381000" y="3200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7" name="Line 42"/>
          <p:cNvSpPr>
            <a:spLocks noChangeShapeType="1"/>
          </p:cNvSpPr>
          <p:nvPr/>
        </p:nvSpPr>
        <p:spPr bwMode="auto">
          <a:xfrm>
            <a:off x="3810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3348" name="Line 43"/>
          <p:cNvSpPr>
            <a:spLocks noChangeShapeType="1"/>
          </p:cNvSpPr>
          <p:nvPr/>
        </p:nvSpPr>
        <p:spPr bwMode="auto">
          <a:xfrm>
            <a:off x="17526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49" name="Line 44"/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0" name="Line 45"/>
          <p:cNvSpPr>
            <a:spLocks noChangeShapeType="1"/>
          </p:cNvSpPr>
          <p:nvPr/>
        </p:nvSpPr>
        <p:spPr bwMode="auto">
          <a:xfrm>
            <a:off x="29718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1" name="Line 46"/>
          <p:cNvSpPr>
            <a:spLocks noChangeShapeType="1"/>
          </p:cNvSpPr>
          <p:nvPr/>
        </p:nvSpPr>
        <p:spPr bwMode="auto">
          <a:xfrm>
            <a:off x="3581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2" name="Line 47"/>
          <p:cNvSpPr>
            <a:spLocks noChangeShapeType="1"/>
          </p:cNvSpPr>
          <p:nvPr/>
        </p:nvSpPr>
        <p:spPr bwMode="auto">
          <a:xfrm>
            <a:off x="41910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3" name="Line 48"/>
          <p:cNvSpPr>
            <a:spLocks noChangeShapeType="1"/>
          </p:cNvSpPr>
          <p:nvPr/>
        </p:nvSpPr>
        <p:spPr bwMode="auto">
          <a:xfrm>
            <a:off x="48006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4" name="Line 49"/>
          <p:cNvSpPr>
            <a:spLocks noChangeShapeType="1"/>
          </p:cNvSpPr>
          <p:nvPr/>
        </p:nvSpPr>
        <p:spPr bwMode="auto">
          <a:xfrm>
            <a:off x="5410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5" name="Line 50"/>
          <p:cNvSpPr>
            <a:spLocks noChangeShapeType="1"/>
          </p:cNvSpPr>
          <p:nvPr/>
        </p:nvSpPr>
        <p:spPr bwMode="auto">
          <a:xfrm>
            <a:off x="60198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6" name="Line 51"/>
          <p:cNvSpPr>
            <a:spLocks noChangeShapeType="1"/>
          </p:cNvSpPr>
          <p:nvPr/>
        </p:nvSpPr>
        <p:spPr bwMode="auto">
          <a:xfrm>
            <a:off x="6629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7" name="Line 52"/>
          <p:cNvSpPr>
            <a:spLocks noChangeShapeType="1"/>
          </p:cNvSpPr>
          <p:nvPr/>
        </p:nvSpPr>
        <p:spPr bwMode="auto">
          <a:xfrm>
            <a:off x="72390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3358" name="Text Box 53"/>
          <p:cNvSpPr txBox="1">
            <a:spLocks noChangeArrowheads="1"/>
          </p:cNvSpPr>
          <p:nvPr/>
        </p:nvSpPr>
        <p:spPr bwMode="auto">
          <a:xfrm>
            <a:off x="7772400" y="3124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3359" name="Text Box 54"/>
          <p:cNvSpPr txBox="1">
            <a:spLocks noChangeArrowheads="1"/>
          </p:cNvSpPr>
          <p:nvPr/>
        </p:nvSpPr>
        <p:spPr bwMode="auto">
          <a:xfrm>
            <a:off x="685800" y="3124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3360" name="Line 55"/>
          <p:cNvSpPr>
            <a:spLocks noChangeShapeType="1"/>
          </p:cNvSpPr>
          <p:nvPr/>
        </p:nvSpPr>
        <p:spPr bwMode="auto">
          <a:xfrm flipV="1">
            <a:off x="51054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3361" name="Object 56"/>
          <p:cNvGraphicFramePr>
            <a:graphicFrameLocks noChangeAspect="1"/>
          </p:cNvGraphicFramePr>
          <p:nvPr/>
        </p:nvGraphicFramePr>
        <p:xfrm>
          <a:off x="19558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2" name="Object 57"/>
          <p:cNvGraphicFramePr>
            <a:graphicFrameLocks noChangeAspect="1"/>
          </p:cNvGraphicFramePr>
          <p:nvPr/>
        </p:nvGraphicFramePr>
        <p:xfrm>
          <a:off x="25654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8"/>
          <p:cNvGraphicFramePr>
            <a:graphicFrameLocks noChangeAspect="1"/>
          </p:cNvGraphicFramePr>
          <p:nvPr/>
        </p:nvGraphicFramePr>
        <p:xfrm>
          <a:off x="61468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9"/>
          <p:cNvGraphicFramePr>
            <a:graphicFrameLocks noChangeAspect="1"/>
          </p:cNvGraphicFramePr>
          <p:nvPr/>
        </p:nvGraphicFramePr>
        <p:xfrm>
          <a:off x="67564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60"/>
          <p:cNvGraphicFramePr>
            <a:graphicFrameLocks noChangeAspect="1"/>
          </p:cNvGraphicFramePr>
          <p:nvPr/>
        </p:nvGraphicFramePr>
        <p:xfrm>
          <a:off x="56134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6" name="Object 61"/>
          <p:cNvGraphicFramePr>
            <a:graphicFrameLocks noChangeAspect="1"/>
          </p:cNvGraphicFramePr>
          <p:nvPr/>
        </p:nvGraphicFramePr>
        <p:xfrm>
          <a:off x="31242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7" name="Object 62"/>
          <p:cNvGraphicFramePr>
            <a:graphicFrameLocks noChangeAspect="1"/>
          </p:cNvGraphicFramePr>
          <p:nvPr/>
        </p:nvGraphicFramePr>
        <p:xfrm>
          <a:off x="38100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63"/>
          <p:cNvGraphicFramePr>
            <a:graphicFrameLocks noChangeAspect="1"/>
          </p:cNvGraphicFramePr>
          <p:nvPr/>
        </p:nvGraphicFramePr>
        <p:xfrm>
          <a:off x="4953000" y="3429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9" name="Object 64"/>
          <p:cNvGraphicFramePr>
            <a:graphicFrameLocks noChangeAspect="1"/>
          </p:cNvGraphicFramePr>
          <p:nvPr/>
        </p:nvGraphicFramePr>
        <p:xfrm>
          <a:off x="4425950" y="3373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30" imgW="253890" imgH="393529" progId="Equation.3">
                  <p:embed/>
                </p:oleObj>
              </mc:Choice>
              <mc:Fallback>
                <p:oleObj name="Equation" r:id="rId30" imgW="253890" imgH="39352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373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0" name="Text Box 66"/>
          <p:cNvSpPr txBox="1">
            <a:spLocks noChangeArrowheads="1"/>
          </p:cNvSpPr>
          <p:nvPr/>
        </p:nvSpPr>
        <p:spPr bwMode="auto">
          <a:xfrm>
            <a:off x="3733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3371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2" name="Object 68"/>
          <p:cNvGraphicFramePr>
            <a:graphicFrameLocks noChangeAspect="1"/>
          </p:cNvGraphicFramePr>
          <p:nvPr/>
        </p:nvGraphicFramePr>
        <p:xfrm>
          <a:off x="4876800" y="4343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34" imgW="444307" imgH="520474" progId="Equation.3">
                  <p:embed/>
                </p:oleObj>
              </mc:Choice>
              <mc:Fallback>
                <p:oleObj name="Equation" r:id="rId34" imgW="444307" imgH="520474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343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B80CE9C-BF05-4FF0-8349-DAD5299AD0B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54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4364" name="Oval 27"/>
          <p:cNvSpPr>
            <a:spLocks noChangeArrowheads="1"/>
          </p:cNvSpPr>
          <p:nvPr/>
        </p:nvSpPr>
        <p:spPr bwMode="auto">
          <a:xfrm>
            <a:off x="4495800" y="5181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5" name="Oval 28"/>
          <p:cNvSpPr>
            <a:spLocks noChangeArrowheads="1"/>
          </p:cNvSpPr>
          <p:nvPr/>
        </p:nvSpPr>
        <p:spPr bwMode="auto">
          <a:xfrm>
            <a:off x="7696200" y="5181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66" name="Line 29"/>
          <p:cNvSpPr>
            <a:spLocks noChangeShapeType="1"/>
          </p:cNvSpPr>
          <p:nvPr/>
        </p:nvSpPr>
        <p:spPr bwMode="auto">
          <a:xfrm>
            <a:off x="5334000" y="5562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67" name="Object 30"/>
          <p:cNvGraphicFramePr>
            <a:graphicFrameLocks noChangeAspect="1"/>
          </p:cNvGraphicFramePr>
          <p:nvPr/>
        </p:nvGraphicFramePr>
        <p:xfrm>
          <a:off x="4754563" y="5262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5262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1"/>
          <p:cNvGraphicFramePr>
            <a:graphicFrameLocks noChangeAspect="1"/>
          </p:cNvGraphicFramePr>
          <p:nvPr/>
        </p:nvGraphicFramePr>
        <p:xfrm>
          <a:off x="7924800" y="5257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257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2"/>
          <p:cNvGraphicFramePr>
            <a:graphicFrameLocks noChangeAspect="1"/>
          </p:cNvGraphicFramePr>
          <p:nvPr/>
        </p:nvGraphicFramePr>
        <p:xfrm>
          <a:off x="5727700" y="51054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20" imgW="1562100" imgH="469900" progId="Equation.3">
                  <p:embed/>
                </p:oleObj>
              </mc:Choice>
              <mc:Fallback>
                <p:oleObj name="Equation" r:id="rId20" imgW="15621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105400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Line 33"/>
          <p:cNvSpPr>
            <a:spLocks noChangeShapeType="1"/>
          </p:cNvSpPr>
          <p:nvPr/>
        </p:nvSpPr>
        <p:spPr bwMode="auto">
          <a:xfrm>
            <a:off x="381000" y="3276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71" name="Line 34"/>
          <p:cNvSpPr>
            <a:spLocks noChangeShapeType="1"/>
          </p:cNvSpPr>
          <p:nvPr/>
        </p:nvSpPr>
        <p:spPr bwMode="auto">
          <a:xfrm>
            <a:off x="381000" y="3962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4372" name="Line 35"/>
          <p:cNvSpPr>
            <a:spLocks noChangeShapeType="1"/>
          </p:cNvSpPr>
          <p:nvPr/>
        </p:nvSpPr>
        <p:spPr bwMode="auto">
          <a:xfrm>
            <a:off x="1752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3" name="Line 36"/>
          <p:cNvSpPr>
            <a:spLocks noChangeShapeType="1"/>
          </p:cNvSpPr>
          <p:nvPr/>
        </p:nvSpPr>
        <p:spPr bwMode="auto">
          <a:xfrm>
            <a:off x="2362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4" name="Line 37"/>
          <p:cNvSpPr>
            <a:spLocks noChangeShapeType="1"/>
          </p:cNvSpPr>
          <p:nvPr/>
        </p:nvSpPr>
        <p:spPr bwMode="auto">
          <a:xfrm>
            <a:off x="297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5" name="Line 38"/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6" name="Line 39"/>
          <p:cNvSpPr>
            <a:spLocks noChangeShapeType="1"/>
          </p:cNvSpPr>
          <p:nvPr/>
        </p:nvSpPr>
        <p:spPr bwMode="auto">
          <a:xfrm>
            <a:off x="419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7" name="Line 40"/>
          <p:cNvSpPr>
            <a:spLocks noChangeShapeType="1"/>
          </p:cNvSpPr>
          <p:nvPr/>
        </p:nvSpPr>
        <p:spPr bwMode="auto">
          <a:xfrm>
            <a:off x="4800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8" name="Line 41"/>
          <p:cNvSpPr>
            <a:spLocks noChangeShapeType="1"/>
          </p:cNvSpPr>
          <p:nvPr/>
        </p:nvSpPr>
        <p:spPr bwMode="auto">
          <a:xfrm>
            <a:off x="5410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79" name="Line 42"/>
          <p:cNvSpPr>
            <a:spLocks noChangeShapeType="1"/>
          </p:cNvSpPr>
          <p:nvPr/>
        </p:nvSpPr>
        <p:spPr bwMode="auto">
          <a:xfrm>
            <a:off x="6019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80" name="Line 43"/>
          <p:cNvSpPr>
            <a:spLocks noChangeShapeType="1"/>
          </p:cNvSpPr>
          <p:nvPr/>
        </p:nvSpPr>
        <p:spPr bwMode="auto">
          <a:xfrm>
            <a:off x="6629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81" name="Line 44"/>
          <p:cNvSpPr>
            <a:spLocks noChangeShapeType="1"/>
          </p:cNvSpPr>
          <p:nvPr/>
        </p:nvSpPr>
        <p:spPr bwMode="auto">
          <a:xfrm>
            <a:off x="7239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4382" name="Text Box 45"/>
          <p:cNvSpPr txBox="1">
            <a:spLocks noChangeArrowheads="1"/>
          </p:cNvSpPr>
          <p:nvPr/>
        </p:nvSpPr>
        <p:spPr bwMode="auto">
          <a:xfrm>
            <a:off x="7772400" y="3200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4383" name="Text Box 46"/>
          <p:cNvSpPr txBox="1">
            <a:spLocks noChangeArrowheads="1"/>
          </p:cNvSpPr>
          <p:nvPr/>
        </p:nvSpPr>
        <p:spPr bwMode="auto">
          <a:xfrm>
            <a:off x="685800" y="3200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4384" name="Line 47"/>
          <p:cNvSpPr>
            <a:spLocks noChangeShapeType="1"/>
          </p:cNvSpPr>
          <p:nvPr/>
        </p:nvSpPr>
        <p:spPr bwMode="auto">
          <a:xfrm flipV="1">
            <a:off x="38862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4385" name="Object 48"/>
          <p:cNvGraphicFramePr>
            <a:graphicFrameLocks noChangeAspect="1"/>
          </p:cNvGraphicFramePr>
          <p:nvPr/>
        </p:nvGraphicFramePr>
        <p:xfrm>
          <a:off x="1955800" y="3435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435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6" name="Object 49"/>
          <p:cNvGraphicFramePr>
            <a:graphicFrameLocks noChangeAspect="1"/>
          </p:cNvGraphicFramePr>
          <p:nvPr/>
        </p:nvGraphicFramePr>
        <p:xfrm>
          <a:off x="2565400" y="3435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435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7" name="Object 50"/>
          <p:cNvGraphicFramePr>
            <a:graphicFrameLocks noChangeAspect="1"/>
          </p:cNvGraphicFramePr>
          <p:nvPr/>
        </p:nvGraphicFramePr>
        <p:xfrm>
          <a:off x="6146800" y="3435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435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1"/>
          <p:cNvGraphicFramePr>
            <a:graphicFrameLocks noChangeAspect="1"/>
          </p:cNvGraphicFramePr>
          <p:nvPr/>
        </p:nvGraphicFramePr>
        <p:xfrm>
          <a:off x="6756400" y="3435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435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Object 52"/>
          <p:cNvGraphicFramePr>
            <a:graphicFrameLocks noChangeAspect="1"/>
          </p:cNvGraphicFramePr>
          <p:nvPr/>
        </p:nvGraphicFramePr>
        <p:xfrm>
          <a:off x="5613400" y="3435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435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53"/>
          <p:cNvGraphicFramePr>
            <a:graphicFrameLocks noChangeAspect="1"/>
          </p:cNvGraphicFramePr>
          <p:nvPr/>
        </p:nvGraphicFramePr>
        <p:xfrm>
          <a:off x="3124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1" name="Object 54"/>
          <p:cNvGraphicFramePr>
            <a:graphicFrameLocks noChangeAspect="1"/>
          </p:cNvGraphicFramePr>
          <p:nvPr/>
        </p:nvGraphicFramePr>
        <p:xfrm>
          <a:off x="3810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28" imgW="253890" imgH="393529" progId="Equation.3">
                  <p:embed/>
                </p:oleObj>
              </mc:Choice>
              <mc:Fallback>
                <p:oleObj name="Equation" r:id="rId28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2" name="Object 55"/>
          <p:cNvGraphicFramePr>
            <a:graphicFrameLocks noChangeAspect="1"/>
          </p:cNvGraphicFramePr>
          <p:nvPr/>
        </p:nvGraphicFramePr>
        <p:xfrm>
          <a:off x="4953000" y="3505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3" name="Object 56"/>
          <p:cNvGraphicFramePr>
            <a:graphicFrameLocks noChangeAspect="1"/>
          </p:cNvGraphicFramePr>
          <p:nvPr/>
        </p:nvGraphicFramePr>
        <p:xfrm>
          <a:off x="4425950" y="3449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30" imgW="253890" imgH="393529" progId="Equation.3">
                  <p:embed/>
                </p:oleObj>
              </mc:Choice>
              <mc:Fallback>
                <p:oleObj name="Equation" r:id="rId30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449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4" name="Text Box 57"/>
          <p:cNvSpPr txBox="1">
            <a:spLocks noChangeArrowheads="1"/>
          </p:cNvSpPr>
          <p:nvPr/>
        </p:nvSpPr>
        <p:spPr bwMode="auto">
          <a:xfrm>
            <a:off x="37338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4395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6" name="Object 59"/>
          <p:cNvGraphicFramePr>
            <a:graphicFrameLocks noChangeAspect="1"/>
          </p:cNvGraphicFramePr>
          <p:nvPr/>
        </p:nvGraphicFramePr>
        <p:xfrm>
          <a:off x="36576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34" imgW="444307" imgH="520474" progId="Equation.3">
                  <p:embed/>
                </p:oleObj>
              </mc:Choice>
              <mc:Fallback>
                <p:oleObj name="Equation" r:id="rId34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7" name="Text Box 60"/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CDEC17D-1CAA-4846-AC61-A581FFE7E24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363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5378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5388" name="Oval 27"/>
          <p:cNvSpPr>
            <a:spLocks noChangeArrowheads="1"/>
          </p:cNvSpPr>
          <p:nvPr/>
        </p:nvSpPr>
        <p:spPr bwMode="auto">
          <a:xfrm>
            <a:off x="4572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89" name="Oval 28"/>
          <p:cNvSpPr>
            <a:spLocks noChangeArrowheads="1"/>
          </p:cNvSpPr>
          <p:nvPr/>
        </p:nvSpPr>
        <p:spPr bwMode="auto">
          <a:xfrm>
            <a:off x="36576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90" name="Line 29"/>
          <p:cNvSpPr>
            <a:spLocks noChangeShapeType="1"/>
          </p:cNvSpPr>
          <p:nvPr/>
        </p:nvSpPr>
        <p:spPr bwMode="auto">
          <a:xfrm>
            <a:off x="1295400" y="518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5391" name="Object 30"/>
          <p:cNvGraphicFramePr>
            <a:graphicFrameLocks noChangeAspect="1"/>
          </p:cNvGraphicFramePr>
          <p:nvPr/>
        </p:nvGraphicFramePr>
        <p:xfrm>
          <a:off x="715963" y="4881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4881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1"/>
          <p:cNvGraphicFramePr>
            <a:graphicFrameLocks noChangeAspect="1"/>
          </p:cNvGraphicFramePr>
          <p:nvPr/>
        </p:nvGraphicFramePr>
        <p:xfrm>
          <a:off x="3886200" y="4876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8" imgW="444307" imgH="520474" progId="Equation.3">
                  <p:embed/>
                </p:oleObj>
              </mc:Choice>
              <mc:Fallback>
                <p:oleObj name="Equation" r:id="rId18" imgW="444307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2"/>
          <p:cNvGraphicFramePr>
            <a:graphicFrameLocks noChangeAspect="1"/>
          </p:cNvGraphicFramePr>
          <p:nvPr/>
        </p:nvGraphicFramePr>
        <p:xfrm>
          <a:off x="1651000" y="47244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0" imgW="1638300" imgH="469900" progId="Equation.3">
                  <p:embed/>
                </p:oleObj>
              </mc:Choice>
              <mc:Fallback>
                <p:oleObj name="Equation" r:id="rId20" imgW="16383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724400"/>
                        <a:ext cx="163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4" name="Line 33"/>
          <p:cNvSpPr>
            <a:spLocks noChangeShapeType="1"/>
          </p:cNvSpPr>
          <p:nvPr/>
        </p:nvSpPr>
        <p:spPr bwMode="auto">
          <a:xfrm>
            <a:off x="381000" y="3200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95" name="Line 34"/>
          <p:cNvSpPr>
            <a:spLocks noChangeShapeType="1"/>
          </p:cNvSpPr>
          <p:nvPr/>
        </p:nvSpPr>
        <p:spPr bwMode="auto">
          <a:xfrm>
            <a:off x="3810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17526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97" name="Line 36"/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>
            <a:off x="29718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99" name="Line 38"/>
          <p:cNvSpPr>
            <a:spLocks noChangeShapeType="1"/>
          </p:cNvSpPr>
          <p:nvPr/>
        </p:nvSpPr>
        <p:spPr bwMode="auto">
          <a:xfrm>
            <a:off x="3581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0" name="Line 39"/>
          <p:cNvSpPr>
            <a:spLocks noChangeShapeType="1"/>
          </p:cNvSpPr>
          <p:nvPr/>
        </p:nvSpPr>
        <p:spPr bwMode="auto">
          <a:xfrm>
            <a:off x="41910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1" name="Line 40"/>
          <p:cNvSpPr>
            <a:spLocks noChangeShapeType="1"/>
          </p:cNvSpPr>
          <p:nvPr/>
        </p:nvSpPr>
        <p:spPr bwMode="auto">
          <a:xfrm>
            <a:off x="48006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2" name="Line 41"/>
          <p:cNvSpPr>
            <a:spLocks noChangeShapeType="1"/>
          </p:cNvSpPr>
          <p:nvPr/>
        </p:nvSpPr>
        <p:spPr bwMode="auto">
          <a:xfrm>
            <a:off x="5410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3" name="Line 42"/>
          <p:cNvSpPr>
            <a:spLocks noChangeShapeType="1"/>
          </p:cNvSpPr>
          <p:nvPr/>
        </p:nvSpPr>
        <p:spPr bwMode="auto">
          <a:xfrm>
            <a:off x="60198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4" name="Line 43"/>
          <p:cNvSpPr>
            <a:spLocks noChangeShapeType="1"/>
          </p:cNvSpPr>
          <p:nvPr/>
        </p:nvSpPr>
        <p:spPr bwMode="auto">
          <a:xfrm>
            <a:off x="6629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5" name="Line 44"/>
          <p:cNvSpPr>
            <a:spLocks noChangeShapeType="1"/>
          </p:cNvSpPr>
          <p:nvPr/>
        </p:nvSpPr>
        <p:spPr bwMode="auto">
          <a:xfrm>
            <a:off x="72390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406" name="Text Box 45"/>
          <p:cNvSpPr txBox="1">
            <a:spLocks noChangeArrowheads="1"/>
          </p:cNvSpPr>
          <p:nvPr/>
        </p:nvSpPr>
        <p:spPr bwMode="auto">
          <a:xfrm>
            <a:off x="7772400" y="3124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5407" name="Text Box 46"/>
          <p:cNvSpPr txBox="1">
            <a:spLocks noChangeArrowheads="1"/>
          </p:cNvSpPr>
          <p:nvPr/>
        </p:nvSpPr>
        <p:spPr bwMode="auto">
          <a:xfrm>
            <a:off x="685800" y="3124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5408" name="Line 47"/>
          <p:cNvSpPr>
            <a:spLocks noChangeShapeType="1"/>
          </p:cNvSpPr>
          <p:nvPr/>
        </p:nvSpPr>
        <p:spPr bwMode="auto">
          <a:xfrm flipV="1">
            <a:off x="6324600" y="391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5409" name="Object 48"/>
          <p:cNvGraphicFramePr>
            <a:graphicFrameLocks noChangeAspect="1"/>
          </p:cNvGraphicFramePr>
          <p:nvPr/>
        </p:nvGraphicFramePr>
        <p:xfrm>
          <a:off x="19558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49"/>
          <p:cNvGraphicFramePr>
            <a:graphicFrameLocks noChangeAspect="1"/>
          </p:cNvGraphicFramePr>
          <p:nvPr/>
        </p:nvGraphicFramePr>
        <p:xfrm>
          <a:off x="25654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0"/>
          <p:cNvGraphicFramePr>
            <a:graphicFrameLocks noChangeAspect="1"/>
          </p:cNvGraphicFramePr>
          <p:nvPr/>
        </p:nvGraphicFramePr>
        <p:xfrm>
          <a:off x="61468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2" name="Object 51"/>
          <p:cNvGraphicFramePr>
            <a:graphicFrameLocks noChangeAspect="1"/>
          </p:cNvGraphicFramePr>
          <p:nvPr/>
        </p:nvGraphicFramePr>
        <p:xfrm>
          <a:off x="6756400" y="3359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3591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2"/>
          <p:cNvGraphicFramePr>
            <a:graphicFrameLocks noChangeAspect="1"/>
          </p:cNvGraphicFramePr>
          <p:nvPr/>
        </p:nvGraphicFramePr>
        <p:xfrm>
          <a:off x="5581650" y="33591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26" imgW="317362" imgH="368140" progId="Equation.3">
                  <p:embed/>
                </p:oleObj>
              </mc:Choice>
              <mc:Fallback>
                <p:oleObj name="Equation" r:id="rId26" imgW="317362" imgH="3681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35915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3"/>
          <p:cNvGraphicFramePr>
            <a:graphicFrameLocks noChangeAspect="1"/>
          </p:cNvGraphicFramePr>
          <p:nvPr/>
        </p:nvGraphicFramePr>
        <p:xfrm>
          <a:off x="3124200" y="3429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54"/>
          <p:cNvGraphicFramePr>
            <a:graphicFrameLocks noChangeAspect="1"/>
          </p:cNvGraphicFramePr>
          <p:nvPr/>
        </p:nvGraphicFramePr>
        <p:xfrm>
          <a:off x="38100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29" imgW="253890" imgH="393529" progId="Equation.3">
                  <p:embed/>
                </p:oleObj>
              </mc:Choice>
              <mc:Fallback>
                <p:oleObj name="Equation" r:id="rId29" imgW="253890" imgH="39352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5"/>
          <p:cNvGraphicFramePr>
            <a:graphicFrameLocks noChangeAspect="1"/>
          </p:cNvGraphicFramePr>
          <p:nvPr/>
        </p:nvGraphicFramePr>
        <p:xfrm>
          <a:off x="4953000" y="3429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30" imgW="241195" imgH="279279" progId="Equation.3">
                  <p:embed/>
                </p:oleObj>
              </mc:Choice>
              <mc:Fallback>
                <p:oleObj name="Equation" r:id="rId30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56"/>
          <p:cNvGraphicFramePr>
            <a:graphicFrameLocks noChangeAspect="1"/>
          </p:cNvGraphicFramePr>
          <p:nvPr/>
        </p:nvGraphicFramePr>
        <p:xfrm>
          <a:off x="4425950" y="3373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1" imgW="253890" imgH="393529" progId="Equation.3">
                  <p:embed/>
                </p:oleObj>
              </mc:Choice>
              <mc:Fallback>
                <p:oleObj name="Equation" r:id="rId31" imgW="253890" imgH="39352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3734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8" name="Text Box 57"/>
          <p:cNvSpPr txBox="1">
            <a:spLocks noChangeArrowheads="1"/>
          </p:cNvSpPr>
          <p:nvPr/>
        </p:nvSpPr>
        <p:spPr bwMode="auto">
          <a:xfrm>
            <a:off x="37338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5419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33" imgW="380835" imgH="520474" progId="Equation.3">
                  <p:embed/>
                </p:oleObj>
              </mc:Choice>
              <mc:Fallback>
                <p:oleObj name="Equation" r:id="rId33" imgW="380835" imgH="5204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Object 59"/>
          <p:cNvGraphicFramePr>
            <a:graphicFrameLocks noChangeAspect="1"/>
          </p:cNvGraphicFramePr>
          <p:nvPr/>
        </p:nvGraphicFramePr>
        <p:xfrm>
          <a:off x="6096000" y="4495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35" imgW="444307" imgH="520474" progId="Equation.3">
                  <p:embed/>
                </p:oleObj>
              </mc:Choice>
              <mc:Fallback>
                <p:oleObj name="Equation" r:id="rId35" imgW="444307" imgH="520474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95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1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DBB4AE9-864A-442B-A1F6-FED33853C0B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638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Determinism</a:t>
            </a:r>
          </a:p>
        </p:txBody>
      </p:sp>
      <p:sp>
        <p:nvSpPr>
          <p:cNvPr id="16388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89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390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391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6395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 u="sng">
                <a:solidFill>
                  <a:srgbClr val="FF0000"/>
                </a:solidFill>
              </a:rPr>
              <a:t>Not</a:t>
            </a:r>
            <a:r>
              <a:rPr 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6396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397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399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11" imgW="1600200" imgH="469900" progId="Equation.3">
                  <p:embed/>
                </p:oleObj>
              </mc:Choice>
              <mc:Fallback>
                <p:oleObj name="Equation" r:id="rId11" imgW="1600200" imgH="46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1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6402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03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13" imgW="380835" imgH="520474" progId="Equation.3">
                  <p:embed/>
                </p:oleObj>
              </mc:Choice>
              <mc:Fallback>
                <p:oleObj name="Equation" r:id="rId13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14" imgW="444307" imgH="520474" progId="Equation.3">
                  <p:embed/>
                </p:oleObj>
              </mc:Choice>
              <mc:Fallback>
                <p:oleObj name="Equation" r:id="rId14" imgW="444307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5" imgW="1587500" imgH="469900" progId="Equation.3">
                  <p:embed/>
                </p:oleObj>
              </mc:Choice>
              <mc:Fallback>
                <p:oleObj name="Equation" r:id="rId15" imgW="15875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6407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6" imgW="431613" imgH="533169" progId="Equation.3">
                  <p:embed/>
                </p:oleObj>
              </mc:Choice>
              <mc:Fallback>
                <p:oleObj name="Equation" r:id="rId16" imgW="431613" imgH="53316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6409" name="Object 45"/>
          <p:cNvGraphicFramePr>
            <a:graphicFrameLocks noChangeAspect="1"/>
          </p:cNvGraphicFramePr>
          <p:nvPr/>
        </p:nvGraphicFramePr>
        <p:xfrm>
          <a:off x="6019800" y="4724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7" imgW="1612900" imgH="469900" progId="Equation.3">
                  <p:embed/>
                </p:oleObj>
              </mc:Choice>
              <mc:Fallback>
                <p:oleObj name="Equation" r:id="rId17" imgW="1612900" imgH="4699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724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46"/>
          <p:cNvSpPr txBox="1">
            <a:spLocks noChangeArrowheads="1"/>
          </p:cNvSpPr>
          <p:nvPr/>
        </p:nvSpPr>
        <p:spPr bwMode="auto">
          <a:xfrm>
            <a:off x="1524000" y="5867400"/>
            <a:ext cx="584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lambda transitions allowed</a:t>
            </a:r>
          </a:p>
        </p:txBody>
      </p:sp>
      <p:sp>
        <p:nvSpPr>
          <p:cNvPr id="16411" name="Text Box 47"/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0000"/>
                </a:solidFill>
              </a:rPr>
              <a:t>Turing Machines are deterministic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ACB98DB-29BF-47EE-A613-FACE57F8B6A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Transition Function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304800" y="454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3124200" y="3632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1066800" y="40894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563563" y="4627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627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/>
        </p:nvGraphicFramePr>
        <p:xfrm>
          <a:off x="3352800" y="3708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08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1066800" y="37084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084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3124200" y="5232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359150" y="53038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3038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066800" y="51562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984250" y="55372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1" imgW="1600200" imgH="469900" progId="Equation.3">
                  <p:embed/>
                </p:oleObj>
              </mc:Choice>
              <mc:Fallback>
                <p:oleObj name="Equation" r:id="rId11" imgW="16002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5372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45720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23" imgW="241195" imgH="279279" progId="Equation.3">
                  <p:embed/>
                </p:oleObj>
              </mc:Choice>
              <mc:Fallback>
                <p:oleObj name="Equation" r:id="rId23" imgW="241195" imgH="27927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9"/>
          <p:cNvGraphicFramePr>
            <a:graphicFrameLocks noChangeAspect="1"/>
          </p:cNvGraphicFramePr>
          <p:nvPr/>
        </p:nvGraphicFramePr>
        <p:xfrm>
          <a:off x="44196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26" imgW="380835" imgH="520474" progId="Equation.3">
                  <p:embed/>
                </p:oleObj>
              </mc:Choice>
              <mc:Fallback>
                <p:oleObj name="Equation" r:id="rId26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Text Box 40"/>
          <p:cNvSpPr txBox="1">
            <a:spLocks noChangeArrowheads="1"/>
          </p:cNvSpPr>
          <p:nvPr/>
        </p:nvSpPr>
        <p:spPr bwMode="auto">
          <a:xfrm>
            <a:off x="0" y="838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17448" name="Text Box 41"/>
          <p:cNvSpPr txBox="1">
            <a:spLocks noChangeArrowheads="1"/>
          </p:cNvSpPr>
          <p:nvPr/>
        </p:nvSpPr>
        <p:spPr bwMode="auto">
          <a:xfrm>
            <a:off x="5029200" y="4394200"/>
            <a:ext cx="34067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transition</a:t>
            </a:r>
          </a:p>
          <a:p>
            <a:r>
              <a:rPr lang="en-US"/>
              <a:t>for input symbol </a:t>
            </a:r>
          </a:p>
        </p:txBody>
      </p:sp>
      <p:graphicFrame>
        <p:nvGraphicFramePr>
          <p:cNvPr id="17449" name="Object 42"/>
          <p:cNvGraphicFramePr>
            <a:graphicFrameLocks noChangeAspect="1"/>
          </p:cNvGraphicFramePr>
          <p:nvPr/>
        </p:nvGraphicFramePr>
        <p:xfrm>
          <a:off x="8382000" y="5156200"/>
          <a:ext cx="2524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28" imgW="253780" imgH="304536" progId="Equation.3">
                  <p:embed/>
                </p:oleObj>
              </mc:Choice>
              <mc:Fallback>
                <p:oleObj name="Equation" r:id="rId28" imgW="253780" imgH="3045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156200"/>
                        <a:ext cx="2524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4"/>
          <p:cNvSpPr txBox="1">
            <a:spLocks noChangeArrowheads="1"/>
          </p:cNvSpPr>
          <p:nvPr/>
        </p:nvSpPr>
        <p:spPr bwMode="auto">
          <a:xfrm>
            <a:off x="5013325" y="3505200"/>
            <a:ext cx="177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u="sng">
                <a:solidFill>
                  <a:srgbClr val="339933"/>
                </a:solidFill>
              </a:rPr>
              <a:t>Allowed: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95DABF7-DFD0-490A-BDA1-B98950B6662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Halting</a:t>
            </a:r>
          </a:p>
        </p:txBody>
      </p:sp>
      <p:sp>
        <p:nvSpPr>
          <p:cNvPr id="18436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18437" name="Text Box 29"/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machine </a:t>
            </a:r>
            <a:r>
              <a:rPr lang="en-US" b="1" i="1">
                <a:solidFill>
                  <a:srgbClr val="FF0000"/>
                </a:solidFill>
              </a:rPr>
              <a:t>halts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in a state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if there is</a:t>
            </a:r>
          </a:p>
          <a:p>
            <a:r>
              <a:rPr lang="en-US"/>
              <a:t>no transition to follow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8B1CCC5-DF9B-4647-8C32-1E21FE491705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75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Oval 28"/>
          <p:cNvSpPr>
            <a:spLocks noChangeArrowheads="1"/>
          </p:cNvSpPr>
          <p:nvPr/>
        </p:nvSpPr>
        <p:spPr bwMode="auto">
          <a:xfrm>
            <a:off x="2362200" y="4267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86" name="Object 31"/>
          <p:cNvGraphicFramePr>
            <a:graphicFrameLocks noChangeAspect="1"/>
          </p:cNvGraphicFramePr>
          <p:nvPr/>
        </p:nvGraphicFramePr>
        <p:xfrm>
          <a:off x="26209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7" name="Text Box 38"/>
          <p:cNvSpPr txBox="1">
            <a:spLocks noChangeArrowheads="1"/>
          </p:cNvSpPr>
          <p:nvPr/>
        </p:nvSpPr>
        <p:spPr bwMode="auto">
          <a:xfrm>
            <a:off x="4648200" y="41910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transition from     </a:t>
            </a:r>
          </a:p>
        </p:txBody>
      </p:sp>
      <p:sp>
        <p:nvSpPr>
          <p:cNvPr id="19488" name="Text Box 39"/>
          <p:cNvSpPr txBox="1">
            <a:spLocks noChangeArrowheads="1"/>
          </p:cNvSpPr>
          <p:nvPr/>
        </p:nvSpPr>
        <p:spPr bwMode="auto">
          <a:xfrm>
            <a:off x="5791200" y="49530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19489" name="Object 40"/>
          <p:cNvGraphicFramePr>
            <a:graphicFrameLocks noChangeAspect="1"/>
          </p:cNvGraphicFramePr>
          <p:nvPr/>
        </p:nvGraphicFramePr>
        <p:xfrm>
          <a:off x="8382000" y="4191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191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Line 42"/>
          <p:cNvSpPr>
            <a:spLocks noChangeShapeType="1"/>
          </p:cNvSpPr>
          <p:nvPr/>
        </p:nvSpPr>
        <p:spPr bwMode="auto">
          <a:xfrm>
            <a:off x="914400" y="3733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91" name="Line 43"/>
          <p:cNvSpPr>
            <a:spLocks noChangeShapeType="1"/>
          </p:cNvSpPr>
          <p:nvPr/>
        </p:nvSpPr>
        <p:spPr bwMode="auto">
          <a:xfrm flipV="1">
            <a:off x="762000" y="4724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9492" name="Line 44"/>
          <p:cNvSpPr>
            <a:spLocks noChangeShapeType="1"/>
          </p:cNvSpPr>
          <p:nvPr/>
        </p:nvSpPr>
        <p:spPr bwMode="auto">
          <a:xfrm flipV="1">
            <a:off x="762000" y="4953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8D142EB-AF98-43A5-8853-17D7DDD05EF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19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3" name="Text Box 1026"/>
          <p:cNvSpPr txBox="1">
            <a:spLocks noChangeArrowheads="1"/>
          </p:cNvSpPr>
          <p:nvPr/>
        </p:nvSpPr>
        <p:spPr bwMode="auto">
          <a:xfrm>
            <a:off x="136525" y="101600"/>
            <a:ext cx="373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20484" name="Line 1027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85" name="Line 1028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86" name="Line 1029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7" name="Line 1030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8" name="Line 1031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89" name="Line 1032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0" name="Line 1033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1" name="Line 1034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2" name="Line 1035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3" name="Line 1036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4" name="Line 1037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5" name="Line 1038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0496" name="Text Box 1039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20497" name="Text Box 1040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20498" name="Line 1041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499" name="Object 1042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043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044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1045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1046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1047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1048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1049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1050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1051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6" imgW="380835" imgH="520474" progId="Equation.3">
                  <p:embed/>
                </p:oleObj>
              </mc:Choice>
              <mc:Fallback>
                <p:oleObj name="Equation" r:id="rId16" imgW="380835" imgH="520474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Oval 1052"/>
          <p:cNvSpPr>
            <a:spLocks noChangeArrowheads="1"/>
          </p:cNvSpPr>
          <p:nvPr/>
        </p:nvSpPr>
        <p:spPr bwMode="auto">
          <a:xfrm>
            <a:off x="6858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10" name="Oval 1053"/>
          <p:cNvSpPr>
            <a:spLocks noChangeArrowheads="1"/>
          </p:cNvSpPr>
          <p:nvPr/>
        </p:nvSpPr>
        <p:spPr bwMode="auto">
          <a:xfrm>
            <a:off x="3505200" y="3505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511" name="Line 1054"/>
          <p:cNvSpPr>
            <a:spLocks noChangeShapeType="1"/>
          </p:cNvSpPr>
          <p:nvPr/>
        </p:nvSpPr>
        <p:spPr bwMode="auto">
          <a:xfrm flipV="1">
            <a:off x="1447800" y="39624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12" name="Object 1055"/>
          <p:cNvGraphicFramePr>
            <a:graphicFrameLocks noChangeAspect="1"/>
          </p:cNvGraphicFramePr>
          <p:nvPr/>
        </p:nvGraphicFramePr>
        <p:xfrm>
          <a:off x="944563" y="4500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8" imgW="380835" imgH="520474" progId="Equation.3">
                  <p:embed/>
                </p:oleObj>
              </mc:Choice>
              <mc:Fallback>
                <p:oleObj name="Equation" r:id="rId18" imgW="380835" imgH="520474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500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1056"/>
          <p:cNvGraphicFramePr>
            <a:graphicFrameLocks noChangeAspect="1"/>
          </p:cNvGraphicFramePr>
          <p:nvPr/>
        </p:nvGraphicFramePr>
        <p:xfrm>
          <a:off x="3733800" y="3581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20" imgW="444307" imgH="520474" progId="Equation.3">
                  <p:embed/>
                </p:oleObj>
              </mc:Choice>
              <mc:Fallback>
                <p:oleObj name="Equation" r:id="rId20" imgW="444307" imgH="520474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1057"/>
          <p:cNvGraphicFramePr>
            <a:graphicFrameLocks noChangeAspect="1"/>
          </p:cNvGraphicFramePr>
          <p:nvPr/>
        </p:nvGraphicFramePr>
        <p:xfrm>
          <a:off x="1447800" y="35814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22" imgW="1587500" imgH="469900" progId="Equation.3">
                  <p:embed/>
                </p:oleObj>
              </mc:Choice>
              <mc:Fallback>
                <p:oleObj name="Equation" r:id="rId22" imgW="1587500" imgH="4699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Oval 1058"/>
          <p:cNvSpPr>
            <a:spLocks noChangeArrowheads="1"/>
          </p:cNvSpPr>
          <p:nvPr/>
        </p:nvSpPr>
        <p:spPr bwMode="auto">
          <a:xfrm>
            <a:off x="35052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516" name="Object 1059"/>
          <p:cNvGraphicFramePr>
            <a:graphicFrameLocks noChangeAspect="1"/>
          </p:cNvGraphicFramePr>
          <p:nvPr/>
        </p:nvGraphicFramePr>
        <p:xfrm>
          <a:off x="3740150" y="51768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24" imgW="431613" imgH="533169" progId="Equation.3">
                  <p:embed/>
                </p:oleObj>
              </mc:Choice>
              <mc:Fallback>
                <p:oleObj name="Equation" r:id="rId24" imgW="431613" imgH="533169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1768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1060"/>
          <p:cNvSpPr>
            <a:spLocks noChangeShapeType="1"/>
          </p:cNvSpPr>
          <p:nvPr/>
        </p:nvSpPr>
        <p:spPr bwMode="auto">
          <a:xfrm>
            <a:off x="1447800" y="50292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0518" name="Object 1061"/>
          <p:cNvGraphicFramePr>
            <a:graphicFrameLocks noChangeAspect="1"/>
          </p:cNvGraphicFramePr>
          <p:nvPr/>
        </p:nvGraphicFramePr>
        <p:xfrm>
          <a:off x="1365250" y="54102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26" imgW="1600200" imgH="469900" progId="Equation.3">
                  <p:embed/>
                </p:oleObj>
              </mc:Choice>
              <mc:Fallback>
                <p:oleObj name="Equation" r:id="rId26" imgW="1600200" imgH="46990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4102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1062"/>
          <p:cNvSpPr txBox="1">
            <a:spLocks noChangeArrowheads="1"/>
          </p:cNvSpPr>
          <p:nvPr/>
        </p:nvSpPr>
        <p:spPr bwMode="auto">
          <a:xfrm>
            <a:off x="4648200" y="3962400"/>
            <a:ext cx="4338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possible transition</a:t>
            </a:r>
          </a:p>
          <a:p>
            <a:r>
              <a:rPr lang="en-US"/>
              <a:t>from      and symbol</a:t>
            </a:r>
          </a:p>
        </p:txBody>
      </p:sp>
      <p:sp>
        <p:nvSpPr>
          <p:cNvPr id="20520" name="Text Box 1063"/>
          <p:cNvSpPr txBox="1">
            <a:spLocks noChangeArrowheads="1"/>
          </p:cNvSpPr>
          <p:nvPr/>
        </p:nvSpPr>
        <p:spPr bwMode="auto">
          <a:xfrm>
            <a:off x="5867400" y="5257800"/>
            <a:ext cx="159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20521" name="Object 1064"/>
          <p:cNvGraphicFramePr>
            <a:graphicFrameLocks noChangeAspect="1"/>
          </p:cNvGraphicFramePr>
          <p:nvPr/>
        </p:nvGraphicFramePr>
        <p:xfrm>
          <a:off x="57912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1065"/>
          <p:cNvGraphicFramePr>
            <a:graphicFrameLocks noChangeAspect="1"/>
          </p:cNvGraphicFramePr>
          <p:nvPr/>
        </p:nvGraphicFramePr>
        <p:xfrm>
          <a:off x="8610600" y="4724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29" imgW="241195" imgH="279279" progId="Equation.3">
                  <p:embed/>
                </p:oleObj>
              </mc:Choice>
              <mc:Fallback>
                <p:oleObj name="Equation" r:id="rId29" imgW="241195" imgH="279279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724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Line 1066"/>
          <p:cNvSpPr>
            <a:spLocks noChangeShapeType="1"/>
          </p:cNvSpPr>
          <p:nvPr/>
        </p:nvSpPr>
        <p:spPr bwMode="auto">
          <a:xfrm>
            <a:off x="3810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20524" name="Line 1067"/>
          <p:cNvSpPr>
            <a:spLocks noChangeShapeType="1"/>
          </p:cNvSpPr>
          <p:nvPr/>
        </p:nvSpPr>
        <p:spPr bwMode="auto">
          <a:xfrm flipV="1">
            <a:off x="381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899EE34-A5F6-4E8D-9922-4BC61284BBB6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Language Hierarchy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 Languages</a:t>
            </a:r>
          </a:p>
        </p:txBody>
      </p:sp>
      <p:sp>
        <p:nvSpPr>
          <p:cNvPr id="3079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Languages</a:t>
            </a:r>
          </a:p>
        </p:txBody>
      </p:sp>
      <p:graphicFrame>
        <p:nvGraphicFramePr>
          <p:cNvPr id="3081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6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3087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9"/>
          <p:cNvSpPr txBox="1">
            <a:spLocks noChangeArrowheads="1"/>
          </p:cNvSpPr>
          <p:nvPr/>
        </p:nvSpPr>
        <p:spPr bwMode="auto">
          <a:xfrm>
            <a:off x="6400800" y="1779588"/>
            <a:ext cx="442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F20B7C8-D068-4823-B6BF-01E38FAC80F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Accepting States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21515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6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7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1518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8" imgW="444307" imgH="520474" progId="Equation.3">
                  <p:embed/>
                </p:oleObj>
              </mc:Choice>
              <mc:Fallback>
                <p:oleObj name="Equation" r:id="rId8" imgW="444307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21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0000"/>
                </a:solidFill>
              </a:rPr>
              <a:t>Not</a:t>
            </a:r>
            <a:r>
              <a:rPr 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21522" name="Text Box 30"/>
          <p:cNvSpPr txBox="1">
            <a:spLocks noChangeArrowheads="1"/>
          </p:cNvSpPr>
          <p:nvPr/>
        </p:nvSpPr>
        <p:spPr bwMode="auto">
          <a:xfrm>
            <a:off x="152400" y="4495800"/>
            <a:ext cx="8988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/>
              <a:t>The machine halts and accepts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BC0497D-2DA0-47FD-AB5B-86C48DF4527D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 Input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machine halts </a:t>
            </a:r>
          </a:p>
          <a:p>
            <a:r>
              <a:rPr lang="en-US"/>
              <a:t>in an accept state </a:t>
            </a:r>
          </a:p>
        </p:txBody>
      </p:sp>
      <p:sp>
        <p:nvSpPr>
          <p:cNvPr id="22534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228600" y="37338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Reject Input</a:t>
            </a:r>
          </a:p>
        </p:txBody>
      </p:sp>
      <p:sp>
        <p:nvSpPr>
          <p:cNvPr id="22536" name="AutoShape 12"/>
          <p:cNvSpPr>
            <a:spLocks noChangeArrowheads="1"/>
          </p:cNvSpPr>
          <p:nvPr/>
        </p:nvSpPr>
        <p:spPr bwMode="auto">
          <a:xfrm>
            <a:off x="3429000" y="3810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4648200" y="27432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If machine  halts </a:t>
            </a:r>
          </a:p>
          <a:p>
            <a:r>
              <a:rPr lang="en-US"/>
              <a:t> in a non-accept state</a:t>
            </a:r>
          </a:p>
          <a:p>
            <a:r>
              <a:rPr lang="en-US"/>
              <a:t>             </a:t>
            </a:r>
            <a:r>
              <a:rPr lang="en-US">
                <a:solidFill>
                  <a:srgbClr val="FF0000"/>
                </a:solidFill>
              </a:rPr>
              <a:t>or</a:t>
            </a:r>
          </a:p>
          <a:p>
            <a:r>
              <a:rPr lang="en-US"/>
              <a:t> If machine enters </a:t>
            </a:r>
          </a:p>
          <a:p>
            <a:r>
              <a:rPr lang="en-US"/>
              <a:t> an </a:t>
            </a:r>
            <a:r>
              <a:rPr lang="en-US" i="1"/>
              <a:t>infinite loop</a:t>
            </a:r>
            <a:r>
              <a:rPr lang="en-US"/>
              <a:t> </a:t>
            </a:r>
          </a:p>
        </p:txBody>
      </p: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  <p:sp>
        <p:nvSpPr>
          <p:cNvPr id="22539" name="Text Box 16"/>
          <p:cNvSpPr txBox="1">
            <a:spLocks noChangeArrowheads="1"/>
          </p:cNvSpPr>
          <p:nvPr/>
        </p:nvSpPr>
        <p:spPr bwMode="auto">
          <a:xfrm>
            <a:off x="1676400" y="4267200"/>
            <a:ext cx="131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026EA73-03E6-4239-8490-0FDF64D2EAD5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order to accept an input string,</a:t>
            </a:r>
          </a:p>
          <a:p>
            <a:r>
              <a:rPr lang="en-US"/>
              <a:t>it is not necessary to scan all the</a:t>
            </a:r>
          </a:p>
          <a:p>
            <a:r>
              <a:rPr lang="en-US"/>
              <a:t>symbols in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C2A57F0-D9D1-43F9-8EC6-3E2A38F04F7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 Example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Accepts the language:</a:t>
            </a: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4589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7" imgW="1612900" imgH="457200" progId="Equation.3">
                  <p:embed/>
                </p:oleObj>
              </mc:Choice>
              <mc:Fallback>
                <p:oleObj name="Equation" r:id="rId7" imgW="16129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9" imgW="1549400" imgH="457200" progId="Equation.3">
                  <p:embed/>
                </p:oleObj>
              </mc:Choice>
              <mc:Fallback>
                <p:oleObj name="Equation" r:id="rId9" imgW="15494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11" imgW="380835" imgH="520474" progId="Equation.3">
                  <p:embed/>
                </p:oleObj>
              </mc:Choice>
              <mc:Fallback>
                <p:oleObj name="Equation" r:id="rId11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alphabet</a:t>
            </a:r>
          </a:p>
        </p:txBody>
      </p:sp>
      <p:graphicFrame>
        <p:nvGraphicFramePr>
          <p:cNvPr id="24593" name="Object 18"/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13" imgW="672808" imgH="215806" progId="Equation.3">
                  <p:embed/>
                </p:oleObj>
              </mc:Choice>
              <mc:Fallback>
                <p:oleObj name="Equation" r:id="rId13" imgW="672808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CF8622A-99D7-4C1A-964B-245C43079AB6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3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4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5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6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7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8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09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0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1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2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5613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5614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5621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624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6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7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8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29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5630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37092D3-1EC2-4559-9A43-FDAB95DCDE69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28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29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1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2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3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4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5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6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7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6638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6639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6646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0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1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2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6653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6654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7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1FC4F02-BEA4-497A-A7F8-1CE55E3F09D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7651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52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3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4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5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6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7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8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59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0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1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7662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63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7670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4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5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6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7677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7678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1400" smtClean="0">
                <a:solidFill>
                  <a:schemeClr val="tx1"/>
                </a:solidFill>
                <a:latin typeface="Times New Roman" charset="0"/>
              </a:rPr>
              <a:t>Fall 2006</a:t>
            </a:r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54FD5D5-EE69-4EBE-B7B7-F53E2B01E7C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77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78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79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0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1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2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3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4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5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6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688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28695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9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70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8703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7" name="Equation" r:id="rId17" imgW="1549400" imgH="457200" progId="Equation.3">
                  <p:embed/>
                </p:oleObj>
              </mc:Choice>
              <mc:Fallback>
                <p:oleObj name="Equation" r:id="rId17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Equation" r:id="rId19" imgW="380835" imgH="520474" progId="Equation.3">
                  <p:embed/>
                </p:oleObj>
              </mc:Choice>
              <mc:Fallback>
                <p:oleObj name="Equation" r:id="rId19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D20F5B9-B4F3-467A-B56C-6FFCE4640FEA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699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11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29718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1" imgW="418918" imgH="571252" progId="Equation.3">
                  <p:embed/>
                </p:oleObj>
              </mc:Choice>
              <mc:Fallback>
                <p:oleObj name="Equation" r:id="rId11" imgW="418918" imgH="57125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9725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9726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7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3AAF5A6-FE2B-44D1-AB15-C1C31177AC5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29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0731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5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0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1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2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3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0744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0745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0752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956D7F0-84BE-4987-AA5F-98A5A53D49DA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571252" imgH="431613" progId="Equation.3">
                  <p:embed/>
                </p:oleObj>
              </mc:Choice>
              <mc:Fallback>
                <p:oleObj name="Equation" r:id="rId3" imgW="571252" imgH="4316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Regular Languages</a:t>
            </a:r>
          </a:p>
        </p:txBody>
      </p:sp>
      <p:sp>
        <p:nvSpPr>
          <p:cNvPr id="4102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Context-Free Languages</a:t>
            </a:r>
          </a:p>
        </p:txBody>
      </p:sp>
      <p:graphicFrame>
        <p:nvGraphicFramePr>
          <p:cNvPr id="4104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1016000" imgH="609600" progId="Equation.3">
                  <p:embed/>
                </p:oleObj>
              </mc:Choice>
              <mc:Fallback>
                <p:oleObj name="Equation" r:id="rId5" imgW="10160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228600" imgH="520700" progId="Equation.3">
                  <p:embed/>
                </p:oleObj>
              </mc:Choice>
              <mc:Fallback>
                <p:oleObj name="Equation" r:id="rId7" imgW="2286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1002865" imgH="609336" progId="Equation.3">
                  <p:embed/>
                </p:oleObj>
              </mc:Choice>
              <mc:Fallback>
                <p:oleObj name="Equation" r:id="rId9" imgW="1002865" imgH="60933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1498600" imgH="609600" progId="Equation.3">
                  <p:embed/>
                </p:oleObj>
              </mc:Choice>
              <mc:Fallback>
                <p:oleObj name="Equation" r:id="rId11" imgW="1498600" imgH="60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1"/>
          <p:cNvGraphicFramePr>
            <a:graphicFrameLocks noChangeAspect="1"/>
          </p:cNvGraphicFramePr>
          <p:nvPr/>
        </p:nvGraphicFramePr>
        <p:xfrm>
          <a:off x="5607050" y="1968500"/>
          <a:ext cx="711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710891" imgH="304668" progId="Equation.3">
                  <p:embed/>
                </p:oleObj>
              </mc:Choice>
              <mc:Fallback>
                <p:oleObj name="Equation" r:id="rId13" imgW="710891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968500"/>
                        <a:ext cx="711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5" imgW="1180588" imgH="431613" progId="Equation.3">
                  <p:embed/>
                </p:oleObj>
              </mc:Choice>
              <mc:Fallback>
                <p:oleObj name="Equation" r:id="rId15" imgW="118058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Languages accepted by</a:t>
            </a:r>
          </a:p>
          <a:p>
            <a:r>
              <a:rPr lang="en-US" b="1">
                <a:solidFill>
                  <a:srgbClr val="FF0000"/>
                </a:solidFill>
              </a:rPr>
              <a:t>Turing Machines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65ACFA3-82F5-4B9D-8BDE-66D683168775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14" imgW="253890" imgH="368140" progId="Equation.3">
                  <p:embed/>
                </p:oleObj>
              </mc:Choice>
              <mc:Fallback>
                <p:oleObj name="Equation" r:id="rId14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possible Transition</a:t>
            </a:r>
          </a:p>
        </p:txBody>
      </p:sp>
      <p:sp>
        <p:nvSpPr>
          <p:cNvPr id="31778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Halt &amp; 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0E2DF3C-81F3-483D-A1D4-2A15A4B51E1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Accepts the language: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469696" imgH="355446" progId="Equation.3">
                  <p:embed/>
                </p:oleObj>
              </mc:Choice>
              <mc:Fallback>
                <p:oleObj name="Equation" r:id="rId3" imgW="469696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/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8"/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5" name="Oval 10"/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6" name="Oval 11"/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77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but for input alphabet</a:t>
            </a:r>
          </a:p>
        </p:txBody>
      </p:sp>
      <p:graphicFrame>
        <p:nvGraphicFramePr>
          <p:cNvPr id="32778" name="Object 16"/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7" imgW="532937" imgH="215713" progId="Equation.3">
                  <p:embed/>
                </p:oleObj>
              </mc:Choice>
              <mc:Fallback>
                <p:oleObj name="Equation" r:id="rId7" imgW="532937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simpler machine for same language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ADFDF38-390E-47CD-BB29-4127CFF2B0B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Oval 28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18" name="Oval 29"/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3819" name="Text Box 31"/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33820" name="Text Box 32"/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Not necessary to scan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CA8D17-9777-42DB-9AD0-7D8B94C2AAE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Loop Example</a:t>
            </a: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4827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5" imgW="1612900" imgH="457200" progId="Equation.3">
                  <p:embed/>
                </p:oleObj>
              </mc:Choice>
              <mc:Fallback>
                <p:oleObj name="Equation" r:id="rId5" imgW="1612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7" imgW="1549400" imgH="457200" progId="Equation.3">
                  <p:embed/>
                </p:oleObj>
              </mc:Choice>
              <mc:Fallback>
                <p:oleObj name="Equation" r:id="rId7" imgW="154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11" imgW="1536700" imgH="469900" progId="Equation.3">
                  <p:embed/>
                </p:oleObj>
              </mc:Choice>
              <mc:Fallback>
                <p:oleObj name="Equation" r:id="rId11" imgW="15367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Turing machine </a:t>
            </a:r>
          </a:p>
          <a:p>
            <a:r>
              <a:rPr lang="en-US"/>
              <a:t>for language</a:t>
            </a:r>
          </a:p>
        </p:txBody>
      </p:sp>
      <p:graphicFrame>
        <p:nvGraphicFramePr>
          <p:cNvPr id="34832" name="Object 15"/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13" imgW="2260600" imgH="431800" progId="Equation.3">
                  <p:embed/>
                </p:oleObj>
              </mc:Choice>
              <mc:Fallback>
                <p:oleObj name="Equation" r:id="rId13" imgW="22606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A9A6E7F-D47B-4866-8759-19B413DD1CC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4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5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6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7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8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9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0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1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53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854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5861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5864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5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66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67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68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869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5870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2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3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69E14AE-7DFA-437D-92E8-9F7EB5B6944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6867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68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0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1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2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3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4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5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6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7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8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6879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36886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0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1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2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6893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6894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E7CDBAD-5DCD-4C7A-AF62-5296889F1B4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1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892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3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4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5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6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7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8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899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0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1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02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03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7910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15" imgW="444307" imgH="533169" progId="Equation.3">
                  <p:embed/>
                </p:oleObj>
              </mc:Choice>
              <mc:Fallback>
                <p:oleObj name="Equation" r:id="rId15" imgW="444307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2147483647 w 672"/>
              <a:gd name="T1" fmla="*/ 2147483647 h 632"/>
              <a:gd name="T2" fmla="*/ 2147483647 w 672"/>
              <a:gd name="T3" fmla="*/ 2147483647 h 632"/>
              <a:gd name="T4" fmla="*/ 2147483647 w 672"/>
              <a:gd name="T5" fmla="*/ 2147483647 h 632"/>
              <a:gd name="T6" fmla="*/ 2147483647 w 672"/>
              <a:gd name="T7" fmla="*/ 2147483647 h 632"/>
              <a:gd name="T8" fmla="*/ 2147483647 w 672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14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15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16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7917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7918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Equation" r:id="rId16" imgW="1612900" imgH="457200" progId="Equation.3">
                  <p:embed/>
                </p:oleObj>
              </mc:Choice>
              <mc:Fallback>
                <p:oleObj name="Equation" r:id="rId16" imgW="16129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Equation" r:id="rId18" imgW="1549400" imgH="457200" progId="Equation.3">
                  <p:embed/>
                </p:oleObj>
              </mc:Choice>
              <mc:Fallback>
                <p:oleObj name="Equation" r:id="rId18" imgW="15494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0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Equation" r:id="rId20" imgW="380835" imgH="520474" progId="Equation.3">
                  <p:embed/>
                </p:oleObj>
              </mc:Choice>
              <mc:Fallback>
                <p:oleObj name="Equation" r:id="rId20" imgW="380835" imgH="520474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21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22" imgW="1536700" imgH="469900" progId="Equation.3">
                  <p:embed/>
                </p:oleObj>
              </mc:Choice>
              <mc:Fallback>
                <p:oleObj name="Equation" r:id="rId22" imgW="15367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1706F02-1BDF-4C95-86D7-72383FB6BF8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26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9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1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8933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6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7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39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0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2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3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4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45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46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15" imgW="253890" imgH="368140" progId="Equation.3">
                  <p:embed/>
                </p:oleObj>
              </mc:Choice>
              <mc:Fallback>
                <p:oleObj name="Equation" r:id="rId15" imgW="253890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7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8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9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0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9" imgW="253890" imgH="393529" progId="Equation.3">
                  <p:embed/>
                </p:oleObj>
              </mc:Choice>
              <mc:Fallback>
                <p:oleObj name="Equation" r:id="rId19" imgW="253890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1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38953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21" imgW="444307" imgH="533169" progId="Equation.3">
                  <p:embed/>
                </p:oleObj>
              </mc:Choice>
              <mc:Fallback>
                <p:oleObj name="Equation" r:id="rId21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54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5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56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57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58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59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0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1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2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3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4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65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66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7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8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69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0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27" imgW="253890" imgH="393529" progId="Equation.3">
                  <p:embed/>
                </p:oleObj>
              </mc:Choice>
              <mc:Fallback>
                <p:oleObj name="Equation" r:id="rId27" imgW="253890" imgH="39352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1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2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38973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Equation" r:id="rId29" imgW="444307" imgH="533169" progId="Equation.3">
                  <p:embed/>
                </p:oleObj>
              </mc:Choice>
              <mc:Fallback>
                <p:oleObj name="Equation" r:id="rId29" imgW="444307" imgH="53316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74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75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76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77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78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79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0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1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2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3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4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985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986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7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8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89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90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91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36" imgW="266584" imgH="279279" progId="Equation.3">
                  <p:embed/>
                </p:oleObj>
              </mc:Choice>
              <mc:Fallback>
                <p:oleObj name="Equation" r:id="rId36" imgW="266584" imgH="279279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92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38993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37" imgW="444307" imgH="533169" progId="Equation.3">
                  <p:embed/>
                </p:oleObj>
              </mc:Choice>
              <mc:Fallback>
                <p:oleObj name="Equation" r:id="rId37" imgW="444307" imgH="533169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94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95" name="Text Box 103"/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/>
              <a:t>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BDF369B-C19E-40E9-97A5-A7FFC896448D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Because of the </a:t>
            </a:r>
            <a:r>
              <a:rPr lang="en-US">
                <a:solidFill>
                  <a:srgbClr val="FF0000"/>
                </a:solidFill>
              </a:rPr>
              <a:t>infinite loop</a:t>
            </a:r>
            <a:r>
              <a:rPr lang="en-US"/>
              <a:t>:</a:t>
            </a:r>
          </a:p>
          <a:p>
            <a:endParaRPr lang="en-US"/>
          </a:p>
          <a:p>
            <a:pPr lvl="1">
              <a:buFontTx/>
              <a:buChar char="•"/>
            </a:pPr>
            <a:r>
              <a:rPr lang="en-US"/>
              <a:t>The accepting state cannot be reached</a:t>
            </a:r>
          </a:p>
          <a:p>
            <a:pPr lvl="1">
              <a:buFontTx/>
              <a:buChar char="•"/>
            </a:pPr>
            <a:endParaRPr lang="en-US"/>
          </a:p>
          <a:p>
            <a:pPr lvl="1">
              <a:buFontTx/>
              <a:buChar char="•"/>
            </a:pPr>
            <a:r>
              <a:rPr lang="en-US"/>
              <a:t>The machine never halts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The input string is </a:t>
            </a:r>
            <a:r>
              <a:rPr lang="en-US">
                <a:solidFill>
                  <a:srgbClr val="FF0000"/>
                </a:solidFill>
              </a:rPr>
              <a:t>rejected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BA5CF29-C514-488B-8F7A-74D671E8341D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39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Turing Machine Example</a:t>
            </a:r>
          </a:p>
        </p:txBody>
      </p:sp>
      <p:sp>
        <p:nvSpPr>
          <p:cNvPr id="40965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Turing machine for the language</a:t>
            </a:r>
          </a:p>
        </p:txBody>
      </p:sp>
      <p:graphicFrame>
        <p:nvGraphicFramePr>
          <p:cNvPr id="40966" name="Object 15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3" imgW="1435100" imgH="711200" progId="Equation.3">
                  <p:embed/>
                </p:oleObj>
              </mc:Choice>
              <mc:Fallback>
                <p:oleObj name="Equation" r:id="rId3" imgW="14351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Oval 46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68" name="Object 47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48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0" name="Oval 49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1" name="Object 50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7" imgW="380835" imgH="520474" progId="Equation.3">
                  <p:embed/>
                </p:oleObj>
              </mc:Choice>
              <mc:Fallback>
                <p:oleObj name="Equation" r:id="rId7" imgW="380835" imgH="520474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Oval 51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3" name="Object 52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9" imgW="444307" imgH="520474" progId="Equation.3">
                  <p:embed/>
                </p:oleObj>
              </mc:Choice>
              <mc:Fallback>
                <p:oleObj name="Equation" r:id="rId9" imgW="444307" imgH="52047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Oval 53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75" name="Object 54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1" imgW="431613" imgH="533169" progId="Equation.3">
                  <p:embed/>
                </p:oleObj>
              </mc:Choice>
              <mc:Fallback>
                <p:oleObj name="Equation" r:id="rId11" imgW="431613" imgH="53316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Line 55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7" name="Freeform 56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78" name="Freeform 57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79" name="Object 58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59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15" imgW="1612900" imgH="457200" progId="Equation.3">
                  <p:embed/>
                </p:oleObj>
              </mc:Choice>
              <mc:Fallback>
                <p:oleObj name="Equation" r:id="rId15" imgW="16129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60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17" imgW="1651000" imgH="469900" progId="Equation.3">
                  <p:embed/>
                </p:oleObj>
              </mc:Choice>
              <mc:Fallback>
                <p:oleObj name="Equation" r:id="rId17" imgW="1651000" imgH="469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61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19" imgW="1586811" imgH="482391" progId="Equation.3">
                  <p:embed/>
                </p:oleObj>
              </mc:Choice>
              <mc:Fallback>
                <p:oleObj name="Equation" r:id="rId19" imgW="1586811" imgH="482391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Freeform 62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84" name="Object 63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21" imgW="1587500" imgH="457200" progId="Equation.3">
                  <p:embed/>
                </p:oleObj>
              </mc:Choice>
              <mc:Fallback>
                <p:oleObj name="Equation" r:id="rId21" imgW="1587500" imgH="4572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64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23" imgW="1625600" imgH="469900" progId="Equation.3">
                  <p:embed/>
                </p:oleObj>
              </mc:Choice>
              <mc:Fallback>
                <p:oleObj name="Equation" r:id="rId23" imgW="1625600" imgH="469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65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66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27" imgW="228600" imgH="520700" progId="Equation.3">
                  <p:embed/>
                </p:oleObj>
              </mc:Choice>
              <mc:Fallback>
                <p:oleObj name="Equation" r:id="rId27" imgW="228600" imgH="5207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Line 67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0989" name="Line 68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0990" name="Object 69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29" imgW="1651000" imgH="469900" progId="Equation.3">
                  <p:embed/>
                </p:oleObj>
              </mc:Choice>
              <mc:Fallback>
                <p:oleObj name="Equation" r:id="rId29" imgW="1651000" imgH="4699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1" name="Freeform 70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92" name="Object 71"/>
          <p:cNvGraphicFramePr>
            <a:graphicFrameLocks noChangeAspect="1"/>
          </p:cNvGraphicFramePr>
          <p:nvPr/>
        </p:nvGraphicFramePr>
        <p:xfrm>
          <a:off x="17780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30" imgW="1651000" imgH="469900" progId="Equation.3">
                  <p:embed/>
                </p:oleObj>
              </mc:Choice>
              <mc:Fallback>
                <p:oleObj name="Equation" r:id="rId30" imgW="1651000" imgH="4699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3" name="Object 72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31" imgW="444307" imgH="520474" progId="Equation.3">
                  <p:embed/>
                </p:oleObj>
              </mc:Choice>
              <mc:Fallback>
                <p:oleObj name="Equation" r:id="rId31" imgW="444307" imgH="52047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4" name="Oval 73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5" name="Line 74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0996" name="Oval 75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0997" name="Object 76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33" imgW="1549400" imgH="457200" progId="Equation.3">
                  <p:embed/>
                </p:oleObj>
              </mc:Choice>
              <mc:Fallback>
                <p:oleObj name="Equation" r:id="rId33" imgW="1549400" imgH="4572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7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35" imgW="761669" imgH="342751" progId="Equation.3">
                  <p:embed/>
                </p:oleObj>
              </mc:Choice>
              <mc:Fallback>
                <p:oleObj name="Equation" r:id="rId35" imgW="761669" imgH="342751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F0713CB-484D-44E8-AFE6-785DD44696E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Turing Machine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838200" y="32766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13716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895600" y="3581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3429000" y="4800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4267200" y="3962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4876800" y="5181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1905000" y="4953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4191000" y="38862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4800600" y="5105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>
            <a:off x="9144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1981200" y="3886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>
            <a:off x="3276600" y="4114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3962400" y="4495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1752600" y="41148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8" name="Freeform 17"/>
          <p:cNvSpPr>
            <a:spLocks/>
          </p:cNvSpPr>
          <p:nvPr/>
        </p:nvSpPr>
        <p:spPr bwMode="auto">
          <a:xfrm>
            <a:off x="2362200" y="54864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2147483647 w 1536"/>
              <a:gd name="T3" fmla="*/ 2147483647 h 208"/>
              <a:gd name="T4" fmla="*/ 2147483647 w 1536"/>
              <a:gd name="T5" fmla="*/ 2147483647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39" name="Line 18"/>
          <p:cNvSpPr>
            <a:spLocks noChangeShapeType="1"/>
          </p:cNvSpPr>
          <p:nvPr/>
        </p:nvSpPr>
        <p:spPr bwMode="auto">
          <a:xfrm flipV="1">
            <a:off x="2514600" y="5105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40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42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4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5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6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51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5154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5155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56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5157" name="Text Box 42"/>
          <p:cNvSpPr txBox="1">
            <a:spLocks noChangeArrowheads="1"/>
          </p:cNvSpPr>
          <p:nvPr/>
        </p:nvSpPr>
        <p:spPr bwMode="auto">
          <a:xfrm>
            <a:off x="762000" y="27432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Control Unit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13C7893-639A-4CA7-96B1-FEBE7F3B87D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820025" cy="408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Match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’s with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’s:</a:t>
            </a:r>
          </a:p>
          <a:p>
            <a:r>
              <a:rPr lang="en-US">
                <a:solidFill>
                  <a:schemeClr val="tx1"/>
                </a:solidFill>
              </a:rPr>
              <a:t>Repeat:</a:t>
            </a:r>
          </a:p>
          <a:p>
            <a:r>
              <a:rPr lang="en-US"/>
              <a:t>      replace leftmost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with </a:t>
            </a:r>
            <a:r>
              <a:rPr lang="en-US">
                <a:solidFill>
                  <a:srgbClr val="FF0000"/>
                </a:solidFill>
              </a:rPr>
              <a:t>x</a:t>
            </a:r>
          </a:p>
          <a:p>
            <a:r>
              <a:rPr lang="en-US"/>
              <a:t>      find leftmost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and replace it with </a:t>
            </a:r>
            <a:r>
              <a:rPr lang="en-US">
                <a:solidFill>
                  <a:srgbClr val="FF0000"/>
                </a:solidFill>
              </a:rPr>
              <a:t>y</a:t>
            </a:r>
          </a:p>
          <a:p>
            <a:r>
              <a:rPr lang="en-US">
                <a:solidFill>
                  <a:schemeClr val="tx1"/>
                </a:solidFill>
              </a:rPr>
              <a:t>Until</a:t>
            </a:r>
            <a:r>
              <a:rPr lang="en-US"/>
              <a:t> there are no more </a:t>
            </a:r>
            <a:r>
              <a:rPr lang="en-US">
                <a:solidFill>
                  <a:srgbClr val="FF0000"/>
                </a:solidFill>
              </a:rPr>
              <a:t>a’s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b’s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If there is a remaining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reject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339933"/>
                </a:solidFill>
              </a:rPr>
              <a:t>Basic Idea: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77D3C28-4677-4D17-AF23-49C55907CCF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1" name="Oval 2"/>
          <p:cNvSpPr>
            <a:spLocks noChangeArrowheads="1"/>
          </p:cNvSpPr>
          <p:nvPr/>
        </p:nvSpPr>
        <p:spPr bwMode="auto">
          <a:xfrm>
            <a:off x="2743200" y="44958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2895600" y="4495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3429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5270500" y="4508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15" name="Object 6"/>
          <p:cNvGraphicFramePr>
            <a:graphicFrameLocks noChangeAspect="1"/>
          </p:cNvGraphicFramePr>
          <p:nvPr/>
        </p:nvGraphicFramePr>
        <p:xfrm>
          <a:off x="5453063" y="45132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132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7696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17" name="Object 8"/>
          <p:cNvGraphicFramePr>
            <a:graphicFrameLocks noChangeAspect="1"/>
          </p:cNvGraphicFramePr>
          <p:nvPr/>
        </p:nvGraphicFramePr>
        <p:xfrm>
          <a:off x="7848600" y="4500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00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Oval 9"/>
          <p:cNvSpPr>
            <a:spLocks noChangeArrowheads="1"/>
          </p:cNvSpPr>
          <p:nvPr/>
        </p:nvSpPr>
        <p:spPr bwMode="auto">
          <a:xfrm>
            <a:off x="457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19" name="Object 10"/>
          <p:cNvGraphicFramePr>
            <a:graphicFrameLocks noChangeAspect="1"/>
          </p:cNvGraphicFramePr>
          <p:nvPr/>
        </p:nvGraphicFramePr>
        <p:xfrm>
          <a:off x="609600" y="4495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59436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1" name="Freeform 12"/>
          <p:cNvSpPr>
            <a:spLocks/>
          </p:cNvSpPr>
          <p:nvPr/>
        </p:nvSpPr>
        <p:spPr bwMode="auto">
          <a:xfrm>
            <a:off x="3276600" y="51054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22" name="Freeform 13"/>
          <p:cNvSpPr>
            <a:spLocks/>
          </p:cNvSpPr>
          <p:nvPr/>
        </p:nvSpPr>
        <p:spPr bwMode="auto">
          <a:xfrm>
            <a:off x="49530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23" name="Object 14"/>
          <p:cNvGraphicFramePr>
            <a:graphicFrameLocks noChangeAspect="1"/>
          </p:cNvGraphicFramePr>
          <p:nvPr/>
        </p:nvGraphicFramePr>
        <p:xfrm>
          <a:off x="3429000" y="42672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5"/>
          <p:cNvGraphicFramePr>
            <a:graphicFrameLocks noChangeAspect="1"/>
          </p:cNvGraphicFramePr>
          <p:nvPr/>
        </p:nvGraphicFramePr>
        <p:xfrm>
          <a:off x="4730750" y="30607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0607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6"/>
          <p:cNvGraphicFramePr>
            <a:graphicFrameLocks noChangeAspect="1"/>
          </p:cNvGraphicFramePr>
          <p:nvPr/>
        </p:nvGraphicFramePr>
        <p:xfrm>
          <a:off x="4737100" y="2451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451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7"/>
          <p:cNvGraphicFramePr>
            <a:graphicFrameLocks noChangeAspect="1"/>
          </p:cNvGraphicFramePr>
          <p:nvPr/>
        </p:nvGraphicFramePr>
        <p:xfrm>
          <a:off x="6019800" y="42672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Freeform 18"/>
          <p:cNvSpPr>
            <a:spLocks/>
          </p:cNvSpPr>
          <p:nvPr/>
        </p:nvSpPr>
        <p:spPr bwMode="auto">
          <a:xfrm>
            <a:off x="7391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28" name="Object 19"/>
          <p:cNvGraphicFramePr>
            <a:graphicFrameLocks noChangeAspect="1"/>
          </p:cNvGraphicFramePr>
          <p:nvPr/>
        </p:nvGraphicFramePr>
        <p:xfrm>
          <a:off x="7251700" y="30480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0480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0"/>
          <p:cNvGraphicFramePr>
            <a:graphicFrameLocks noChangeAspect="1"/>
          </p:cNvGraphicFramePr>
          <p:nvPr/>
        </p:nvGraphicFramePr>
        <p:xfrm>
          <a:off x="7251700" y="24384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384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1"/>
          <p:cNvGraphicFramePr>
            <a:graphicFrameLocks noChangeAspect="1"/>
          </p:cNvGraphicFramePr>
          <p:nvPr/>
        </p:nvGraphicFramePr>
        <p:xfrm>
          <a:off x="4953000" y="52578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578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2"/>
          <p:cNvGraphicFramePr>
            <a:graphicFrameLocks noChangeAspect="1"/>
          </p:cNvGraphicFramePr>
          <p:nvPr/>
        </p:nvGraphicFramePr>
        <p:xfrm>
          <a:off x="5537200" y="24193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193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Line 23"/>
          <p:cNvSpPr>
            <a:spLocks noChangeShapeType="1"/>
          </p:cNvSpPr>
          <p:nvPr/>
        </p:nvSpPr>
        <p:spPr bwMode="auto">
          <a:xfrm flipV="1">
            <a:off x="3048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3033" name="Line 24"/>
          <p:cNvSpPr>
            <a:spLocks noChangeShapeType="1"/>
          </p:cNvSpPr>
          <p:nvPr/>
        </p:nvSpPr>
        <p:spPr bwMode="auto">
          <a:xfrm flipH="1">
            <a:off x="11430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34" name="Object 25"/>
          <p:cNvGraphicFramePr>
            <a:graphicFrameLocks noChangeAspect="1"/>
          </p:cNvGraphicFramePr>
          <p:nvPr/>
        </p:nvGraphicFramePr>
        <p:xfrm>
          <a:off x="1219200" y="42672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Freeform 26"/>
          <p:cNvSpPr>
            <a:spLocks/>
          </p:cNvSpPr>
          <p:nvPr/>
        </p:nvSpPr>
        <p:spPr bwMode="auto">
          <a:xfrm>
            <a:off x="152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36" name="Object 27"/>
          <p:cNvGraphicFramePr>
            <a:graphicFrameLocks noChangeAspect="1"/>
          </p:cNvGraphicFramePr>
          <p:nvPr/>
        </p:nvGraphicFramePr>
        <p:xfrm>
          <a:off x="152400" y="3035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35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8"/>
          <p:cNvGraphicFramePr>
            <a:graphicFrameLocks noChangeAspect="1"/>
          </p:cNvGraphicFramePr>
          <p:nvPr/>
        </p:nvGraphicFramePr>
        <p:xfrm>
          <a:off x="2819400" y="2519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9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Oval 29"/>
          <p:cNvSpPr>
            <a:spLocks noChangeArrowheads="1"/>
          </p:cNvSpPr>
          <p:nvPr/>
        </p:nvSpPr>
        <p:spPr bwMode="auto">
          <a:xfrm>
            <a:off x="2743200" y="2514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39" name="Line 30"/>
          <p:cNvSpPr>
            <a:spLocks noChangeShapeType="1"/>
          </p:cNvSpPr>
          <p:nvPr/>
        </p:nvSpPr>
        <p:spPr bwMode="auto">
          <a:xfrm flipV="1">
            <a:off x="1066800" y="31242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0" name="Oval 31"/>
          <p:cNvSpPr>
            <a:spLocks noChangeArrowheads="1"/>
          </p:cNvSpPr>
          <p:nvPr/>
        </p:nvSpPr>
        <p:spPr bwMode="auto">
          <a:xfrm>
            <a:off x="2590800" y="23622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3041" name="Object 32"/>
          <p:cNvGraphicFramePr>
            <a:graphicFrameLocks noChangeAspect="1"/>
          </p:cNvGraphicFramePr>
          <p:nvPr/>
        </p:nvGraphicFramePr>
        <p:xfrm>
          <a:off x="2381250" y="33528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528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2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3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4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5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6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7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8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49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50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3052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3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4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5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6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2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7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3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8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4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9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43060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1" name="Oval 76"/>
          <p:cNvSpPr>
            <a:spLocks noChangeArrowheads="1"/>
          </p:cNvSpPr>
          <p:nvPr/>
        </p:nvSpPr>
        <p:spPr bwMode="auto">
          <a:xfrm>
            <a:off x="3276600" y="41275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04000" y="64008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E8A0125-A513-4F50-98EA-43F9971E6A5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035" name="Oval 72"/>
          <p:cNvSpPr>
            <a:spLocks noChangeArrowheads="1"/>
          </p:cNvSpPr>
          <p:nvPr/>
        </p:nvSpPr>
        <p:spPr bwMode="auto">
          <a:xfrm>
            <a:off x="5257800" y="45847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36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2895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Line 4"/>
          <p:cNvSpPr>
            <a:spLocks noChangeShapeType="1"/>
          </p:cNvSpPr>
          <p:nvPr/>
        </p:nvSpPr>
        <p:spPr bwMode="auto">
          <a:xfrm>
            <a:off x="3429000" y="4876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39" name="Object 6"/>
          <p:cNvGraphicFramePr>
            <a:graphicFrameLocks noChangeAspect="1"/>
          </p:cNvGraphicFramePr>
          <p:nvPr/>
        </p:nvGraphicFramePr>
        <p:xfrm>
          <a:off x="5453063" y="45894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894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41" name="Object 8"/>
          <p:cNvGraphicFramePr>
            <a:graphicFrameLocks noChangeAspect="1"/>
          </p:cNvGraphicFramePr>
          <p:nvPr/>
        </p:nvGraphicFramePr>
        <p:xfrm>
          <a:off x="7848600" y="4576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67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457200" y="4572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43" name="Object 10"/>
          <p:cNvGraphicFramePr>
            <a:graphicFrameLocks noChangeAspect="1"/>
          </p:cNvGraphicFramePr>
          <p:nvPr/>
        </p:nvGraphicFramePr>
        <p:xfrm>
          <a:off x="609600" y="4572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59436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5" name="Freeform 12"/>
          <p:cNvSpPr>
            <a:spLocks/>
          </p:cNvSpPr>
          <p:nvPr/>
        </p:nvSpPr>
        <p:spPr bwMode="auto">
          <a:xfrm>
            <a:off x="3276600" y="51816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46" name="Freeform 13"/>
          <p:cNvSpPr>
            <a:spLocks/>
          </p:cNvSpPr>
          <p:nvPr/>
        </p:nvSpPr>
        <p:spPr bwMode="auto">
          <a:xfrm>
            <a:off x="4953000" y="36576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47" name="Object 14"/>
          <p:cNvGraphicFramePr>
            <a:graphicFrameLocks noChangeAspect="1"/>
          </p:cNvGraphicFramePr>
          <p:nvPr/>
        </p:nvGraphicFramePr>
        <p:xfrm>
          <a:off x="3429000" y="43434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15"/>
          <p:cNvGraphicFramePr>
            <a:graphicFrameLocks noChangeAspect="1"/>
          </p:cNvGraphicFramePr>
          <p:nvPr/>
        </p:nvGraphicFramePr>
        <p:xfrm>
          <a:off x="4730750" y="31369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1369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6"/>
          <p:cNvGraphicFramePr>
            <a:graphicFrameLocks noChangeAspect="1"/>
          </p:cNvGraphicFramePr>
          <p:nvPr/>
        </p:nvGraphicFramePr>
        <p:xfrm>
          <a:off x="4737100" y="2527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527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17"/>
          <p:cNvGraphicFramePr>
            <a:graphicFrameLocks noChangeAspect="1"/>
          </p:cNvGraphicFramePr>
          <p:nvPr/>
        </p:nvGraphicFramePr>
        <p:xfrm>
          <a:off x="6019800" y="43434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434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Freeform 18"/>
          <p:cNvSpPr>
            <a:spLocks/>
          </p:cNvSpPr>
          <p:nvPr/>
        </p:nvSpPr>
        <p:spPr bwMode="auto">
          <a:xfrm>
            <a:off x="73914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52" name="Object 19"/>
          <p:cNvGraphicFramePr>
            <a:graphicFrameLocks noChangeAspect="1"/>
          </p:cNvGraphicFramePr>
          <p:nvPr/>
        </p:nvGraphicFramePr>
        <p:xfrm>
          <a:off x="7251700" y="31242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1242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0"/>
          <p:cNvGraphicFramePr>
            <a:graphicFrameLocks noChangeAspect="1"/>
          </p:cNvGraphicFramePr>
          <p:nvPr/>
        </p:nvGraphicFramePr>
        <p:xfrm>
          <a:off x="7251700" y="25146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5146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1"/>
          <p:cNvGraphicFramePr>
            <a:graphicFrameLocks noChangeAspect="1"/>
          </p:cNvGraphicFramePr>
          <p:nvPr/>
        </p:nvGraphicFramePr>
        <p:xfrm>
          <a:off x="4953000" y="5334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2"/>
          <p:cNvGraphicFramePr>
            <a:graphicFrameLocks noChangeAspect="1"/>
          </p:cNvGraphicFramePr>
          <p:nvPr/>
        </p:nvGraphicFramePr>
        <p:xfrm>
          <a:off x="5537200" y="24955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955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Line 23"/>
          <p:cNvSpPr>
            <a:spLocks noChangeShapeType="1"/>
          </p:cNvSpPr>
          <p:nvPr/>
        </p:nvSpPr>
        <p:spPr bwMode="auto">
          <a:xfrm flipV="1">
            <a:off x="3048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4057" name="Line 24"/>
          <p:cNvSpPr>
            <a:spLocks noChangeShapeType="1"/>
          </p:cNvSpPr>
          <p:nvPr/>
        </p:nvSpPr>
        <p:spPr bwMode="auto">
          <a:xfrm flipH="1">
            <a:off x="11430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58" name="Object 25"/>
          <p:cNvGraphicFramePr>
            <a:graphicFrameLocks noChangeAspect="1"/>
          </p:cNvGraphicFramePr>
          <p:nvPr/>
        </p:nvGraphicFramePr>
        <p:xfrm>
          <a:off x="1219200" y="43434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434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9" name="Freeform 26"/>
          <p:cNvSpPr>
            <a:spLocks/>
          </p:cNvSpPr>
          <p:nvPr/>
        </p:nvSpPr>
        <p:spPr bwMode="auto">
          <a:xfrm>
            <a:off x="1524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60" name="Object 27"/>
          <p:cNvGraphicFramePr>
            <a:graphicFrameLocks noChangeAspect="1"/>
          </p:cNvGraphicFramePr>
          <p:nvPr/>
        </p:nvGraphicFramePr>
        <p:xfrm>
          <a:off x="0" y="3048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8"/>
          <p:cNvGraphicFramePr>
            <a:graphicFrameLocks noChangeAspect="1"/>
          </p:cNvGraphicFramePr>
          <p:nvPr/>
        </p:nvGraphicFramePr>
        <p:xfrm>
          <a:off x="2819400" y="2595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95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Oval 29"/>
          <p:cNvSpPr>
            <a:spLocks noChangeArrowheads="1"/>
          </p:cNvSpPr>
          <p:nvPr/>
        </p:nvSpPr>
        <p:spPr bwMode="auto">
          <a:xfrm>
            <a:off x="2743200" y="2590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3" name="Line 30"/>
          <p:cNvSpPr>
            <a:spLocks noChangeShapeType="1"/>
          </p:cNvSpPr>
          <p:nvPr/>
        </p:nvSpPr>
        <p:spPr bwMode="auto">
          <a:xfrm flipV="1">
            <a:off x="1066800" y="32004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4" name="Oval 31"/>
          <p:cNvSpPr>
            <a:spLocks noChangeArrowheads="1"/>
          </p:cNvSpPr>
          <p:nvPr/>
        </p:nvSpPr>
        <p:spPr bwMode="auto">
          <a:xfrm>
            <a:off x="2590800" y="24384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4065" name="Object 32"/>
          <p:cNvGraphicFramePr>
            <a:graphicFrameLocks noChangeAspect="1"/>
          </p:cNvGraphicFramePr>
          <p:nvPr/>
        </p:nvGraphicFramePr>
        <p:xfrm>
          <a:off x="2381250" y="3429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4290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7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8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69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0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1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2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3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4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4075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4076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7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8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9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0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1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2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4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44085" name="Oval 73"/>
          <p:cNvSpPr>
            <a:spLocks noChangeArrowheads="1"/>
          </p:cNvSpPr>
          <p:nvPr/>
        </p:nvSpPr>
        <p:spPr bwMode="auto">
          <a:xfrm>
            <a:off x="4572000" y="30607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587497F-9AAC-4E19-A605-02ADF72B48F5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5059" name="Oval 74"/>
          <p:cNvSpPr>
            <a:spLocks noChangeArrowheads="1"/>
          </p:cNvSpPr>
          <p:nvPr/>
        </p:nvSpPr>
        <p:spPr bwMode="auto">
          <a:xfrm>
            <a:off x="52578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0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1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67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69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70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71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76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0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5081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082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84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6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7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88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5089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1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2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3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4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5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6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7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8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5099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5100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36" imgW="253890" imgH="393529" progId="Equation.3">
                  <p:embed/>
                </p:oleObj>
              </mc:Choice>
              <mc:Fallback>
                <p:oleObj name="Equation" r:id="rId36" imgW="253890" imgH="39352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4" name="Object 47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6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8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45109" name="Oval 75"/>
          <p:cNvSpPr>
            <a:spLocks noChangeArrowheads="1"/>
          </p:cNvSpPr>
          <p:nvPr/>
        </p:nvSpPr>
        <p:spPr bwMode="auto">
          <a:xfrm>
            <a:off x="5791200" y="40513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0628FE1-2E43-4AB8-8EAA-FFAE0ECD7F1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3" name="Oval 72"/>
          <p:cNvSpPr>
            <a:spLocks noChangeArrowheads="1"/>
          </p:cNvSpPr>
          <p:nvPr/>
        </p:nvSpPr>
        <p:spPr bwMode="auto">
          <a:xfrm>
            <a:off x="76962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4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85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88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5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091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7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3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094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095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00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06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7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08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9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1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2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6113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5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6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7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8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19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20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21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22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6123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6124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5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7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8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9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0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7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2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46133" name="Oval 73"/>
          <p:cNvSpPr>
            <a:spLocks noChangeArrowheads="1"/>
          </p:cNvSpPr>
          <p:nvPr/>
        </p:nvSpPr>
        <p:spPr bwMode="auto">
          <a:xfrm>
            <a:off x="6934200" y="29083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75FC75D-934C-4FF6-9A47-6BA78F88437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7107" name="Oval 72"/>
          <p:cNvSpPr>
            <a:spLocks noChangeArrowheads="1"/>
          </p:cNvSpPr>
          <p:nvPr/>
        </p:nvSpPr>
        <p:spPr bwMode="auto">
          <a:xfrm>
            <a:off x="7696200" y="4508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08" name="Oval 2"/>
          <p:cNvSpPr>
            <a:spLocks noChangeArrowheads="1"/>
          </p:cNvSpPr>
          <p:nvPr/>
        </p:nvSpPr>
        <p:spPr bwMode="auto">
          <a:xfrm>
            <a:off x="2743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/>
        </p:nvGraphicFramePr>
        <p:xfrm>
          <a:off x="2895600" y="4495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3429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5270500" y="4508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2" name="Object 6"/>
          <p:cNvGraphicFramePr>
            <a:graphicFrameLocks noChangeAspect="1"/>
          </p:cNvGraphicFramePr>
          <p:nvPr/>
        </p:nvGraphicFramePr>
        <p:xfrm>
          <a:off x="5453063" y="45132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132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8"/>
          <p:cNvGraphicFramePr>
            <a:graphicFrameLocks noChangeAspect="1"/>
          </p:cNvGraphicFramePr>
          <p:nvPr/>
        </p:nvGraphicFramePr>
        <p:xfrm>
          <a:off x="7848600" y="4500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00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Oval 9"/>
          <p:cNvSpPr>
            <a:spLocks noChangeArrowheads="1"/>
          </p:cNvSpPr>
          <p:nvPr/>
        </p:nvSpPr>
        <p:spPr bwMode="auto">
          <a:xfrm>
            <a:off x="457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15" name="Object 10"/>
          <p:cNvGraphicFramePr>
            <a:graphicFrameLocks noChangeAspect="1"/>
          </p:cNvGraphicFramePr>
          <p:nvPr/>
        </p:nvGraphicFramePr>
        <p:xfrm>
          <a:off x="609600" y="4495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59436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7" name="Freeform 12"/>
          <p:cNvSpPr>
            <a:spLocks/>
          </p:cNvSpPr>
          <p:nvPr/>
        </p:nvSpPr>
        <p:spPr bwMode="auto">
          <a:xfrm>
            <a:off x="3276600" y="51054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18" name="Freeform 13"/>
          <p:cNvSpPr>
            <a:spLocks/>
          </p:cNvSpPr>
          <p:nvPr/>
        </p:nvSpPr>
        <p:spPr bwMode="auto">
          <a:xfrm>
            <a:off x="49530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19" name="Object 14"/>
          <p:cNvGraphicFramePr>
            <a:graphicFrameLocks noChangeAspect="1"/>
          </p:cNvGraphicFramePr>
          <p:nvPr/>
        </p:nvGraphicFramePr>
        <p:xfrm>
          <a:off x="3429000" y="42672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5"/>
          <p:cNvGraphicFramePr>
            <a:graphicFrameLocks noChangeAspect="1"/>
          </p:cNvGraphicFramePr>
          <p:nvPr/>
        </p:nvGraphicFramePr>
        <p:xfrm>
          <a:off x="4730750" y="30607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0607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6"/>
          <p:cNvGraphicFramePr>
            <a:graphicFrameLocks noChangeAspect="1"/>
          </p:cNvGraphicFramePr>
          <p:nvPr/>
        </p:nvGraphicFramePr>
        <p:xfrm>
          <a:off x="4737100" y="2451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451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7"/>
          <p:cNvGraphicFramePr>
            <a:graphicFrameLocks noChangeAspect="1"/>
          </p:cNvGraphicFramePr>
          <p:nvPr/>
        </p:nvGraphicFramePr>
        <p:xfrm>
          <a:off x="6019800" y="42672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Freeform 18"/>
          <p:cNvSpPr>
            <a:spLocks/>
          </p:cNvSpPr>
          <p:nvPr/>
        </p:nvSpPr>
        <p:spPr bwMode="auto">
          <a:xfrm>
            <a:off x="7391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24" name="Object 19"/>
          <p:cNvGraphicFramePr>
            <a:graphicFrameLocks noChangeAspect="1"/>
          </p:cNvGraphicFramePr>
          <p:nvPr/>
        </p:nvGraphicFramePr>
        <p:xfrm>
          <a:off x="7251700" y="30480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0480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0"/>
          <p:cNvGraphicFramePr>
            <a:graphicFrameLocks noChangeAspect="1"/>
          </p:cNvGraphicFramePr>
          <p:nvPr/>
        </p:nvGraphicFramePr>
        <p:xfrm>
          <a:off x="7251700" y="24384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384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1"/>
          <p:cNvGraphicFramePr>
            <a:graphicFrameLocks noChangeAspect="1"/>
          </p:cNvGraphicFramePr>
          <p:nvPr/>
        </p:nvGraphicFramePr>
        <p:xfrm>
          <a:off x="4953000" y="52578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578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2"/>
          <p:cNvGraphicFramePr>
            <a:graphicFrameLocks noChangeAspect="1"/>
          </p:cNvGraphicFramePr>
          <p:nvPr/>
        </p:nvGraphicFramePr>
        <p:xfrm>
          <a:off x="5537200" y="24193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193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3"/>
          <p:cNvSpPr>
            <a:spLocks noChangeShapeType="1"/>
          </p:cNvSpPr>
          <p:nvPr/>
        </p:nvSpPr>
        <p:spPr bwMode="auto">
          <a:xfrm flipV="1">
            <a:off x="3048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7129" name="Line 24"/>
          <p:cNvSpPr>
            <a:spLocks noChangeShapeType="1"/>
          </p:cNvSpPr>
          <p:nvPr/>
        </p:nvSpPr>
        <p:spPr bwMode="auto">
          <a:xfrm flipH="1">
            <a:off x="11430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30" name="Object 25"/>
          <p:cNvGraphicFramePr>
            <a:graphicFrameLocks noChangeAspect="1"/>
          </p:cNvGraphicFramePr>
          <p:nvPr/>
        </p:nvGraphicFramePr>
        <p:xfrm>
          <a:off x="1219200" y="42672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Freeform 26"/>
          <p:cNvSpPr>
            <a:spLocks/>
          </p:cNvSpPr>
          <p:nvPr/>
        </p:nvSpPr>
        <p:spPr bwMode="auto">
          <a:xfrm>
            <a:off x="152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32" name="Object 27"/>
          <p:cNvGraphicFramePr>
            <a:graphicFrameLocks noChangeAspect="1"/>
          </p:cNvGraphicFramePr>
          <p:nvPr/>
        </p:nvGraphicFramePr>
        <p:xfrm>
          <a:off x="0" y="2971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8"/>
          <p:cNvGraphicFramePr>
            <a:graphicFrameLocks noChangeAspect="1"/>
          </p:cNvGraphicFramePr>
          <p:nvPr/>
        </p:nvGraphicFramePr>
        <p:xfrm>
          <a:off x="2819400" y="2519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9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Oval 29"/>
          <p:cNvSpPr>
            <a:spLocks noChangeArrowheads="1"/>
          </p:cNvSpPr>
          <p:nvPr/>
        </p:nvSpPr>
        <p:spPr bwMode="auto">
          <a:xfrm>
            <a:off x="2743200" y="2514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5" name="Line 30"/>
          <p:cNvSpPr>
            <a:spLocks noChangeShapeType="1"/>
          </p:cNvSpPr>
          <p:nvPr/>
        </p:nvSpPr>
        <p:spPr bwMode="auto">
          <a:xfrm flipV="1">
            <a:off x="1066800" y="31242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6" name="Oval 31"/>
          <p:cNvSpPr>
            <a:spLocks noChangeArrowheads="1"/>
          </p:cNvSpPr>
          <p:nvPr/>
        </p:nvSpPr>
        <p:spPr bwMode="auto">
          <a:xfrm>
            <a:off x="2590800" y="23622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7137" name="Object 32"/>
          <p:cNvGraphicFramePr>
            <a:graphicFrameLocks noChangeAspect="1"/>
          </p:cNvGraphicFramePr>
          <p:nvPr/>
        </p:nvGraphicFramePr>
        <p:xfrm>
          <a:off x="2381250" y="33528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528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3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7147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714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47157" name="Oval 73"/>
          <p:cNvSpPr>
            <a:spLocks noChangeArrowheads="1"/>
          </p:cNvSpPr>
          <p:nvPr/>
        </p:nvSpPr>
        <p:spPr bwMode="auto">
          <a:xfrm>
            <a:off x="4724400" y="51181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25E1944-1B5E-40B8-AF0A-287CE67E797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8131" name="Oval 72"/>
          <p:cNvSpPr>
            <a:spLocks noChangeArrowheads="1"/>
          </p:cNvSpPr>
          <p:nvPr/>
        </p:nvSpPr>
        <p:spPr bwMode="auto">
          <a:xfrm>
            <a:off x="2743200" y="4508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2895600" y="4495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3429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5270500" y="4508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5453063" y="45132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132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7696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7" name="Object 8"/>
          <p:cNvGraphicFramePr>
            <a:graphicFrameLocks noChangeAspect="1"/>
          </p:cNvGraphicFramePr>
          <p:nvPr/>
        </p:nvGraphicFramePr>
        <p:xfrm>
          <a:off x="7848600" y="4500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00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457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39" name="Object 10"/>
          <p:cNvGraphicFramePr>
            <a:graphicFrameLocks noChangeAspect="1"/>
          </p:cNvGraphicFramePr>
          <p:nvPr/>
        </p:nvGraphicFramePr>
        <p:xfrm>
          <a:off x="609600" y="4495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Line 11"/>
          <p:cNvSpPr>
            <a:spLocks noChangeShapeType="1"/>
          </p:cNvSpPr>
          <p:nvPr/>
        </p:nvSpPr>
        <p:spPr bwMode="auto">
          <a:xfrm>
            <a:off x="59436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1" name="Freeform 12"/>
          <p:cNvSpPr>
            <a:spLocks/>
          </p:cNvSpPr>
          <p:nvPr/>
        </p:nvSpPr>
        <p:spPr bwMode="auto">
          <a:xfrm>
            <a:off x="3276600" y="51054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42" name="Freeform 13"/>
          <p:cNvSpPr>
            <a:spLocks/>
          </p:cNvSpPr>
          <p:nvPr/>
        </p:nvSpPr>
        <p:spPr bwMode="auto">
          <a:xfrm>
            <a:off x="49530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43" name="Object 14"/>
          <p:cNvGraphicFramePr>
            <a:graphicFrameLocks noChangeAspect="1"/>
          </p:cNvGraphicFramePr>
          <p:nvPr/>
        </p:nvGraphicFramePr>
        <p:xfrm>
          <a:off x="3429000" y="42672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5"/>
          <p:cNvGraphicFramePr>
            <a:graphicFrameLocks noChangeAspect="1"/>
          </p:cNvGraphicFramePr>
          <p:nvPr/>
        </p:nvGraphicFramePr>
        <p:xfrm>
          <a:off x="4730750" y="30607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0607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6"/>
          <p:cNvGraphicFramePr>
            <a:graphicFrameLocks noChangeAspect="1"/>
          </p:cNvGraphicFramePr>
          <p:nvPr/>
        </p:nvGraphicFramePr>
        <p:xfrm>
          <a:off x="4737100" y="2451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451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7"/>
          <p:cNvGraphicFramePr>
            <a:graphicFrameLocks noChangeAspect="1"/>
          </p:cNvGraphicFramePr>
          <p:nvPr/>
        </p:nvGraphicFramePr>
        <p:xfrm>
          <a:off x="6019800" y="42672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7" name="Freeform 18"/>
          <p:cNvSpPr>
            <a:spLocks/>
          </p:cNvSpPr>
          <p:nvPr/>
        </p:nvSpPr>
        <p:spPr bwMode="auto">
          <a:xfrm>
            <a:off x="7391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48" name="Object 19"/>
          <p:cNvGraphicFramePr>
            <a:graphicFrameLocks noChangeAspect="1"/>
          </p:cNvGraphicFramePr>
          <p:nvPr/>
        </p:nvGraphicFramePr>
        <p:xfrm>
          <a:off x="7251700" y="30480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0480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0"/>
          <p:cNvGraphicFramePr>
            <a:graphicFrameLocks noChangeAspect="1"/>
          </p:cNvGraphicFramePr>
          <p:nvPr/>
        </p:nvGraphicFramePr>
        <p:xfrm>
          <a:off x="7251700" y="24384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384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1"/>
          <p:cNvGraphicFramePr>
            <a:graphicFrameLocks noChangeAspect="1"/>
          </p:cNvGraphicFramePr>
          <p:nvPr/>
        </p:nvGraphicFramePr>
        <p:xfrm>
          <a:off x="4953000" y="52578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578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2"/>
          <p:cNvGraphicFramePr>
            <a:graphicFrameLocks noChangeAspect="1"/>
          </p:cNvGraphicFramePr>
          <p:nvPr/>
        </p:nvGraphicFramePr>
        <p:xfrm>
          <a:off x="5537200" y="24193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193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Line 23"/>
          <p:cNvSpPr>
            <a:spLocks noChangeShapeType="1"/>
          </p:cNvSpPr>
          <p:nvPr/>
        </p:nvSpPr>
        <p:spPr bwMode="auto">
          <a:xfrm flipV="1">
            <a:off x="3048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53" name="Line 24"/>
          <p:cNvSpPr>
            <a:spLocks noChangeShapeType="1"/>
          </p:cNvSpPr>
          <p:nvPr/>
        </p:nvSpPr>
        <p:spPr bwMode="auto">
          <a:xfrm flipH="1">
            <a:off x="11430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54" name="Object 25"/>
          <p:cNvGraphicFramePr>
            <a:graphicFrameLocks noChangeAspect="1"/>
          </p:cNvGraphicFramePr>
          <p:nvPr/>
        </p:nvGraphicFramePr>
        <p:xfrm>
          <a:off x="1219200" y="42672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Freeform 26"/>
          <p:cNvSpPr>
            <a:spLocks/>
          </p:cNvSpPr>
          <p:nvPr/>
        </p:nvSpPr>
        <p:spPr bwMode="auto">
          <a:xfrm>
            <a:off x="152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56" name="Object 27"/>
          <p:cNvGraphicFramePr>
            <a:graphicFrameLocks noChangeAspect="1"/>
          </p:cNvGraphicFramePr>
          <p:nvPr/>
        </p:nvGraphicFramePr>
        <p:xfrm>
          <a:off x="0" y="2971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8"/>
          <p:cNvGraphicFramePr>
            <a:graphicFrameLocks noChangeAspect="1"/>
          </p:cNvGraphicFramePr>
          <p:nvPr/>
        </p:nvGraphicFramePr>
        <p:xfrm>
          <a:off x="2819400" y="2519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9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Oval 29"/>
          <p:cNvSpPr>
            <a:spLocks noChangeArrowheads="1"/>
          </p:cNvSpPr>
          <p:nvPr/>
        </p:nvSpPr>
        <p:spPr bwMode="auto">
          <a:xfrm>
            <a:off x="2743200" y="2514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9" name="Line 30"/>
          <p:cNvSpPr>
            <a:spLocks noChangeShapeType="1"/>
          </p:cNvSpPr>
          <p:nvPr/>
        </p:nvSpPr>
        <p:spPr bwMode="auto">
          <a:xfrm flipV="1">
            <a:off x="1066800" y="31242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0" name="Oval 31"/>
          <p:cNvSpPr>
            <a:spLocks noChangeArrowheads="1"/>
          </p:cNvSpPr>
          <p:nvPr/>
        </p:nvSpPr>
        <p:spPr bwMode="auto">
          <a:xfrm>
            <a:off x="2590800" y="23622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8161" name="Object 32"/>
          <p:cNvGraphicFramePr>
            <a:graphicFrameLocks noChangeAspect="1"/>
          </p:cNvGraphicFramePr>
          <p:nvPr/>
        </p:nvGraphicFramePr>
        <p:xfrm>
          <a:off x="2381250" y="33528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528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3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5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6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7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8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69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0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71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8172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3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4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0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5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1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6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7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8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43" imgW="253890" imgH="393529" progId="Equation.3">
                  <p:embed/>
                </p:oleObj>
              </mc:Choice>
              <mc:Fallback>
                <p:oleObj name="Equation" r:id="rId43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7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45" imgW="253890" imgH="368140" progId="Equation.3">
                  <p:embed/>
                </p:oleObj>
              </mc:Choice>
              <mc:Fallback>
                <p:oleObj name="Equation" r:id="rId45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0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48181" name="Oval 73"/>
          <p:cNvSpPr>
            <a:spLocks noChangeArrowheads="1"/>
          </p:cNvSpPr>
          <p:nvPr/>
        </p:nvSpPr>
        <p:spPr bwMode="auto">
          <a:xfrm>
            <a:off x="3276600" y="41275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346C19C-1CAD-4916-A155-CAAC234523F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5" name="Oval 74"/>
          <p:cNvSpPr>
            <a:spLocks noChangeArrowheads="1"/>
          </p:cNvSpPr>
          <p:nvPr/>
        </p:nvSpPr>
        <p:spPr bwMode="auto">
          <a:xfrm>
            <a:off x="5257800" y="44958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56" name="Oval 2"/>
          <p:cNvSpPr>
            <a:spLocks noChangeArrowheads="1"/>
          </p:cNvSpPr>
          <p:nvPr/>
        </p:nvSpPr>
        <p:spPr bwMode="auto">
          <a:xfrm>
            <a:off x="2743200" y="4483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57" name="Object 3"/>
          <p:cNvGraphicFramePr>
            <a:graphicFrameLocks noChangeAspect="1"/>
          </p:cNvGraphicFramePr>
          <p:nvPr/>
        </p:nvGraphicFramePr>
        <p:xfrm>
          <a:off x="2895600" y="44831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831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Line 4"/>
          <p:cNvSpPr>
            <a:spLocks noChangeShapeType="1"/>
          </p:cNvSpPr>
          <p:nvPr/>
        </p:nvSpPr>
        <p:spPr bwMode="auto">
          <a:xfrm>
            <a:off x="3429000" y="4787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5453063" y="45005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005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7696200" y="4483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1" name="Object 8"/>
          <p:cNvGraphicFramePr>
            <a:graphicFrameLocks noChangeAspect="1"/>
          </p:cNvGraphicFramePr>
          <p:nvPr/>
        </p:nvGraphicFramePr>
        <p:xfrm>
          <a:off x="7848600" y="44878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878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457200" y="4483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63" name="Object 10"/>
          <p:cNvGraphicFramePr>
            <a:graphicFrameLocks noChangeAspect="1"/>
          </p:cNvGraphicFramePr>
          <p:nvPr/>
        </p:nvGraphicFramePr>
        <p:xfrm>
          <a:off x="609600" y="44831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831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Line 11"/>
          <p:cNvSpPr>
            <a:spLocks noChangeShapeType="1"/>
          </p:cNvSpPr>
          <p:nvPr/>
        </p:nvSpPr>
        <p:spPr bwMode="auto">
          <a:xfrm>
            <a:off x="5943600" y="4787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5" name="Freeform 12"/>
          <p:cNvSpPr>
            <a:spLocks/>
          </p:cNvSpPr>
          <p:nvPr/>
        </p:nvSpPr>
        <p:spPr bwMode="auto">
          <a:xfrm>
            <a:off x="3276600" y="50927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66" name="Freeform 13"/>
          <p:cNvSpPr>
            <a:spLocks/>
          </p:cNvSpPr>
          <p:nvPr/>
        </p:nvSpPr>
        <p:spPr bwMode="auto">
          <a:xfrm>
            <a:off x="4953000" y="35687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67" name="Object 14"/>
          <p:cNvGraphicFramePr>
            <a:graphicFrameLocks noChangeAspect="1"/>
          </p:cNvGraphicFramePr>
          <p:nvPr/>
        </p:nvGraphicFramePr>
        <p:xfrm>
          <a:off x="3429000" y="4254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545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5"/>
          <p:cNvGraphicFramePr>
            <a:graphicFrameLocks noChangeAspect="1"/>
          </p:cNvGraphicFramePr>
          <p:nvPr/>
        </p:nvGraphicFramePr>
        <p:xfrm>
          <a:off x="4730750" y="3048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0480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6"/>
          <p:cNvGraphicFramePr>
            <a:graphicFrameLocks noChangeAspect="1"/>
          </p:cNvGraphicFramePr>
          <p:nvPr/>
        </p:nvGraphicFramePr>
        <p:xfrm>
          <a:off x="4737100" y="24384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4384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7"/>
          <p:cNvGraphicFramePr>
            <a:graphicFrameLocks noChangeAspect="1"/>
          </p:cNvGraphicFramePr>
          <p:nvPr/>
        </p:nvGraphicFramePr>
        <p:xfrm>
          <a:off x="6019800" y="42545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545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Freeform 18"/>
          <p:cNvSpPr>
            <a:spLocks/>
          </p:cNvSpPr>
          <p:nvPr/>
        </p:nvSpPr>
        <p:spPr bwMode="auto">
          <a:xfrm>
            <a:off x="7391400" y="34925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72" name="Object 19"/>
          <p:cNvGraphicFramePr>
            <a:graphicFrameLocks noChangeAspect="1"/>
          </p:cNvGraphicFramePr>
          <p:nvPr/>
        </p:nvGraphicFramePr>
        <p:xfrm>
          <a:off x="7251700" y="30353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0353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0"/>
          <p:cNvGraphicFramePr>
            <a:graphicFrameLocks noChangeAspect="1"/>
          </p:cNvGraphicFramePr>
          <p:nvPr/>
        </p:nvGraphicFramePr>
        <p:xfrm>
          <a:off x="7251700" y="24257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257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1"/>
          <p:cNvGraphicFramePr>
            <a:graphicFrameLocks noChangeAspect="1"/>
          </p:cNvGraphicFramePr>
          <p:nvPr/>
        </p:nvGraphicFramePr>
        <p:xfrm>
          <a:off x="4953000" y="52451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451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2"/>
          <p:cNvGraphicFramePr>
            <a:graphicFrameLocks noChangeAspect="1"/>
          </p:cNvGraphicFramePr>
          <p:nvPr/>
        </p:nvGraphicFramePr>
        <p:xfrm>
          <a:off x="5537200" y="2406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7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06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3048000" y="50927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9177" name="Line 24"/>
          <p:cNvSpPr>
            <a:spLocks noChangeShapeType="1"/>
          </p:cNvSpPr>
          <p:nvPr/>
        </p:nvSpPr>
        <p:spPr bwMode="auto">
          <a:xfrm flipH="1">
            <a:off x="1143000" y="47879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78" name="Object 25"/>
          <p:cNvGraphicFramePr>
            <a:graphicFrameLocks noChangeAspect="1"/>
          </p:cNvGraphicFramePr>
          <p:nvPr/>
        </p:nvGraphicFramePr>
        <p:xfrm>
          <a:off x="1219200" y="4254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8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545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9" name="Freeform 26"/>
          <p:cNvSpPr>
            <a:spLocks/>
          </p:cNvSpPr>
          <p:nvPr/>
        </p:nvSpPr>
        <p:spPr bwMode="auto">
          <a:xfrm>
            <a:off x="152400" y="34925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80" name="Object 27"/>
          <p:cNvGraphicFramePr>
            <a:graphicFrameLocks noChangeAspect="1"/>
          </p:cNvGraphicFramePr>
          <p:nvPr/>
        </p:nvGraphicFramePr>
        <p:xfrm>
          <a:off x="0" y="2959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9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59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8"/>
          <p:cNvGraphicFramePr>
            <a:graphicFrameLocks noChangeAspect="1"/>
          </p:cNvGraphicFramePr>
          <p:nvPr/>
        </p:nvGraphicFramePr>
        <p:xfrm>
          <a:off x="2819400" y="25066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0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066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Oval 29"/>
          <p:cNvSpPr>
            <a:spLocks noChangeArrowheads="1"/>
          </p:cNvSpPr>
          <p:nvPr/>
        </p:nvSpPr>
        <p:spPr bwMode="auto">
          <a:xfrm>
            <a:off x="2743200" y="2501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3" name="Line 30"/>
          <p:cNvSpPr>
            <a:spLocks noChangeShapeType="1"/>
          </p:cNvSpPr>
          <p:nvPr/>
        </p:nvSpPr>
        <p:spPr bwMode="auto">
          <a:xfrm flipV="1">
            <a:off x="1066800" y="31115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4" name="Oval 31"/>
          <p:cNvSpPr>
            <a:spLocks noChangeArrowheads="1"/>
          </p:cNvSpPr>
          <p:nvPr/>
        </p:nvSpPr>
        <p:spPr bwMode="auto">
          <a:xfrm>
            <a:off x="2590800" y="23495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49185" name="Object 32"/>
          <p:cNvGraphicFramePr>
            <a:graphicFrameLocks noChangeAspect="1"/>
          </p:cNvGraphicFramePr>
          <p:nvPr/>
        </p:nvGraphicFramePr>
        <p:xfrm>
          <a:off x="2381250" y="33401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401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6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7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1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2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3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4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9195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49196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2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7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8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9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0" name="Object 47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4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49205" name="Oval 75"/>
          <p:cNvSpPr>
            <a:spLocks noChangeArrowheads="1"/>
          </p:cNvSpPr>
          <p:nvPr/>
        </p:nvSpPr>
        <p:spPr bwMode="auto">
          <a:xfrm>
            <a:off x="4572000" y="2362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52F7DF4-A0E6-4787-8AA7-D1C0796F045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0179" name="Oval 72"/>
          <p:cNvSpPr>
            <a:spLocks noChangeArrowheads="1"/>
          </p:cNvSpPr>
          <p:nvPr/>
        </p:nvSpPr>
        <p:spPr bwMode="auto">
          <a:xfrm>
            <a:off x="52578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0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83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85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187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89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190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191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196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0201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202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204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3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6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07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08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0209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1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2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3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4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5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8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0219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0220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1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2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6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8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50229" name="Oval 73"/>
          <p:cNvSpPr>
            <a:spLocks noChangeArrowheads="1"/>
          </p:cNvSpPr>
          <p:nvPr/>
        </p:nvSpPr>
        <p:spPr bwMode="auto">
          <a:xfrm>
            <a:off x="5791200" y="40513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B293F7C-0CB5-46C9-88E1-4F82841FB0A6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49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1203" name="Oval 72"/>
          <p:cNvSpPr>
            <a:spLocks noChangeArrowheads="1"/>
          </p:cNvSpPr>
          <p:nvPr/>
        </p:nvSpPr>
        <p:spPr bwMode="auto">
          <a:xfrm>
            <a:off x="76962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04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05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07" name="Oval 5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08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11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3" name="Freeform 12"/>
          <p:cNvSpPr>
            <a:spLocks/>
          </p:cNvSpPr>
          <p:nvPr/>
        </p:nvSpPr>
        <p:spPr bwMode="auto">
          <a:xfrm>
            <a:off x="3276600" y="49530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14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15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20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Line 23"/>
          <p:cNvSpPr>
            <a:spLocks noChangeShapeType="1"/>
          </p:cNvSpPr>
          <p:nvPr/>
        </p:nvSpPr>
        <p:spPr bwMode="auto">
          <a:xfrm flipV="1">
            <a:off x="3048000" y="4953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1225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26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28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0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1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2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1233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4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5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6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7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8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39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40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41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42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1243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1244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5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4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9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5"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6" name="Equation" r:id="rId42" imgW="444307" imgH="520474" progId="Equation.3">
                  <p:embed/>
                </p:oleObj>
              </mc:Choice>
              <mc:Fallback>
                <p:oleObj name="Equation" r:id="rId42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51253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D1F9486-4BBA-40D1-B744-0B22931B888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Tape</a:t>
            </a:r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 boundaries -- infinite length</a:t>
            </a:r>
          </a:p>
        </p:txBody>
      </p:sp>
      <p:sp>
        <p:nvSpPr>
          <p:cNvPr id="6165" name="Text Box 26"/>
          <p:cNvSpPr txBox="1">
            <a:spLocks noChangeArrowheads="1"/>
          </p:cNvSpPr>
          <p:nvPr/>
        </p:nvSpPr>
        <p:spPr bwMode="auto">
          <a:xfrm>
            <a:off x="1600200" y="4572000"/>
            <a:ext cx="597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The head moves Left or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969A04F-FF25-4A2C-9A43-CF05A9BE50B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2227" name="Oval 72"/>
          <p:cNvSpPr>
            <a:spLocks noChangeArrowheads="1"/>
          </p:cNvSpPr>
          <p:nvPr/>
        </p:nvSpPr>
        <p:spPr bwMode="auto">
          <a:xfrm>
            <a:off x="7696200" y="4508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28" name="Oval 2"/>
          <p:cNvSpPr>
            <a:spLocks noChangeArrowheads="1"/>
          </p:cNvSpPr>
          <p:nvPr/>
        </p:nvSpPr>
        <p:spPr bwMode="auto">
          <a:xfrm>
            <a:off x="2743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2895600" y="4495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3429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1" name="Oval 5"/>
          <p:cNvSpPr>
            <a:spLocks noChangeArrowheads="1"/>
          </p:cNvSpPr>
          <p:nvPr/>
        </p:nvSpPr>
        <p:spPr bwMode="auto">
          <a:xfrm>
            <a:off x="5270500" y="4508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5453063" y="45132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5132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8"/>
          <p:cNvGraphicFramePr>
            <a:graphicFrameLocks noChangeAspect="1"/>
          </p:cNvGraphicFramePr>
          <p:nvPr/>
        </p:nvGraphicFramePr>
        <p:xfrm>
          <a:off x="7848600" y="4500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00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457200" y="44958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35" name="Object 10"/>
          <p:cNvGraphicFramePr>
            <a:graphicFrameLocks noChangeAspect="1"/>
          </p:cNvGraphicFramePr>
          <p:nvPr/>
        </p:nvGraphicFramePr>
        <p:xfrm>
          <a:off x="609600" y="4495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Line 11"/>
          <p:cNvSpPr>
            <a:spLocks noChangeShapeType="1"/>
          </p:cNvSpPr>
          <p:nvPr/>
        </p:nvSpPr>
        <p:spPr bwMode="auto">
          <a:xfrm>
            <a:off x="59436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7" name="Freeform 12"/>
          <p:cNvSpPr>
            <a:spLocks/>
          </p:cNvSpPr>
          <p:nvPr/>
        </p:nvSpPr>
        <p:spPr bwMode="auto">
          <a:xfrm>
            <a:off x="3276600" y="51054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38" name="Freeform 13"/>
          <p:cNvSpPr>
            <a:spLocks/>
          </p:cNvSpPr>
          <p:nvPr/>
        </p:nvSpPr>
        <p:spPr bwMode="auto">
          <a:xfrm>
            <a:off x="4953000" y="35814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39" name="Object 14"/>
          <p:cNvGraphicFramePr>
            <a:graphicFrameLocks noChangeAspect="1"/>
          </p:cNvGraphicFramePr>
          <p:nvPr/>
        </p:nvGraphicFramePr>
        <p:xfrm>
          <a:off x="3429000" y="42672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2672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0" name="Object 15"/>
          <p:cNvGraphicFramePr>
            <a:graphicFrameLocks noChangeAspect="1"/>
          </p:cNvGraphicFramePr>
          <p:nvPr/>
        </p:nvGraphicFramePr>
        <p:xfrm>
          <a:off x="4730750" y="30607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0607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6"/>
          <p:cNvGraphicFramePr>
            <a:graphicFrameLocks noChangeAspect="1"/>
          </p:cNvGraphicFramePr>
          <p:nvPr/>
        </p:nvGraphicFramePr>
        <p:xfrm>
          <a:off x="4737100" y="2451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451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7"/>
          <p:cNvGraphicFramePr>
            <a:graphicFrameLocks noChangeAspect="1"/>
          </p:cNvGraphicFramePr>
          <p:nvPr/>
        </p:nvGraphicFramePr>
        <p:xfrm>
          <a:off x="6019800" y="42672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5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Freeform 18"/>
          <p:cNvSpPr>
            <a:spLocks/>
          </p:cNvSpPr>
          <p:nvPr/>
        </p:nvSpPr>
        <p:spPr bwMode="auto">
          <a:xfrm>
            <a:off x="7391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44" name="Object 19"/>
          <p:cNvGraphicFramePr>
            <a:graphicFrameLocks noChangeAspect="1"/>
          </p:cNvGraphicFramePr>
          <p:nvPr/>
        </p:nvGraphicFramePr>
        <p:xfrm>
          <a:off x="7251700" y="30480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0480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0"/>
          <p:cNvGraphicFramePr>
            <a:graphicFrameLocks noChangeAspect="1"/>
          </p:cNvGraphicFramePr>
          <p:nvPr/>
        </p:nvGraphicFramePr>
        <p:xfrm>
          <a:off x="7251700" y="24384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4384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1"/>
          <p:cNvGraphicFramePr>
            <a:graphicFrameLocks noChangeAspect="1"/>
          </p:cNvGraphicFramePr>
          <p:nvPr/>
        </p:nvGraphicFramePr>
        <p:xfrm>
          <a:off x="4953000" y="52578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2578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2"/>
          <p:cNvGraphicFramePr>
            <a:graphicFrameLocks noChangeAspect="1"/>
          </p:cNvGraphicFramePr>
          <p:nvPr/>
        </p:nvGraphicFramePr>
        <p:xfrm>
          <a:off x="5537200" y="24193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9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4193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Line 23"/>
          <p:cNvSpPr>
            <a:spLocks noChangeShapeType="1"/>
          </p:cNvSpPr>
          <p:nvPr/>
        </p:nvSpPr>
        <p:spPr bwMode="auto">
          <a:xfrm flipV="1">
            <a:off x="3048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2249" name="Line 24"/>
          <p:cNvSpPr>
            <a:spLocks noChangeShapeType="1"/>
          </p:cNvSpPr>
          <p:nvPr/>
        </p:nvSpPr>
        <p:spPr bwMode="auto">
          <a:xfrm flipH="1">
            <a:off x="11430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50" name="Object 25"/>
          <p:cNvGraphicFramePr>
            <a:graphicFrameLocks noChangeAspect="1"/>
          </p:cNvGraphicFramePr>
          <p:nvPr/>
        </p:nvGraphicFramePr>
        <p:xfrm>
          <a:off x="1219200" y="42672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0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1" name="Freeform 26"/>
          <p:cNvSpPr>
            <a:spLocks/>
          </p:cNvSpPr>
          <p:nvPr/>
        </p:nvSpPr>
        <p:spPr bwMode="auto">
          <a:xfrm>
            <a:off x="1524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52" name="Object 27"/>
          <p:cNvGraphicFramePr>
            <a:graphicFrameLocks noChangeAspect="1"/>
          </p:cNvGraphicFramePr>
          <p:nvPr/>
        </p:nvGraphicFramePr>
        <p:xfrm>
          <a:off x="0" y="2971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1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3" name="Object 28"/>
          <p:cNvGraphicFramePr>
            <a:graphicFrameLocks noChangeAspect="1"/>
          </p:cNvGraphicFramePr>
          <p:nvPr/>
        </p:nvGraphicFramePr>
        <p:xfrm>
          <a:off x="2819400" y="2519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2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9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4" name="Oval 29"/>
          <p:cNvSpPr>
            <a:spLocks noChangeArrowheads="1"/>
          </p:cNvSpPr>
          <p:nvPr/>
        </p:nvSpPr>
        <p:spPr bwMode="auto">
          <a:xfrm>
            <a:off x="2743200" y="2514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5" name="Line 30"/>
          <p:cNvSpPr>
            <a:spLocks noChangeShapeType="1"/>
          </p:cNvSpPr>
          <p:nvPr/>
        </p:nvSpPr>
        <p:spPr bwMode="auto">
          <a:xfrm flipV="1">
            <a:off x="1066800" y="31242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6" name="Oval 31"/>
          <p:cNvSpPr>
            <a:spLocks noChangeArrowheads="1"/>
          </p:cNvSpPr>
          <p:nvPr/>
        </p:nvSpPr>
        <p:spPr bwMode="auto">
          <a:xfrm>
            <a:off x="2590800" y="23622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2257" name="Object 32"/>
          <p:cNvGraphicFramePr>
            <a:graphicFrameLocks noChangeAspect="1"/>
          </p:cNvGraphicFramePr>
          <p:nvPr/>
        </p:nvGraphicFramePr>
        <p:xfrm>
          <a:off x="2381250" y="33528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3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3528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8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59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0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1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2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3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6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2267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226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4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5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Equation" r:id="rId40" imgW="266584" imgH="279279" progId="Equation.3">
                  <p:embed/>
                </p:oleObj>
              </mc:Choice>
              <mc:Fallback>
                <p:oleObj name="Equation" r:id="rId40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9" name="Equation" r:id="rId41" imgW="291973" imgH="368140" progId="Equation.3">
                  <p:embed/>
                </p:oleObj>
              </mc:Choice>
              <mc:Fallback>
                <p:oleObj name="Equation" r:id="rId41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4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42" imgW="444307" imgH="520474" progId="Equation.3">
                  <p:embed/>
                </p:oleObj>
              </mc:Choice>
              <mc:Fallback>
                <p:oleObj name="Equation" r:id="rId42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6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52277" name="Oval 73"/>
          <p:cNvSpPr>
            <a:spLocks noChangeArrowheads="1"/>
          </p:cNvSpPr>
          <p:nvPr/>
        </p:nvSpPr>
        <p:spPr bwMode="auto">
          <a:xfrm>
            <a:off x="4724400" y="51181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4754DD7-EE86-4CB3-9CCB-4EDE7D1B84B4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1" name="Oval 72"/>
          <p:cNvSpPr>
            <a:spLocks noChangeArrowheads="1"/>
          </p:cNvSpPr>
          <p:nvPr/>
        </p:nvSpPr>
        <p:spPr bwMode="auto">
          <a:xfrm>
            <a:off x="27432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57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457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59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62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63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68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3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74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5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76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79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0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3281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7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2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3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5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6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7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8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89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90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3291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3292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3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40" imgW="444307" imgH="533169" progId="Equation.3">
                  <p:embed/>
                </p:oleObj>
              </mc:Choice>
              <mc:Fallback>
                <p:oleObj name="Equation" r:id="rId40" imgW="444307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0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53301" name="Oval 73"/>
          <p:cNvSpPr>
            <a:spLocks noChangeArrowheads="1"/>
          </p:cNvSpPr>
          <p:nvPr/>
        </p:nvSpPr>
        <p:spPr bwMode="auto">
          <a:xfrm>
            <a:off x="1066800" y="41275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6F72DCF-8B7E-4F0D-83CC-B541E65678B4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4275" name="Oval 72"/>
          <p:cNvSpPr>
            <a:spLocks noChangeArrowheads="1"/>
          </p:cNvSpPr>
          <p:nvPr/>
        </p:nvSpPr>
        <p:spPr bwMode="auto">
          <a:xfrm>
            <a:off x="4572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76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277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Oval 7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9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5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286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4287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4292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4297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298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9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4300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1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0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03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04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4305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6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07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09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0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1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4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4315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4316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7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8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19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0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40" imgW="431613" imgH="533169" progId="Equation.3">
                  <p:embed/>
                </p:oleObj>
              </mc:Choice>
              <mc:Fallback>
                <p:oleObj name="Equation" r:id="rId40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1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4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54325" name="Oval 73"/>
          <p:cNvSpPr>
            <a:spLocks noChangeArrowheads="1"/>
          </p:cNvSpPr>
          <p:nvPr/>
        </p:nvSpPr>
        <p:spPr bwMode="auto">
          <a:xfrm>
            <a:off x="0" y="28321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50AF1C5-A580-47A8-9DDE-9DE1CE49476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299" name="Oval 73"/>
          <p:cNvSpPr>
            <a:spLocks noChangeArrowheads="1"/>
          </p:cNvSpPr>
          <p:nvPr/>
        </p:nvSpPr>
        <p:spPr bwMode="auto">
          <a:xfrm>
            <a:off x="457200" y="4432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0" name="Oval 2"/>
          <p:cNvSpPr>
            <a:spLocks noChangeArrowheads="1"/>
          </p:cNvSpPr>
          <p:nvPr/>
        </p:nvSpPr>
        <p:spPr bwMode="auto">
          <a:xfrm>
            <a:off x="2743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/>
        </p:nvGraphicFramePr>
        <p:xfrm>
          <a:off x="28956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Line 4"/>
          <p:cNvSpPr>
            <a:spLocks noChangeShapeType="1"/>
          </p:cNvSpPr>
          <p:nvPr/>
        </p:nvSpPr>
        <p:spPr bwMode="auto">
          <a:xfrm>
            <a:off x="34290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3" name="Oval 5"/>
          <p:cNvSpPr>
            <a:spLocks noChangeArrowheads="1"/>
          </p:cNvSpPr>
          <p:nvPr/>
        </p:nvSpPr>
        <p:spPr bwMode="auto">
          <a:xfrm>
            <a:off x="5270500" y="4432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04" name="Object 6"/>
          <p:cNvGraphicFramePr>
            <a:graphicFrameLocks noChangeAspect="1"/>
          </p:cNvGraphicFramePr>
          <p:nvPr/>
        </p:nvGraphicFramePr>
        <p:xfrm>
          <a:off x="5453063" y="44370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4370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Oval 7"/>
          <p:cNvSpPr>
            <a:spLocks noChangeArrowheads="1"/>
          </p:cNvSpPr>
          <p:nvPr/>
        </p:nvSpPr>
        <p:spPr bwMode="auto">
          <a:xfrm>
            <a:off x="7696200" y="4419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06" name="Object 8"/>
          <p:cNvGraphicFramePr>
            <a:graphicFrameLocks noChangeAspect="1"/>
          </p:cNvGraphicFramePr>
          <p:nvPr/>
        </p:nvGraphicFramePr>
        <p:xfrm>
          <a:off x="7848600" y="44243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4243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0"/>
          <p:cNvGraphicFramePr>
            <a:graphicFrameLocks noChangeAspect="1"/>
          </p:cNvGraphicFramePr>
          <p:nvPr/>
        </p:nvGraphicFramePr>
        <p:xfrm>
          <a:off x="609600" y="4419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3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59436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09" name="Freeform 12"/>
          <p:cNvSpPr>
            <a:spLocks/>
          </p:cNvSpPr>
          <p:nvPr/>
        </p:nvSpPr>
        <p:spPr bwMode="auto">
          <a:xfrm>
            <a:off x="3276600" y="50292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10" name="Freeform 13"/>
          <p:cNvSpPr>
            <a:spLocks/>
          </p:cNvSpPr>
          <p:nvPr/>
        </p:nvSpPr>
        <p:spPr bwMode="auto">
          <a:xfrm>
            <a:off x="4953000" y="35052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11" name="Object 14"/>
          <p:cNvGraphicFramePr>
            <a:graphicFrameLocks noChangeAspect="1"/>
          </p:cNvGraphicFramePr>
          <p:nvPr/>
        </p:nvGraphicFramePr>
        <p:xfrm>
          <a:off x="3429000" y="4191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5"/>
          <p:cNvGraphicFramePr>
            <a:graphicFrameLocks noChangeAspect="1"/>
          </p:cNvGraphicFramePr>
          <p:nvPr/>
        </p:nvGraphicFramePr>
        <p:xfrm>
          <a:off x="4730750" y="29845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9845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6"/>
          <p:cNvGraphicFramePr>
            <a:graphicFrameLocks noChangeAspect="1"/>
          </p:cNvGraphicFramePr>
          <p:nvPr/>
        </p:nvGraphicFramePr>
        <p:xfrm>
          <a:off x="4737100" y="2374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374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7"/>
          <p:cNvGraphicFramePr>
            <a:graphicFrameLocks noChangeAspect="1"/>
          </p:cNvGraphicFramePr>
          <p:nvPr/>
        </p:nvGraphicFramePr>
        <p:xfrm>
          <a:off x="6019800" y="41910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7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10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Freeform 18"/>
          <p:cNvSpPr>
            <a:spLocks/>
          </p:cNvSpPr>
          <p:nvPr/>
        </p:nvSpPr>
        <p:spPr bwMode="auto">
          <a:xfrm>
            <a:off x="7391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16" name="Object 19"/>
          <p:cNvGraphicFramePr>
            <a:graphicFrameLocks noChangeAspect="1"/>
          </p:cNvGraphicFramePr>
          <p:nvPr/>
        </p:nvGraphicFramePr>
        <p:xfrm>
          <a:off x="7251700" y="29718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9718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20"/>
          <p:cNvGraphicFramePr>
            <a:graphicFrameLocks noChangeAspect="1"/>
          </p:cNvGraphicFramePr>
          <p:nvPr/>
        </p:nvGraphicFramePr>
        <p:xfrm>
          <a:off x="7251700" y="23622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3622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1"/>
          <p:cNvGraphicFramePr>
            <a:graphicFrameLocks noChangeAspect="1"/>
          </p:cNvGraphicFramePr>
          <p:nvPr/>
        </p:nvGraphicFramePr>
        <p:xfrm>
          <a:off x="4953000" y="51816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2"/>
          <p:cNvGraphicFramePr>
            <a:graphicFrameLocks noChangeAspect="1"/>
          </p:cNvGraphicFramePr>
          <p:nvPr/>
        </p:nvGraphicFramePr>
        <p:xfrm>
          <a:off x="5537200" y="23431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3431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0" name="Line 23"/>
          <p:cNvSpPr>
            <a:spLocks noChangeShapeType="1"/>
          </p:cNvSpPr>
          <p:nvPr/>
        </p:nvSpPr>
        <p:spPr bwMode="auto">
          <a:xfrm flipV="1">
            <a:off x="3048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11430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22" name="Object 25"/>
          <p:cNvGraphicFramePr>
            <a:graphicFrameLocks noChangeAspect="1"/>
          </p:cNvGraphicFramePr>
          <p:nvPr/>
        </p:nvGraphicFramePr>
        <p:xfrm>
          <a:off x="1219200" y="4191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3" name="Freeform 26"/>
          <p:cNvSpPr>
            <a:spLocks/>
          </p:cNvSpPr>
          <p:nvPr/>
        </p:nvSpPr>
        <p:spPr bwMode="auto">
          <a:xfrm>
            <a:off x="152400" y="34290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24" name="Object 27"/>
          <p:cNvGraphicFramePr>
            <a:graphicFrameLocks noChangeAspect="1"/>
          </p:cNvGraphicFramePr>
          <p:nvPr/>
        </p:nvGraphicFramePr>
        <p:xfrm>
          <a:off x="0" y="28956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3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8"/>
          <p:cNvGraphicFramePr>
            <a:graphicFrameLocks noChangeAspect="1"/>
          </p:cNvGraphicFramePr>
          <p:nvPr/>
        </p:nvGraphicFramePr>
        <p:xfrm>
          <a:off x="2819400" y="2443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4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43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6" name="Oval 29"/>
          <p:cNvSpPr>
            <a:spLocks noChangeArrowheads="1"/>
          </p:cNvSpPr>
          <p:nvPr/>
        </p:nvSpPr>
        <p:spPr bwMode="auto">
          <a:xfrm>
            <a:off x="2743200" y="2438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27" name="Line 30"/>
          <p:cNvSpPr>
            <a:spLocks noChangeShapeType="1"/>
          </p:cNvSpPr>
          <p:nvPr/>
        </p:nvSpPr>
        <p:spPr bwMode="auto">
          <a:xfrm flipV="1">
            <a:off x="1066800" y="30480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28" name="Oval 31"/>
          <p:cNvSpPr>
            <a:spLocks noChangeArrowheads="1"/>
          </p:cNvSpPr>
          <p:nvPr/>
        </p:nvSpPr>
        <p:spPr bwMode="auto">
          <a:xfrm>
            <a:off x="2590800" y="2286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5329" name="Object 32"/>
          <p:cNvGraphicFramePr>
            <a:graphicFrameLocks noChangeAspect="1"/>
          </p:cNvGraphicFramePr>
          <p:nvPr/>
        </p:nvGraphicFramePr>
        <p:xfrm>
          <a:off x="2381250" y="32766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2766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0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1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3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4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5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6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7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8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5339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5340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1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2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3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4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40" imgW="431613" imgH="533169" progId="Equation.3">
                  <p:embed/>
                </p:oleObj>
              </mc:Choice>
              <mc:Fallback>
                <p:oleObj name="Equation" r:id="rId40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8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55349" name="Oval 74"/>
          <p:cNvSpPr>
            <a:spLocks noChangeArrowheads="1"/>
          </p:cNvSpPr>
          <p:nvPr/>
        </p:nvSpPr>
        <p:spPr bwMode="auto">
          <a:xfrm>
            <a:off x="2133600" y="32131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311B020-3674-47C4-B509-B481DAEA315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6323" name="Oval 29"/>
          <p:cNvSpPr>
            <a:spLocks noChangeArrowheads="1"/>
          </p:cNvSpPr>
          <p:nvPr/>
        </p:nvSpPr>
        <p:spPr bwMode="auto">
          <a:xfrm>
            <a:off x="2743200" y="28067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24" name="Oval 2"/>
          <p:cNvSpPr>
            <a:spLocks noChangeArrowheads="1"/>
          </p:cNvSpPr>
          <p:nvPr/>
        </p:nvSpPr>
        <p:spPr bwMode="auto">
          <a:xfrm>
            <a:off x="2743200" y="4787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2895600" y="47879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879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Line 4"/>
          <p:cNvSpPr>
            <a:spLocks noChangeShapeType="1"/>
          </p:cNvSpPr>
          <p:nvPr/>
        </p:nvSpPr>
        <p:spPr bwMode="auto">
          <a:xfrm>
            <a:off x="3429000" y="5092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27" name="Oval 5"/>
          <p:cNvSpPr>
            <a:spLocks noChangeArrowheads="1"/>
          </p:cNvSpPr>
          <p:nvPr/>
        </p:nvSpPr>
        <p:spPr bwMode="auto">
          <a:xfrm>
            <a:off x="5270500" y="48006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28" name="Object 6"/>
          <p:cNvGraphicFramePr>
            <a:graphicFrameLocks noChangeAspect="1"/>
          </p:cNvGraphicFramePr>
          <p:nvPr/>
        </p:nvGraphicFramePr>
        <p:xfrm>
          <a:off x="5453063" y="4805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4805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Oval 7"/>
          <p:cNvSpPr>
            <a:spLocks noChangeArrowheads="1"/>
          </p:cNvSpPr>
          <p:nvPr/>
        </p:nvSpPr>
        <p:spPr bwMode="auto">
          <a:xfrm>
            <a:off x="7696200" y="4787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30" name="Object 8"/>
          <p:cNvGraphicFramePr>
            <a:graphicFrameLocks noChangeAspect="1"/>
          </p:cNvGraphicFramePr>
          <p:nvPr/>
        </p:nvGraphicFramePr>
        <p:xfrm>
          <a:off x="7848600" y="47926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6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7926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Oval 9"/>
          <p:cNvSpPr>
            <a:spLocks noChangeArrowheads="1"/>
          </p:cNvSpPr>
          <p:nvPr/>
        </p:nvSpPr>
        <p:spPr bwMode="auto">
          <a:xfrm>
            <a:off x="457200" y="4787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32" name="Object 10"/>
          <p:cNvGraphicFramePr>
            <a:graphicFrameLocks noChangeAspect="1"/>
          </p:cNvGraphicFramePr>
          <p:nvPr/>
        </p:nvGraphicFramePr>
        <p:xfrm>
          <a:off x="609600" y="47879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7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879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Line 11"/>
          <p:cNvSpPr>
            <a:spLocks noChangeShapeType="1"/>
          </p:cNvSpPr>
          <p:nvPr/>
        </p:nvSpPr>
        <p:spPr bwMode="auto">
          <a:xfrm>
            <a:off x="5943600" y="50927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4" name="Freeform 12"/>
          <p:cNvSpPr>
            <a:spLocks/>
          </p:cNvSpPr>
          <p:nvPr/>
        </p:nvSpPr>
        <p:spPr bwMode="auto">
          <a:xfrm>
            <a:off x="3276600" y="5334000"/>
            <a:ext cx="4724400" cy="685800"/>
          </a:xfrm>
          <a:custGeom>
            <a:avLst/>
            <a:gdLst>
              <a:gd name="T0" fmla="*/ 2147483647 w 2832"/>
              <a:gd name="T1" fmla="*/ 0 h 432"/>
              <a:gd name="T2" fmla="*/ 2147483647 w 2832"/>
              <a:gd name="T3" fmla="*/ 2147483647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35" name="Freeform 13"/>
          <p:cNvSpPr>
            <a:spLocks/>
          </p:cNvSpPr>
          <p:nvPr/>
        </p:nvSpPr>
        <p:spPr bwMode="auto">
          <a:xfrm>
            <a:off x="4953000" y="38735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36" name="Object 14"/>
          <p:cNvGraphicFramePr>
            <a:graphicFrameLocks noChangeAspect="1"/>
          </p:cNvGraphicFramePr>
          <p:nvPr/>
        </p:nvGraphicFramePr>
        <p:xfrm>
          <a:off x="3429000" y="45593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593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5"/>
          <p:cNvGraphicFramePr>
            <a:graphicFrameLocks noChangeAspect="1"/>
          </p:cNvGraphicFramePr>
          <p:nvPr/>
        </p:nvGraphicFramePr>
        <p:xfrm>
          <a:off x="4730750" y="33528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3528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6"/>
          <p:cNvGraphicFramePr>
            <a:graphicFrameLocks noChangeAspect="1"/>
          </p:cNvGraphicFramePr>
          <p:nvPr/>
        </p:nvGraphicFramePr>
        <p:xfrm>
          <a:off x="4737100" y="27432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0" name="Equation" r:id="rId15" imgW="1651000" imgH="469900" progId="Equation.3">
                  <p:embed/>
                </p:oleObj>
              </mc:Choice>
              <mc:Fallback>
                <p:oleObj name="Equation" r:id="rId15" imgW="16510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7432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7"/>
          <p:cNvGraphicFramePr>
            <a:graphicFrameLocks noChangeAspect="1"/>
          </p:cNvGraphicFramePr>
          <p:nvPr/>
        </p:nvGraphicFramePr>
        <p:xfrm>
          <a:off x="6019800" y="45593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1" name="Equation" r:id="rId17" imgW="1586811" imgH="482391" progId="Equation.3">
                  <p:embed/>
                </p:oleObj>
              </mc:Choice>
              <mc:Fallback>
                <p:oleObj name="Equation" r:id="rId17" imgW="1586811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59300"/>
                        <a:ext cx="1587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Freeform 18"/>
          <p:cNvSpPr>
            <a:spLocks/>
          </p:cNvSpPr>
          <p:nvPr/>
        </p:nvSpPr>
        <p:spPr bwMode="auto">
          <a:xfrm>
            <a:off x="7391400" y="37973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41" name="Object 19"/>
          <p:cNvGraphicFramePr>
            <a:graphicFrameLocks noChangeAspect="1"/>
          </p:cNvGraphicFramePr>
          <p:nvPr/>
        </p:nvGraphicFramePr>
        <p:xfrm>
          <a:off x="7251700" y="33401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2" name="Equation" r:id="rId19" imgW="1587500" imgH="457200" progId="Equation.3">
                  <p:embed/>
                </p:oleObj>
              </mc:Choice>
              <mc:Fallback>
                <p:oleObj name="Equation" r:id="rId19" imgW="1587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0"/>
          <p:cNvGraphicFramePr>
            <a:graphicFrameLocks noChangeAspect="1"/>
          </p:cNvGraphicFramePr>
          <p:nvPr/>
        </p:nvGraphicFramePr>
        <p:xfrm>
          <a:off x="7251700" y="27305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3" name="Equation" r:id="rId21" imgW="1625600" imgH="469900" progId="Equation.3">
                  <p:embed/>
                </p:oleObj>
              </mc:Choice>
              <mc:Fallback>
                <p:oleObj name="Equation" r:id="rId21" imgW="16256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730500"/>
                        <a:ext cx="162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3" name="Object 21"/>
          <p:cNvGraphicFramePr>
            <a:graphicFrameLocks noChangeAspect="1"/>
          </p:cNvGraphicFramePr>
          <p:nvPr/>
        </p:nvGraphicFramePr>
        <p:xfrm>
          <a:off x="4953000" y="5549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499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4" name="Object 22"/>
          <p:cNvGraphicFramePr>
            <a:graphicFrameLocks noChangeAspect="1"/>
          </p:cNvGraphicFramePr>
          <p:nvPr/>
        </p:nvGraphicFramePr>
        <p:xfrm>
          <a:off x="5537200" y="27114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5" name="Equation" r:id="rId25" imgW="228600" imgH="520700" progId="Equation.3">
                  <p:embed/>
                </p:oleObj>
              </mc:Choice>
              <mc:Fallback>
                <p:oleObj name="Equation" r:id="rId25" imgW="228600" imgH="520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27114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5" name="Line 23"/>
          <p:cNvSpPr>
            <a:spLocks noChangeShapeType="1"/>
          </p:cNvSpPr>
          <p:nvPr/>
        </p:nvSpPr>
        <p:spPr bwMode="auto">
          <a:xfrm flipV="1">
            <a:off x="3048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6346" name="Line 24"/>
          <p:cNvSpPr>
            <a:spLocks noChangeShapeType="1"/>
          </p:cNvSpPr>
          <p:nvPr/>
        </p:nvSpPr>
        <p:spPr bwMode="auto">
          <a:xfrm flipH="1">
            <a:off x="1143000" y="50927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47" name="Object 25"/>
          <p:cNvGraphicFramePr>
            <a:graphicFrameLocks noChangeAspect="1"/>
          </p:cNvGraphicFramePr>
          <p:nvPr/>
        </p:nvGraphicFramePr>
        <p:xfrm>
          <a:off x="1219200" y="4559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Equation" r:id="rId27" imgW="1651000" imgH="469900" progId="Equation.3">
                  <p:embed/>
                </p:oleObj>
              </mc:Choice>
              <mc:Fallback>
                <p:oleObj name="Equation" r:id="rId27" imgW="1651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9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Freeform 26"/>
          <p:cNvSpPr>
            <a:spLocks/>
          </p:cNvSpPr>
          <p:nvPr/>
        </p:nvSpPr>
        <p:spPr bwMode="auto">
          <a:xfrm>
            <a:off x="152400" y="379730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49" name="Object 27"/>
          <p:cNvGraphicFramePr>
            <a:graphicFrameLocks noChangeAspect="1"/>
          </p:cNvGraphicFramePr>
          <p:nvPr/>
        </p:nvGraphicFramePr>
        <p:xfrm>
          <a:off x="0" y="3263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Equation" r:id="rId28" imgW="1651000" imgH="469900" progId="Equation.3">
                  <p:embed/>
                </p:oleObj>
              </mc:Choice>
              <mc:Fallback>
                <p:oleObj name="Equation" r:id="rId28" imgW="16510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639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28"/>
          <p:cNvGraphicFramePr>
            <a:graphicFrameLocks noChangeAspect="1"/>
          </p:cNvGraphicFramePr>
          <p:nvPr/>
        </p:nvGraphicFramePr>
        <p:xfrm>
          <a:off x="2819400" y="28114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Equation" r:id="rId29" imgW="444307" imgH="520474" progId="Equation.3">
                  <p:embed/>
                </p:oleObj>
              </mc:Choice>
              <mc:Fallback>
                <p:oleObj name="Equation" r:id="rId29" imgW="444307" imgH="5204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14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Line 30"/>
          <p:cNvSpPr>
            <a:spLocks noChangeShapeType="1"/>
          </p:cNvSpPr>
          <p:nvPr/>
        </p:nvSpPr>
        <p:spPr bwMode="auto">
          <a:xfrm flipV="1">
            <a:off x="1066800" y="34163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2" name="Oval 31"/>
          <p:cNvSpPr>
            <a:spLocks noChangeArrowheads="1"/>
          </p:cNvSpPr>
          <p:nvPr/>
        </p:nvSpPr>
        <p:spPr bwMode="auto">
          <a:xfrm>
            <a:off x="2590800" y="26543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6353" name="Object 32"/>
          <p:cNvGraphicFramePr>
            <a:graphicFrameLocks noChangeAspect="1"/>
          </p:cNvGraphicFramePr>
          <p:nvPr/>
        </p:nvGraphicFramePr>
        <p:xfrm>
          <a:off x="2381250" y="36449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Equation" r:id="rId31" imgW="1549400" imgH="457200" progId="Equation.3">
                  <p:embed/>
                </p:oleObj>
              </mc:Choice>
              <mc:Fallback>
                <p:oleObj name="Equation" r:id="rId31" imgW="154940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6449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4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5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6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7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8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59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0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1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2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6363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56364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0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36" imgW="291973" imgH="368140" progId="Equation.3">
                  <p:embed/>
                </p:oleObj>
              </mc:Choice>
              <mc:Fallback>
                <p:oleObj name="Equation" r:id="rId36" imgW="291973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7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name="Equation" r:id="rId38" imgW="266584" imgH="279279" progId="Equation.3">
                  <p:embed/>
                </p:oleObj>
              </mc:Choice>
              <mc:Fallback>
                <p:oleObj name="Equation" r:id="rId38" imgW="266584" imgH="279279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Equation" r:id="rId40" imgW="444307" imgH="520474" progId="Equation.3">
                  <p:embed/>
                </p:oleObj>
              </mc:Choice>
              <mc:Fallback>
                <p:oleObj name="Equation" r:id="rId40" imgW="444307" imgH="52047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42" imgW="291973" imgH="368140" progId="Equation.3">
                  <p:embed/>
                </p:oleObj>
              </mc:Choice>
              <mc:Fallback>
                <p:oleObj name="Equation" r:id="rId42" imgW="291973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2" name="Text Box 71"/>
          <p:cNvSpPr txBox="1">
            <a:spLocks noChangeArrowheads="1"/>
          </p:cNvSpPr>
          <p:nvPr/>
        </p:nvSpPr>
        <p:spPr bwMode="auto">
          <a:xfrm>
            <a:off x="1600200" y="1905000"/>
            <a:ext cx="299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56373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2DAAFAB-B1C2-42D9-9333-29A7FB30E0F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930275" y="1879600"/>
            <a:ext cx="5060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we modify the </a:t>
            </a:r>
          </a:p>
          <a:p>
            <a:r>
              <a:rPr lang="en-US"/>
              <a:t>machine for the language </a:t>
            </a: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1435100" imgH="711200" progId="Equation.3">
                  <p:embed/>
                </p:oleObj>
              </mc:Choice>
              <mc:Fallback>
                <p:oleObj name="Equation" r:id="rId3" imgW="14351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946150" y="3581400"/>
            <a:ext cx="5268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easily construct </a:t>
            </a:r>
          </a:p>
          <a:p>
            <a:r>
              <a:rPr lang="en-US"/>
              <a:t>a machine for the language</a:t>
            </a:r>
          </a:p>
        </p:txBody>
      </p:sp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6508750" y="39624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5" imgW="1917700" imgH="711200" progId="Equation.3">
                  <p:embed/>
                </p:oleObj>
              </mc:Choice>
              <mc:Fallback>
                <p:oleObj name="Equation" r:id="rId5" imgW="19177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962400"/>
                        <a:ext cx="1917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270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339933"/>
                </a:solidFill>
              </a:rPr>
              <a:t>Observation: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11DE956-EDC8-41E3-BA64-34BE03B80C6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Formal Definitions</a:t>
            </a:r>
            <a:br>
              <a:rPr lang="en-US" sz="4400" smtClean="0"/>
            </a:br>
            <a:r>
              <a:rPr lang="en-US" sz="4400" smtClean="0"/>
              <a:t>for </a:t>
            </a:r>
            <a:br>
              <a:rPr lang="en-US" sz="4400" smtClean="0"/>
            </a:br>
            <a:r>
              <a:rPr lang="en-US" sz="4400" smtClean="0"/>
              <a:t>Turing Machines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14A20B2-A742-4A09-8EF8-1CDABC98A02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59396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397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59398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59399" name="Object 17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8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19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20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name="Equation" r:id="rId9" imgW="3886200" imgH="571500" progId="Equation.3">
                  <p:embed/>
                </p:oleObj>
              </mc:Choice>
              <mc:Fallback>
                <p:oleObj name="Equation" r:id="rId9" imgW="3886200" imgH="571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6D5D150-8112-4F0A-B4FF-24FBA5835C9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19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0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0421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60422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3" imgW="380835" imgH="520474" progId="Equation.3">
                  <p:embed/>
                </p:oleObj>
              </mc:Choice>
              <mc:Fallback>
                <p:oleObj name="Equation" r:id="rId3" imgW="380835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5" imgW="444307" imgH="520474" progId="Equation.3">
                  <p:embed/>
                </p:oleObj>
              </mc:Choice>
              <mc:Fallback>
                <p:oleObj name="Equation" r:id="rId5" imgW="444307" imgH="5204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7" imgW="1587500" imgH="469900" progId="Equation.3">
                  <p:embed/>
                </p:oleObj>
              </mc:Choice>
              <mc:Fallback>
                <p:oleObj name="Equation" r:id="rId7" imgW="1587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9" imgW="3873500" imgH="571500" progId="Equation.3">
                  <p:embed/>
                </p:oleObj>
              </mc:Choice>
              <mc:Fallback>
                <p:oleObj name="Equation" r:id="rId9" imgW="38735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4536A44-4F94-4DC5-8841-488C473D299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59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0" y="0"/>
            <a:ext cx="3351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Turing Machine:</a:t>
            </a:r>
          </a:p>
        </p:txBody>
      </p:sp>
      <p:graphicFrame>
        <p:nvGraphicFramePr>
          <p:cNvPr id="61445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Equation" r:id="rId3" imgW="5219700" imgH="584200" progId="Equation.3">
                  <p:embed/>
                </p:oleObj>
              </mc:Choice>
              <mc:Fallback>
                <p:oleObj name="Equation" r:id="rId3" imgW="5219700" imgH="584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838200" y="1905000"/>
            <a:ext cx="147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States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3429000" y="9906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</a:t>
            </a:r>
          </a:p>
          <a:p>
            <a:r>
              <a:rPr lang="en-US"/>
              <a:t>alphabet</a:t>
            </a:r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6553200" y="1066800"/>
            <a:ext cx="18192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Tape</a:t>
            </a:r>
          </a:p>
          <a:p>
            <a:r>
              <a:rPr lang="en-US"/>
              <a:t>alphabet</a:t>
            </a:r>
          </a:p>
        </p:txBody>
      </p:sp>
      <p:graphicFrame>
        <p:nvGraphicFramePr>
          <p:cNvPr id="61449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2122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Transition</a:t>
            </a:r>
          </a:p>
          <a:p>
            <a:r>
              <a:rPr lang="en-US"/>
              <a:t>function</a:t>
            </a:r>
          </a:p>
        </p:txBody>
      </p:sp>
      <p:sp>
        <p:nvSpPr>
          <p:cNvPr id="61451" name="Text Box 14"/>
          <p:cNvSpPr txBox="1">
            <a:spLocks noChangeArrowheads="1"/>
          </p:cNvSpPr>
          <p:nvPr/>
        </p:nvSpPr>
        <p:spPr bwMode="auto">
          <a:xfrm>
            <a:off x="2879725" y="5588000"/>
            <a:ext cx="13589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</a:t>
            </a:r>
          </a:p>
          <a:p>
            <a:r>
              <a:rPr lang="en-US"/>
              <a:t>state</a:t>
            </a:r>
          </a:p>
        </p:txBody>
      </p:sp>
      <p:sp>
        <p:nvSpPr>
          <p:cNvPr id="61452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53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4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5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6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7" name="Text Box 20"/>
          <p:cNvSpPr txBox="1">
            <a:spLocks noChangeArrowheads="1"/>
          </p:cNvSpPr>
          <p:nvPr/>
        </p:nvSpPr>
        <p:spPr bwMode="auto">
          <a:xfrm>
            <a:off x="5089525" y="5740400"/>
            <a:ext cx="117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blank</a:t>
            </a:r>
          </a:p>
        </p:txBody>
      </p:sp>
      <p:sp>
        <p:nvSpPr>
          <p:cNvPr id="61458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459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7239000" y="44958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Accept</a:t>
            </a:r>
          </a:p>
          <a:p>
            <a:r>
              <a:rPr lang="en-US"/>
              <a:t>states</a:t>
            </a: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3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4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5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6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1467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D6401F3-493F-47D2-9455-C0541799377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7187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head at each transition (time step):</a:t>
            </a:r>
          </a:p>
          <a:p>
            <a:endParaRPr lang="en-US"/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 a symbol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a symbol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 or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78B8951-3558-4B09-83F1-2C624A37E9A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</a:t>
            </a:r>
          </a:p>
        </p:txBody>
      </p:sp>
      <p:sp>
        <p:nvSpPr>
          <p:cNvPr id="62468" name="Line 13"/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2" name="Line 17"/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3" name="Line 18"/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4" name="Line 19"/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5" name="Line 20"/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6" name="Line 21"/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7" name="Line 22"/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2478" name="Line 23"/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79" name="Object 24"/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26"/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27"/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28"/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Equation" r:id="rId7" imgW="253890" imgH="393529" progId="Equation.3">
                  <p:embed/>
                </p:oleObj>
              </mc:Choice>
              <mc:Fallback>
                <p:oleObj name="Equation" r:id="rId7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29"/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5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30"/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6" name="Equation" r:id="rId11" imgW="380835" imgH="520474" progId="Equation.3">
                  <p:embed/>
                </p:oleObj>
              </mc:Choice>
              <mc:Fallback>
                <p:oleObj name="Equation" r:id="rId11" imgW="380835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31"/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32"/>
          <p:cNvSpPr txBox="1">
            <a:spLocks noChangeArrowheads="1"/>
          </p:cNvSpPr>
          <p:nvPr/>
        </p:nvSpPr>
        <p:spPr bwMode="auto">
          <a:xfrm>
            <a:off x="228600" y="4572000"/>
            <a:ext cx="526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62487" name="Object 33"/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8" name="Object 34"/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9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Line 35"/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2490" name="Object 36"/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0" name="Equation" r:id="rId17" imgW="1676400" imgH="571500" progId="Equation.3">
                  <p:embed/>
                </p:oleObj>
              </mc:Choice>
              <mc:Fallback>
                <p:oleObj name="Equation" r:id="rId17" imgW="1676400" imgH="57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780B9F1-D6AE-4DA3-8BAA-CD03851E99E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3491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2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7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8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01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6" imgW="291973" imgH="368140" progId="Equation.3">
                  <p:embed/>
                </p:oleObj>
              </mc:Choice>
              <mc:Fallback>
                <p:oleObj name="Equation" r:id="rId6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7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8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0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1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2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3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5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6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7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3518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3519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18" imgW="291973" imgH="368140" progId="Equation.3">
                  <p:embed/>
                </p:oleObj>
              </mc:Choice>
              <mc:Fallback>
                <p:oleObj name="Equation" r:id="rId18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2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3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5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6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63527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8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9" name="Text Box 40"/>
          <p:cNvSpPr txBox="1">
            <a:spLocks noChangeArrowheads="1"/>
          </p:cNvSpPr>
          <p:nvPr/>
        </p:nvSpPr>
        <p:spPr bwMode="auto">
          <a:xfrm>
            <a:off x="212725" y="3683000"/>
            <a:ext cx="171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 Move:</a:t>
            </a:r>
          </a:p>
        </p:txBody>
      </p:sp>
      <p:graphicFrame>
        <p:nvGraphicFramePr>
          <p:cNvPr id="63530" name="Object 41"/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26" imgW="4038600" imgH="584200" progId="Equation.3">
                  <p:embed/>
                </p:oleObj>
              </mc:Choice>
              <mc:Fallback>
                <p:oleObj name="Equation" r:id="rId26" imgW="40386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31" name="Text Box 42"/>
          <p:cNvSpPr txBox="1">
            <a:spLocks noChangeArrowheads="1"/>
          </p:cNvSpPr>
          <p:nvPr/>
        </p:nvSpPr>
        <p:spPr bwMode="auto">
          <a:xfrm>
            <a:off x="2895600" y="4495800"/>
            <a:ext cx="391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(yields in one mode)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BE7D873-A090-4B85-B453-0F51D93643E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19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1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25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4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5" name="Equation" r:id="rId6" imgW="291973" imgH="368140" progId="Equation.3">
                  <p:embed/>
                </p:oleObj>
              </mc:Choice>
              <mc:Fallback>
                <p:oleObj name="Equation" r:id="rId6" imgW="291973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6" name="Equation" r:id="rId8" imgW="266584" imgH="279279" progId="Equation.3">
                  <p:embed/>
                </p:oleObj>
              </mc:Choice>
              <mc:Fallback>
                <p:oleObj name="Equation" r:id="rId8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Equation" r:id="rId10" imgW="444307" imgH="520474" progId="Equation.3">
                  <p:embed/>
                </p:oleObj>
              </mc:Choice>
              <mc:Fallback>
                <p:oleObj name="Equation" r:id="rId10" imgW="444307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9" name="Equation" r:id="rId14" imgW="253890" imgH="393529" progId="Equation.3">
                  <p:embed/>
                </p:oleObj>
              </mc:Choice>
              <mc:Fallback>
                <p:oleObj name="Equation" r:id="rId14" imgW="253890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4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5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6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7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8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39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40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41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42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43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0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4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1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5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2" name="Equation" r:id="rId18" imgW="291973" imgH="368140" progId="Equation.3">
                  <p:embed/>
                </p:oleObj>
              </mc:Choice>
              <mc:Fallback>
                <p:oleObj name="Equation" r:id="rId18" imgW="291973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Equation" r:id="rId20" imgW="444307" imgH="533169" progId="Equation.3">
                  <p:embed/>
                </p:oleObj>
              </mc:Choice>
              <mc:Fallback>
                <p:oleObj name="Equation" r:id="rId20" imgW="444307" imgH="533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5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6" name="Equation" r:id="rId23" imgW="253890" imgH="393529" progId="Equation.3">
                  <p:embed/>
                </p:oleObj>
              </mc:Choice>
              <mc:Fallback>
                <p:oleObj name="Equation" r:id="rId23" imgW="253890" imgH="39352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0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64551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2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Equation" r:id="rId26" imgW="9105900" imgH="584200" progId="Equation.3">
                  <p:embed/>
                </p:oleObj>
              </mc:Choice>
              <mc:Fallback>
                <p:oleObj name="Equation" r:id="rId26" imgW="9105900" imgH="584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4" name="Line 80"/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55" name="Line 81"/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56" name="Line 82"/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57" name="Line 83"/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58" name="Line 84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59" name="Line 85"/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60" name="Line 86"/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61" name="Line 87"/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62" name="Line 88"/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63" name="Line 89"/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64" name="Object 90"/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5" name="Object 91"/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6" name="Object 92"/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30" imgW="291973" imgH="368140" progId="Equation.3">
                  <p:embed/>
                </p:oleObj>
              </mc:Choice>
              <mc:Fallback>
                <p:oleObj name="Equation" r:id="rId30" imgW="291973" imgH="36814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7" name="Object 93"/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31" imgW="266584" imgH="279279" progId="Equation.3">
                  <p:embed/>
                </p:oleObj>
              </mc:Choice>
              <mc:Fallback>
                <p:oleObj name="Equation" r:id="rId31" imgW="266584" imgH="279279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8" name="Object 94"/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Equation" r:id="rId32" imgW="380835" imgH="520474" progId="Equation.3">
                  <p:embed/>
                </p:oleObj>
              </mc:Choice>
              <mc:Fallback>
                <p:oleObj name="Equation" r:id="rId32" imgW="380835" imgH="520474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69" name="Object 95"/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Equation" r:id="rId34" imgW="266584" imgH="279279" progId="Equation.3">
                  <p:embed/>
                </p:oleObj>
              </mc:Choice>
              <mc:Fallback>
                <p:oleObj name="Equation" r:id="rId34" imgW="266584" imgH="279279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70" name="Object 96"/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Equation" r:id="rId35" imgW="253890" imgH="393529" progId="Equation.3">
                  <p:embed/>
                </p:oleObj>
              </mc:Choice>
              <mc:Fallback>
                <p:oleObj name="Equation" r:id="rId35" imgW="253890" imgH="393529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71" name="Text Box 97"/>
          <p:cNvSpPr txBox="1">
            <a:spLocks noChangeArrowheads="1"/>
          </p:cNvSpPr>
          <p:nvPr/>
        </p:nvSpPr>
        <p:spPr bwMode="auto">
          <a:xfrm>
            <a:off x="9906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64572" name="Line 98"/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3" name="Line 99"/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4" name="Line 100"/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5" name="Line 101"/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6" name="Line 102"/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7" name="Line 103"/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8" name="Line 104"/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79" name="Line 105"/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80" name="Line 106"/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4581" name="Line 107"/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4582" name="Object 108"/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Equation" r:id="rId36" imgW="253890" imgH="368140" progId="Equation.3">
                  <p:embed/>
                </p:oleObj>
              </mc:Choice>
              <mc:Fallback>
                <p:oleObj name="Equation" r:id="rId36" imgW="253890" imgH="36814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3" name="Object 109"/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37" imgW="253890" imgH="368140" progId="Equation.3">
                  <p:embed/>
                </p:oleObj>
              </mc:Choice>
              <mc:Fallback>
                <p:oleObj name="Equation" r:id="rId37" imgW="253890" imgH="36814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4" name="Object 110"/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Equation" r:id="rId38" imgW="291973" imgH="368140" progId="Equation.3">
                  <p:embed/>
                </p:oleObj>
              </mc:Choice>
              <mc:Fallback>
                <p:oleObj name="Equation" r:id="rId38" imgW="291973" imgH="36814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5" name="Object 111"/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Equation" r:id="rId39" imgW="266584" imgH="279279" progId="Equation.3">
                  <p:embed/>
                </p:oleObj>
              </mc:Choice>
              <mc:Fallback>
                <p:oleObj name="Equation" r:id="rId39" imgW="266584" imgH="279279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6" name="Object 112"/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Equation" r:id="rId40" imgW="380835" imgH="520474" progId="Equation.3">
                  <p:embed/>
                </p:oleObj>
              </mc:Choice>
              <mc:Fallback>
                <p:oleObj name="Equation" r:id="rId40" imgW="380835" imgH="52047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7" name="Object 113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Equation" r:id="rId41" imgW="266584" imgH="279279" progId="Equation.3">
                  <p:embed/>
                </p:oleObj>
              </mc:Choice>
              <mc:Fallback>
                <p:oleObj name="Equation" r:id="rId41" imgW="266584" imgH="279279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8" name="Object 114"/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Equation" r:id="rId42" imgW="253890" imgH="393529" progId="Equation.3">
                  <p:embed/>
                </p:oleObj>
              </mc:Choice>
              <mc:Fallback>
                <p:oleObj name="Equation" r:id="rId42" imgW="253890" imgH="393529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89" name="Text Box 115"/>
          <p:cNvSpPr txBox="1">
            <a:spLocks noChangeArrowheads="1"/>
          </p:cNvSpPr>
          <p:nvPr/>
        </p:nvSpPr>
        <p:spPr bwMode="auto">
          <a:xfrm>
            <a:off x="5791200" y="26670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64590" name="Object 116"/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Equation" r:id="rId43" imgW="253890" imgH="368140" progId="Equation.3">
                  <p:embed/>
                </p:oleObj>
              </mc:Choice>
              <mc:Fallback>
                <p:oleObj name="Equation" r:id="rId43" imgW="253890" imgH="36814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1" name="Object 117"/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Equation" r:id="rId44" imgW="253890" imgH="368140" progId="Equation.3">
                  <p:embed/>
                </p:oleObj>
              </mc:Choice>
              <mc:Fallback>
                <p:oleObj name="Equation" r:id="rId44" imgW="253890" imgH="3681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92" name="Text Box 118"/>
          <p:cNvSpPr txBox="1">
            <a:spLocks noChangeArrowheads="1"/>
          </p:cNvSpPr>
          <p:nvPr/>
        </p:nvSpPr>
        <p:spPr bwMode="auto">
          <a:xfrm>
            <a:off x="2955925" y="49784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234325E-47C4-42CC-9479-A3B7F25365EA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3" imgW="9105900" imgH="584200" progId="Equation.3">
                  <p:embed/>
                </p:oleObj>
              </mc:Choice>
              <mc:Fallback>
                <p:oleObj name="Equation" r:id="rId3" imgW="91059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5" imgW="4076700" imgH="990600" progId="Equation.3">
                  <p:embed/>
                </p:oleObj>
              </mc:Choice>
              <mc:Fallback>
                <p:oleObj name="Equation" r:id="rId5" imgW="4076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0" y="3276600"/>
            <a:ext cx="3924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 notation: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420E36F-27A4-4C43-A92A-FF0DEF10189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12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66564" name="Object 3"/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3" imgW="990170" imgH="583947" progId="Equation.3">
                  <p:embed/>
                </p:oleObj>
              </mc:Choice>
              <mc:Fallback>
                <p:oleObj name="Equation" r:id="rId3" imgW="990170" imgH="5839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7" name="Line 6"/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8" name="Line 7"/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69" name="Line 8"/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0" name="Line 9"/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1" name="Line 10"/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2" name="Line 11"/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3" name="Line 12"/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6575" name="Object 14"/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5"/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6"/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7"/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8"/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12" imgW="444307" imgH="533169" progId="Equation.3">
                  <p:embed/>
                </p:oleObj>
              </mc:Choice>
              <mc:Fallback>
                <p:oleObj name="Equation" r:id="rId12" imgW="444307" imgH="5331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19"/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0"/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16" imgW="253890" imgH="393529" progId="Equation.3">
                  <p:embed/>
                </p:oleObj>
              </mc:Choice>
              <mc:Fallback>
                <p:oleObj name="Equation" r:id="rId16" imgW="253890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/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AutoShape 23"/>
          <p:cNvSpPr>
            <a:spLocks/>
          </p:cNvSpPr>
          <p:nvPr/>
        </p:nvSpPr>
        <p:spPr bwMode="auto">
          <a:xfrm rot="-54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6584" name="Object 24"/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18" imgW="368140" imgH="304668" progId="Equation.3">
                  <p:embed/>
                </p:oleObj>
              </mc:Choice>
              <mc:Fallback>
                <p:oleObj name="Equation" r:id="rId18" imgW="368140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Text Box 26"/>
          <p:cNvSpPr txBox="1">
            <a:spLocks noChangeArrowheads="1"/>
          </p:cNvSpPr>
          <p:nvPr/>
        </p:nvSpPr>
        <p:spPr bwMode="auto">
          <a:xfrm>
            <a:off x="3276600" y="21336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66586" name="Line 27"/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0B25BC2-76DE-403C-9ACD-097CF436F3A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Accepted Language</a:t>
            </a:r>
          </a:p>
        </p:txBody>
      </p:sp>
      <p:sp>
        <p:nvSpPr>
          <p:cNvPr id="67588" name="Text Box 3"/>
          <p:cNvSpPr txBox="1">
            <a:spLocks noChangeArrowheads="1"/>
          </p:cNvSpPr>
          <p:nvPr/>
        </p:nvSpPr>
        <p:spPr bwMode="auto">
          <a:xfrm>
            <a:off x="288925" y="1244600"/>
            <a:ext cx="462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any Turing Machine</a:t>
            </a:r>
          </a:p>
        </p:txBody>
      </p:sp>
      <p:graphicFrame>
        <p:nvGraphicFramePr>
          <p:cNvPr id="67589" name="Object 4"/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Equation" r:id="rId3" imgW="495085" imgH="368140" progId="Equation.3">
                  <p:embed/>
                </p:oleObj>
              </mc:Choice>
              <mc:Fallback>
                <p:oleObj name="Equation" r:id="rId3" imgW="495085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5" imgW="6959600" imgH="1079500" progId="Equation.3">
                  <p:embed/>
                </p:oleObj>
              </mc:Choice>
              <mc:Fallback>
                <p:oleObj name="Equation" r:id="rId5" imgW="6959600" imgH="1079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Line 6"/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1981200" y="4724400"/>
            <a:ext cx="2493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Accept state</a:t>
            </a: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9B1438E-A071-4141-A907-E31D8E31A46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592455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a language        is accepted </a:t>
            </a:r>
          </a:p>
          <a:p>
            <a:r>
              <a:rPr lang="en-US"/>
              <a:t>by a Turing machine</a:t>
            </a:r>
          </a:p>
          <a:p>
            <a:r>
              <a:rPr lang="en-US"/>
              <a:t>then we say that     is: </a:t>
            </a:r>
          </a:p>
        </p:txBody>
      </p:sp>
      <p:sp>
        <p:nvSpPr>
          <p:cNvPr id="68612" name="Text Box 6"/>
          <p:cNvSpPr txBox="1">
            <a:spLocks noChangeArrowheads="1"/>
          </p:cNvSpPr>
          <p:nvPr/>
        </p:nvSpPr>
        <p:spPr bwMode="auto">
          <a:xfrm>
            <a:off x="1920875" y="4013200"/>
            <a:ext cx="53863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Acceptable</a:t>
            </a:r>
          </a:p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68613" name="Object 7"/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8" name="Equation" r:id="rId3" imgW="190335" imgH="177646" progId="Equation.3">
                  <p:embed/>
                </p:oleObj>
              </mc:Choice>
              <mc:Fallback>
                <p:oleObj name="Equation" r:id="rId3" imgW="190335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/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68617" name="Text Box 12"/>
          <p:cNvSpPr txBox="1">
            <a:spLocks noChangeArrowheads="1"/>
          </p:cNvSpPr>
          <p:nvPr/>
        </p:nvSpPr>
        <p:spPr bwMode="auto">
          <a:xfrm>
            <a:off x="304800" y="3352800"/>
            <a:ext cx="3746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Other names used: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6CFB804-E489-4D78-B864-A04E8FEE3C25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Computing Functions</a:t>
            </a:r>
            <a:br>
              <a:rPr lang="en-US" sz="4400" smtClean="0"/>
            </a:br>
            <a:r>
              <a:rPr lang="en-US" sz="4400" smtClean="0"/>
              <a:t>with</a:t>
            </a:r>
            <a:br>
              <a:rPr lang="en-US" sz="4400" smtClean="0"/>
            </a:br>
            <a:r>
              <a:rPr lang="en-US" sz="4400" smtClean="0"/>
              <a:t>Turing Machines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9059202-09C0-4894-8FE2-5E3068F7481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288925" y="254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endParaRPr lang="en-US"/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2176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function</a:t>
            </a:r>
          </a:p>
        </p:txBody>
      </p:sp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3546475" y="4826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3" imgW="1079032" imgH="533169" progId="Equation.3">
                  <p:embed/>
                </p:oleObj>
              </mc:Choice>
              <mc:Fallback>
                <p:oleObj name="Equation" r:id="rId3" imgW="1079032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826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Domain:</a:t>
            </a: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4953000" y="1600200"/>
            <a:ext cx="285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Result Region:</a:t>
            </a:r>
          </a:p>
        </p:txBody>
      </p:sp>
      <p:sp>
        <p:nvSpPr>
          <p:cNvPr id="70664" name="Text Box 7"/>
          <p:cNvSpPr txBox="1">
            <a:spLocks noChangeArrowheads="1"/>
          </p:cNvSpPr>
          <p:nvPr/>
        </p:nvSpPr>
        <p:spPr bwMode="auto">
          <a:xfrm>
            <a:off x="5334000" y="457200"/>
            <a:ext cx="947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has:</a:t>
            </a:r>
          </a:p>
        </p:txBody>
      </p:sp>
      <p:graphicFrame>
        <p:nvGraphicFramePr>
          <p:cNvPr id="70665" name="Object 8"/>
          <p:cNvGraphicFramePr>
            <a:graphicFrameLocks noChangeAspect="1"/>
          </p:cNvGraphicFramePr>
          <p:nvPr/>
        </p:nvGraphicFramePr>
        <p:xfrm>
          <a:off x="2438400" y="1752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5" imgW="418918" imgH="393529" progId="Equation.3">
                  <p:embed/>
                </p:oleObj>
              </mc:Choice>
              <mc:Fallback>
                <p:oleObj name="Equation" r:id="rId5" imgW="418918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9"/>
          <p:cNvGraphicFramePr>
            <a:graphicFrameLocks noChangeAspect="1"/>
          </p:cNvGraphicFramePr>
          <p:nvPr/>
        </p:nvGraphicFramePr>
        <p:xfrm>
          <a:off x="1295400" y="3657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7" imgW="1244060" imgH="406224" progId="Equation.3">
                  <p:embed/>
                </p:oleObj>
              </mc:Choice>
              <mc:Fallback>
                <p:oleObj name="Equation" r:id="rId7" imgW="1244060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0"/>
          <p:cNvGraphicFramePr>
            <a:graphicFrameLocks noChangeAspect="1"/>
          </p:cNvGraphicFramePr>
          <p:nvPr/>
        </p:nvGraphicFramePr>
        <p:xfrm>
          <a:off x="7848600" y="1676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Equation" r:id="rId9" imgW="330200" imgH="419100" progId="Equation.3">
                  <p:embed/>
                </p:oleObj>
              </mc:Choice>
              <mc:Fallback>
                <p:oleObj name="Equation" r:id="rId9" imgW="3302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1"/>
          <p:cNvGraphicFramePr>
            <a:graphicFrameLocks noChangeAspect="1"/>
          </p:cNvGraphicFramePr>
          <p:nvPr/>
        </p:nvGraphicFramePr>
        <p:xfrm>
          <a:off x="5334000" y="3505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11" imgW="1879600" imgH="533400" progId="Equation.3">
                  <p:embed/>
                </p:oleObj>
              </mc:Choice>
              <mc:Fallback>
                <p:oleObj name="Equation" r:id="rId11" imgW="1879600" imgH="533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Oval 12"/>
          <p:cNvSpPr>
            <a:spLocks noChangeArrowheads="1"/>
          </p:cNvSpPr>
          <p:nvPr/>
        </p:nvSpPr>
        <p:spPr bwMode="auto">
          <a:xfrm>
            <a:off x="7620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70" name="Oval 13"/>
          <p:cNvSpPr>
            <a:spLocks noChangeArrowheads="1"/>
          </p:cNvSpPr>
          <p:nvPr/>
        </p:nvSpPr>
        <p:spPr bwMode="auto">
          <a:xfrm>
            <a:off x="50292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0671" name="Line 14"/>
          <p:cNvSpPr>
            <a:spLocks noChangeShapeType="1"/>
          </p:cNvSpPr>
          <p:nvPr/>
        </p:nvSpPr>
        <p:spPr bwMode="auto">
          <a:xfrm>
            <a:off x="2667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70672" name="Object 15"/>
          <p:cNvGraphicFramePr>
            <a:graphicFrameLocks noChangeAspect="1"/>
          </p:cNvGraphicFramePr>
          <p:nvPr/>
        </p:nvGraphicFramePr>
        <p:xfrm>
          <a:off x="3505200" y="31242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13" imgW="1079032" imgH="533169" progId="Equation.3">
                  <p:embed/>
                </p:oleObj>
              </mc:Choice>
              <mc:Fallback>
                <p:oleObj name="Equation" r:id="rId13" imgW="1079032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1079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84BFF67-964D-4BAF-8BE2-9FBB961FFB9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69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65125" y="254000"/>
            <a:ext cx="750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function may have many parameters:</a:t>
            </a:r>
          </a:p>
        </p:txBody>
      </p:sp>
      <p:graphicFrame>
        <p:nvGraphicFramePr>
          <p:cNvPr id="71684" name="Object 3"/>
          <p:cNvGraphicFramePr>
            <a:graphicFrameLocks noChangeAspect="1"/>
          </p:cNvGraphicFramePr>
          <p:nvPr/>
        </p:nvGraphicFramePr>
        <p:xfrm>
          <a:off x="3140075" y="26416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3" imgW="2997200" imgH="533400" progId="Equation.3">
                  <p:embed/>
                </p:oleObj>
              </mc:Choice>
              <mc:Fallback>
                <p:oleObj name="Equation" r:id="rId3" imgW="29972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416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17525" y="1549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71686" name="Text Box 5"/>
          <p:cNvSpPr txBox="1">
            <a:spLocks noChangeArrowheads="1"/>
          </p:cNvSpPr>
          <p:nvPr/>
        </p:nvSpPr>
        <p:spPr bwMode="auto">
          <a:xfrm>
            <a:off x="2895600" y="1676400"/>
            <a:ext cx="3500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Addition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5749C2A-1045-416B-B866-DFFE4F24C18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14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6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7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19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0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1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2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3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8226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8228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8229" name="Text Box 45"/>
          <p:cNvSpPr txBox="1">
            <a:spLocks noChangeArrowheads="1"/>
          </p:cNvSpPr>
          <p:nvPr/>
        </p:nvSpPr>
        <p:spPr bwMode="auto">
          <a:xfrm>
            <a:off x="3303588" y="4572000"/>
            <a:ext cx="2122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8230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6" imgW="241195" imgH="279279" progId="Equation.3">
                  <p:embed/>
                </p:oleObj>
              </mc:Choice>
              <mc:Fallback>
                <p:oleObj name="Equation" r:id="rId6" imgW="241195" imgH="27927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8" imgW="253890" imgH="393529" progId="Equation.3">
                  <p:embed/>
                </p:oleObj>
              </mc:Choice>
              <mc:Fallback>
                <p:oleObj name="Equation" r:id="rId8" imgW="253890" imgH="39352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2" imgW="266469" imgH="393359" progId="Equation.3">
                  <p:embed/>
                </p:oleObj>
              </mc:Choice>
              <mc:Fallback>
                <p:oleObj name="Equation" r:id="rId12" imgW="266469" imgH="39335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56"/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5" imgW="291973" imgH="304668" progId="Equation.3">
                  <p:embed/>
                </p:oleObj>
              </mc:Choice>
              <mc:Fallback>
                <p:oleObj name="Equation" r:id="rId15" imgW="291973" imgH="304668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9" name="Object 57"/>
          <p:cNvGraphicFramePr>
            <a:graphicFrameLocks noChangeAspect="1"/>
          </p:cNvGraphicFramePr>
          <p:nvPr/>
        </p:nvGraphicFramePr>
        <p:xfrm>
          <a:off x="5500688" y="4629150"/>
          <a:ext cx="2905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17" imgW="291973" imgH="431613" progId="Equation.3">
                  <p:embed/>
                </p:oleObj>
              </mc:Choice>
              <mc:Fallback>
                <p:oleObj name="Equation" r:id="rId17" imgW="291973" imgH="431613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629150"/>
                        <a:ext cx="2905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0" name="Text Box 58"/>
          <p:cNvSpPr txBox="1">
            <a:spLocks noChangeArrowheads="1"/>
          </p:cNvSpPr>
          <p:nvPr/>
        </p:nvSpPr>
        <p:spPr bwMode="auto">
          <a:xfrm>
            <a:off x="304800" y="5257800"/>
            <a:ext cx="2814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A73D81B-9D41-4704-B22A-400BB6BA5D86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1676400" y="3048000"/>
            <a:ext cx="143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Unary:</a:t>
            </a: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150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Binary: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Decimal:</a:t>
            </a: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3886200" y="3048000"/>
            <a:ext cx="1096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11111</a:t>
            </a: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3886200" y="2133600"/>
            <a:ext cx="79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101</a:t>
            </a: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</a:t>
            </a:r>
          </a:p>
        </p:txBody>
      </p:sp>
      <p:grpSp>
        <p:nvGrpSpPr>
          <p:cNvPr id="786441" name="Group 9"/>
          <p:cNvGrpSpPr>
            <a:grpSpLocks/>
          </p:cNvGrpSpPr>
          <p:nvPr/>
        </p:nvGrpSpPr>
        <p:grpSpPr bwMode="auto">
          <a:xfrm>
            <a:off x="152400" y="2849563"/>
            <a:ext cx="8212138" cy="2378075"/>
            <a:chOff x="96" y="2256"/>
            <a:chExt cx="5173" cy="1498"/>
          </a:xfrm>
        </p:grpSpPr>
        <p:sp>
          <p:nvSpPr>
            <p:cNvPr id="72715" name="Text Box 10"/>
            <p:cNvSpPr txBox="1">
              <a:spLocks noChangeArrowheads="1"/>
            </p:cNvSpPr>
            <p:nvPr/>
          </p:nvSpPr>
          <p:spPr bwMode="auto">
            <a:xfrm>
              <a:off x="96" y="2957"/>
              <a:ext cx="40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We prefer </a:t>
              </a:r>
              <a:r>
                <a:rPr lang="en-US" b="1">
                  <a:solidFill>
                    <a:srgbClr val="FF0000"/>
                  </a:solidFill>
                </a:rPr>
                <a:t>unary</a:t>
              </a:r>
              <a:r>
                <a:rPr lang="en-US"/>
                <a:t> representation:</a:t>
              </a:r>
            </a:p>
          </p:txBody>
        </p:sp>
        <p:sp>
          <p:nvSpPr>
            <p:cNvPr id="72716" name="Text Box 11"/>
            <p:cNvSpPr txBox="1">
              <a:spLocks noChangeArrowheads="1"/>
            </p:cNvSpPr>
            <p:nvPr/>
          </p:nvSpPr>
          <p:spPr bwMode="auto">
            <a:xfrm>
              <a:off x="144" y="3389"/>
              <a:ext cx="51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easier to manipulate with Turing machines</a:t>
              </a:r>
            </a:p>
          </p:txBody>
        </p:sp>
        <p:sp>
          <p:nvSpPr>
            <p:cNvPr id="72717" name="Oval 12"/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8FA187F-575C-49D5-8428-601CEA92B0A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" imgW="380835" imgH="533169" progId="Equation.3">
                  <p:embed/>
                </p:oleObj>
              </mc:Choice>
              <mc:Fallback>
                <p:oleObj name="Equation" r:id="rId3" imgW="380835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5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5" imgW="545863" imgH="393529" progId="Equation.3">
                  <p:embed/>
                </p:oleObj>
              </mc:Choice>
              <mc:Fallback>
                <p:oleObj name="Equation" r:id="rId5" imgW="545863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152400" y="2362200"/>
            <a:ext cx="400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configuration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5029200" y="2362200"/>
            <a:ext cx="3719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Final configuration</a:t>
            </a:r>
          </a:p>
        </p:txBody>
      </p:sp>
      <p:graphicFrame>
        <p:nvGraphicFramePr>
          <p:cNvPr id="73737" name="Object 8"/>
          <p:cNvGraphicFramePr>
            <a:graphicFrameLocks noChangeAspect="1"/>
          </p:cNvGraphicFramePr>
          <p:nvPr/>
        </p:nvGraphicFramePr>
        <p:xfrm>
          <a:off x="3657600" y="5562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7" imgW="1244060" imgH="406224" progId="Equation.3">
                  <p:embed/>
                </p:oleObj>
              </mc:Choice>
              <mc:Fallback>
                <p:oleObj name="Equation" r:id="rId7" imgW="124406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5105400" y="54864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Domain</a:t>
            </a:r>
          </a:p>
        </p:txBody>
      </p:sp>
      <p:sp>
        <p:nvSpPr>
          <p:cNvPr id="73739" name="Line 10"/>
          <p:cNvSpPr>
            <a:spLocks noChangeShapeType="1"/>
          </p:cNvSpPr>
          <p:nvPr/>
        </p:nvSpPr>
        <p:spPr bwMode="auto">
          <a:xfrm>
            <a:off x="457200" y="2971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40" name="Line 11"/>
          <p:cNvSpPr>
            <a:spLocks noChangeShapeType="1"/>
          </p:cNvSpPr>
          <p:nvPr/>
        </p:nvSpPr>
        <p:spPr bwMode="auto">
          <a:xfrm>
            <a:off x="45720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41" name="Line 12"/>
          <p:cNvSpPr>
            <a:spLocks noChangeShapeType="1"/>
          </p:cNvSpPr>
          <p:nvPr/>
        </p:nvSpPr>
        <p:spPr bwMode="auto">
          <a:xfrm>
            <a:off x="838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42" name="Line 13"/>
          <p:cNvSpPr>
            <a:spLocks noChangeShapeType="1"/>
          </p:cNvSpPr>
          <p:nvPr/>
        </p:nvSpPr>
        <p:spPr bwMode="auto">
          <a:xfrm>
            <a:off x="1371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43" name="Line 14"/>
          <p:cNvSpPr>
            <a:spLocks noChangeShapeType="1"/>
          </p:cNvSpPr>
          <p:nvPr/>
        </p:nvSpPr>
        <p:spPr bwMode="auto">
          <a:xfrm>
            <a:off x="2895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 flipV="1">
            <a:off x="16002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3745" name="Object 16"/>
          <p:cNvGraphicFramePr>
            <a:graphicFrameLocks noChangeAspect="1"/>
          </p:cNvGraphicFramePr>
          <p:nvPr/>
        </p:nvGraphicFramePr>
        <p:xfrm>
          <a:off x="990600" y="3124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7"/>
          <p:cNvGraphicFramePr>
            <a:graphicFrameLocks noChangeAspect="1"/>
          </p:cNvGraphicFramePr>
          <p:nvPr/>
        </p:nvGraphicFramePr>
        <p:xfrm>
          <a:off x="1371600" y="4038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8"/>
          <p:cNvGraphicFramePr>
            <a:graphicFrameLocks noChangeAspect="1"/>
          </p:cNvGraphicFramePr>
          <p:nvPr/>
        </p:nvGraphicFramePr>
        <p:xfrm>
          <a:off x="3048000" y="3124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19"/>
          <p:cNvGraphicFramePr>
            <a:graphicFrameLocks noChangeAspect="1"/>
          </p:cNvGraphicFramePr>
          <p:nvPr/>
        </p:nvGraphicFramePr>
        <p:xfrm>
          <a:off x="1981200" y="32004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14" imgW="330200" imgH="279400" progId="Equation.3">
                  <p:embed/>
                </p:oleObj>
              </mc:Choice>
              <mc:Fallback>
                <p:oleObj name="Equation" r:id="rId14" imgW="3302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330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Line 20"/>
          <p:cNvSpPr>
            <a:spLocks noChangeShapeType="1"/>
          </p:cNvSpPr>
          <p:nvPr/>
        </p:nvSpPr>
        <p:spPr bwMode="auto">
          <a:xfrm>
            <a:off x="34290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5257800" y="2971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>
            <a:off x="525780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>
            <a:off x="563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3" name="Line 24"/>
          <p:cNvSpPr>
            <a:spLocks noChangeShapeType="1"/>
          </p:cNvSpPr>
          <p:nvPr/>
        </p:nvSpPr>
        <p:spPr bwMode="auto">
          <a:xfrm>
            <a:off x="6172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4" name="Line 25"/>
          <p:cNvSpPr>
            <a:spLocks noChangeShapeType="1"/>
          </p:cNvSpPr>
          <p:nvPr/>
        </p:nvSpPr>
        <p:spPr bwMode="auto">
          <a:xfrm>
            <a:off x="76962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55" name="Line 26"/>
          <p:cNvSpPr>
            <a:spLocks noChangeShapeType="1"/>
          </p:cNvSpPr>
          <p:nvPr/>
        </p:nvSpPr>
        <p:spPr bwMode="auto">
          <a:xfrm flipV="1">
            <a:off x="64008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3756" name="Object 27"/>
          <p:cNvGraphicFramePr>
            <a:graphicFrameLocks noChangeAspect="1"/>
          </p:cNvGraphicFramePr>
          <p:nvPr/>
        </p:nvGraphicFramePr>
        <p:xfrm>
          <a:off x="5791200" y="3124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8"/>
          <p:cNvGraphicFramePr>
            <a:graphicFrameLocks noChangeAspect="1"/>
          </p:cNvGraphicFramePr>
          <p:nvPr/>
        </p:nvGraphicFramePr>
        <p:xfrm>
          <a:off x="6127750" y="40005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17" imgW="533169" imgH="609336" progId="Equation.3">
                  <p:embed/>
                </p:oleObj>
              </mc:Choice>
              <mc:Fallback>
                <p:oleObj name="Equation" r:id="rId17" imgW="533169" imgH="6093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0005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29"/>
          <p:cNvGraphicFramePr>
            <a:graphicFrameLocks noChangeAspect="1"/>
          </p:cNvGraphicFramePr>
          <p:nvPr/>
        </p:nvGraphicFramePr>
        <p:xfrm>
          <a:off x="7848600" y="3124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19" imgW="253890" imgH="368140" progId="Equation.3">
                  <p:embed/>
                </p:oleObj>
              </mc:Choice>
              <mc:Fallback>
                <p:oleObj name="Equation" r:id="rId19" imgW="253890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124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0"/>
          <p:cNvGraphicFramePr>
            <a:graphicFrameLocks noChangeAspect="1"/>
          </p:cNvGraphicFramePr>
          <p:nvPr/>
        </p:nvGraphicFramePr>
        <p:xfrm>
          <a:off x="6477000" y="30480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20" imgW="977476" imgH="482391" progId="Equation.3">
                  <p:embed/>
                </p:oleObj>
              </mc:Choice>
              <mc:Fallback>
                <p:oleObj name="Equation" r:id="rId20" imgW="977476" imgH="48239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48000"/>
                        <a:ext cx="977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0" name="Line 31"/>
          <p:cNvSpPr>
            <a:spLocks noChangeShapeType="1"/>
          </p:cNvSpPr>
          <p:nvPr/>
        </p:nvSpPr>
        <p:spPr bwMode="auto">
          <a:xfrm>
            <a:off x="82296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3761" name="Text Box 32"/>
          <p:cNvSpPr txBox="1">
            <a:spLocks noChangeArrowheads="1"/>
          </p:cNvSpPr>
          <p:nvPr/>
        </p:nvSpPr>
        <p:spPr bwMode="auto">
          <a:xfrm>
            <a:off x="5410200" y="4572000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73762" name="Text Box 33"/>
          <p:cNvSpPr txBox="1">
            <a:spLocks noChangeArrowheads="1"/>
          </p:cNvSpPr>
          <p:nvPr/>
        </p:nvSpPr>
        <p:spPr bwMode="auto">
          <a:xfrm>
            <a:off x="457200" y="45720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3763" name="Text Box 34"/>
          <p:cNvSpPr txBox="1">
            <a:spLocks noChangeArrowheads="1"/>
          </p:cNvSpPr>
          <p:nvPr/>
        </p:nvSpPr>
        <p:spPr bwMode="auto">
          <a:xfrm>
            <a:off x="2117725" y="5435600"/>
            <a:ext cx="1392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63482B4-6738-43A8-A750-C9DABD680109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graphicFrame>
        <p:nvGraphicFramePr>
          <p:cNvPr id="74755" name="Object 2"/>
          <p:cNvGraphicFramePr>
            <a:graphicFrameLocks noChangeAspect="1"/>
          </p:cNvGraphicFramePr>
          <p:nvPr/>
        </p:nvGraphicFramePr>
        <p:xfrm>
          <a:off x="2438400" y="2362200"/>
          <a:ext cx="3848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3" imgW="3848100" imgH="1079500" progId="Equation.3">
                  <p:embed/>
                </p:oleObj>
              </mc:Choice>
              <mc:Fallback>
                <p:oleObj name="Equation" r:id="rId3" imgW="3848100" imgH="1079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8481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Line 3"/>
          <p:cNvSpPr>
            <a:spLocks noChangeShapeType="1"/>
          </p:cNvSpPr>
          <p:nvPr/>
        </p:nvSpPr>
        <p:spPr bwMode="auto">
          <a:xfrm flipV="1">
            <a:off x="2305050" y="351155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4757" name="Object 4"/>
          <p:cNvGraphicFramePr>
            <a:graphicFrameLocks noChangeAspect="1"/>
          </p:cNvGraphicFramePr>
          <p:nvPr/>
        </p:nvGraphicFramePr>
        <p:xfrm>
          <a:off x="4248150" y="2641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Equation" r:id="rId5" imgW="228600" imgH="520700" progId="Equation.3">
                  <p:embed/>
                </p:oleObj>
              </mc:Choice>
              <mc:Fallback>
                <p:oleObj name="Equation" r:id="rId5" imgW="228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64160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6127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Initial </a:t>
            </a:r>
          </a:p>
          <a:p>
            <a:pPr algn="ctr"/>
            <a:r>
              <a:rPr lang="en-US"/>
              <a:t>Configuration</a:t>
            </a:r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5032375" y="4146550"/>
            <a:ext cx="2740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/>
              <a:t>Final</a:t>
            </a:r>
          </a:p>
          <a:p>
            <a:pPr algn="ctr"/>
            <a:r>
              <a:rPr lang="en-US"/>
              <a:t>Configuration</a:t>
            </a:r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 flipH="1" flipV="1">
            <a:off x="5337175" y="3460750"/>
            <a:ext cx="549275" cy="58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4761" name="Text Box 8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74762" name="Object 9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7" imgW="380835" imgH="533169" progId="Equation.3">
                  <p:embed/>
                </p:oleObj>
              </mc:Choice>
              <mc:Fallback>
                <p:oleObj name="Equation" r:id="rId7" imgW="380835" imgH="53316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0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Equation" r:id="rId9" imgW="545863" imgH="393529" progId="Equation.3">
                  <p:embed/>
                </p:oleObj>
              </mc:Choice>
              <mc:Fallback>
                <p:oleObj name="Equation" r:id="rId9" imgW="545863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1"/>
          <p:cNvSpPr txBox="1">
            <a:spLocks noChangeArrowheads="1"/>
          </p:cNvSpPr>
          <p:nvPr/>
        </p:nvSpPr>
        <p:spPr bwMode="auto">
          <a:xfrm>
            <a:off x="-92075" y="254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 other words:</a:t>
            </a:r>
          </a:p>
        </p:txBody>
      </p:sp>
      <p:graphicFrame>
        <p:nvGraphicFramePr>
          <p:cNvPr id="74765" name="Object 12"/>
          <p:cNvGraphicFramePr>
            <a:graphicFrameLocks noChangeAspect="1"/>
          </p:cNvGraphicFramePr>
          <p:nvPr/>
        </p:nvGraphicFramePr>
        <p:xfrm>
          <a:off x="3657600" y="5516563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Equation" r:id="rId11" imgW="1244060" imgH="406224" progId="Equation.3">
                  <p:embed/>
                </p:oleObj>
              </mc:Choice>
              <mc:Fallback>
                <p:oleObj name="Equation" r:id="rId11" imgW="1244060" imgH="4062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16563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3"/>
          <p:cNvSpPr txBox="1">
            <a:spLocks noChangeArrowheads="1"/>
          </p:cNvSpPr>
          <p:nvPr/>
        </p:nvSpPr>
        <p:spPr bwMode="auto">
          <a:xfrm>
            <a:off x="5105400" y="5440363"/>
            <a:ext cx="1543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Domain</a:t>
            </a:r>
          </a:p>
        </p:txBody>
      </p:sp>
      <p:sp>
        <p:nvSpPr>
          <p:cNvPr id="74767" name="Text Box 14"/>
          <p:cNvSpPr txBox="1">
            <a:spLocks noChangeArrowheads="1"/>
          </p:cNvSpPr>
          <p:nvPr/>
        </p:nvSpPr>
        <p:spPr bwMode="auto">
          <a:xfrm>
            <a:off x="2117725" y="5389563"/>
            <a:ext cx="1392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For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345E8D6-5519-4222-A130-65031458837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75781" name="Object 4"/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2" name="Equation" r:id="rId3" imgW="2997200" imgH="533400" progId="Equation.3">
                  <p:embed/>
                </p:oleObj>
              </mc:Choice>
              <mc:Fallback>
                <p:oleObj name="Equation" r:id="rId3" imgW="29972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228600" y="28956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75784" name="Text Box 7"/>
          <p:cNvSpPr txBox="1">
            <a:spLocks noChangeArrowheads="1"/>
          </p:cNvSpPr>
          <p:nvPr/>
        </p:nvSpPr>
        <p:spPr bwMode="auto">
          <a:xfrm>
            <a:off x="1828800" y="38100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string:</a:t>
            </a:r>
          </a:p>
        </p:txBody>
      </p:sp>
      <p:graphicFrame>
        <p:nvGraphicFramePr>
          <p:cNvPr id="75785" name="Object 8"/>
          <p:cNvGraphicFramePr>
            <a:graphicFrameLocks noChangeAspect="1"/>
          </p:cNvGraphicFramePr>
          <p:nvPr/>
        </p:nvGraphicFramePr>
        <p:xfrm>
          <a:off x="4930775" y="38354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Equation" r:id="rId5" imgW="838200" imgH="520700" progId="Equation.3">
                  <p:embed/>
                </p:oleObj>
              </mc:Choice>
              <mc:Fallback>
                <p:oleObj name="Equation" r:id="rId5" imgW="838200" imgH="520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8354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6569075" y="38608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unary</a:t>
            </a: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1463675" y="45720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Output string:</a:t>
            </a:r>
          </a:p>
        </p:txBody>
      </p:sp>
      <p:graphicFrame>
        <p:nvGraphicFramePr>
          <p:cNvPr id="75788" name="Object 11"/>
          <p:cNvGraphicFramePr>
            <a:graphicFrameLocks noChangeAspect="1"/>
          </p:cNvGraphicFramePr>
          <p:nvPr/>
        </p:nvGraphicFramePr>
        <p:xfrm>
          <a:off x="4886325" y="46228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7" imgW="774364" imgH="520474" progId="Equation.3">
                  <p:embed/>
                </p:oleObj>
              </mc:Choice>
              <mc:Fallback>
                <p:oleObj name="Equation" r:id="rId7" imgW="774364" imgH="5204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622800"/>
                        <a:ext cx="77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6553200" y="45974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unary</a:t>
            </a:r>
          </a:p>
        </p:txBody>
      </p:sp>
      <p:graphicFrame>
        <p:nvGraphicFramePr>
          <p:cNvPr id="75790" name="Object 13"/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9" imgW="748975" imgH="406224" progId="Equation.3">
                  <p:embed/>
                </p:oleObj>
              </mc:Choice>
              <mc:Fallback>
                <p:oleObj name="Equation" r:id="rId9" imgW="748975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are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1D74617-1AB7-4AED-8349-EAAAB2E8761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6803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4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12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6813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1"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2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3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4" name="Equation" r:id="rId18" imgW="317225" imgH="406048" progId="Equation.3">
                  <p:embed/>
                </p:oleObj>
              </mc:Choice>
              <mc:Fallback>
                <p:oleObj name="Equation" r:id="rId18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3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25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6826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7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6828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23" imgW="418918" imgH="114250" progId="Equation.3">
                  <p:embed/>
                </p:oleObj>
              </mc:Choice>
              <mc:Fallback>
                <p:oleObj name="Equation" r:id="rId23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AutoShape 28"/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30" name="AutoShape 29"/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6831" name="Text Box 30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6832" name="Text Box 31"/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76833" name="Line 32"/>
          <p:cNvSpPr>
            <a:spLocks noChangeShapeType="1"/>
          </p:cNvSpPr>
          <p:nvPr/>
        </p:nvSpPr>
        <p:spPr bwMode="auto">
          <a:xfrm flipH="1" flipV="1">
            <a:off x="6019800" y="2057400"/>
            <a:ext cx="227013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6834" name="Text Box 33"/>
          <p:cNvSpPr txBox="1">
            <a:spLocks noChangeArrowheads="1"/>
          </p:cNvSpPr>
          <p:nvPr/>
        </p:nvSpPr>
        <p:spPr bwMode="auto">
          <a:xfrm>
            <a:off x="3200400" y="4267200"/>
            <a:ext cx="541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0 is the delimiter that </a:t>
            </a:r>
          </a:p>
          <a:p>
            <a:r>
              <a:rPr lang="en-US"/>
              <a:t>separates the two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5EC2C61-D9B2-46AA-BAD0-190393B35EA0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7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0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1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2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3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4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5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36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37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14" imgW="165028" imgH="368140" progId="Equation.3">
                  <p:embed/>
                </p:oleObj>
              </mc:Choice>
              <mc:Fallback>
                <p:oleObj name="Equation" r:id="rId14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8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9" name="Equation" r:id="rId16" imgW="291973" imgH="304668" progId="Equation.3">
                  <p:embed/>
                </p:oleObj>
              </mc:Choice>
              <mc:Fallback>
                <p:oleObj name="Equation" r:id="rId16" imgW="291973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6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0" name="Equation" r:id="rId18" imgW="317225" imgH="406048" progId="Equation.3">
                  <p:embed/>
                </p:oleObj>
              </mc:Choice>
              <mc:Fallback>
                <p:oleObj name="Equation" r:id="rId18" imgW="317225" imgH="40604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1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8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49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50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2" name="Equation" r:id="rId21" imgW="418918" imgH="114250" progId="Equation.3">
                  <p:embed/>
                </p:oleObj>
              </mc:Choice>
              <mc:Fallback>
                <p:oleObj name="Equation" r:id="rId21" imgW="418918" imgH="1142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1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52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3" name="Equation" r:id="rId23" imgW="418918" imgH="114250" progId="Equation.3">
                  <p:embed/>
                </p:oleObj>
              </mc:Choice>
              <mc:Fallback>
                <p:oleObj name="Equation" r:id="rId23" imgW="418918" imgH="1142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AutoShape 28"/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4" name="AutoShape 29"/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5" name="Line 30"/>
          <p:cNvSpPr>
            <a:spLocks noChangeShapeType="1"/>
          </p:cNvSpPr>
          <p:nvPr/>
        </p:nvSpPr>
        <p:spPr bwMode="auto">
          <a:xfrm>
            <a:off x="1828800" y="4191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6" name="Line 31"/>
          <p:cNvSpPr>
            <a:spLocks noChangeShapeType="1"/>
          </p:cNvSpPr>
          <p:nvPr/>
        </p:nvSpPr>
        <p:spPr bwMode="auto">
          <a:xfrm>
            <a:off x="1828800" y="48768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7" name="Line 32"/>
          <p:cNvSpPr>
            <a:spLocks noChangeShapeType="1"/>
          </p:cNvSpPr>
          <p:nvPr/>
        </p:nvSpPr>
        <p:spPr bwMode="auto">
          <a:xfrm>
            <a:off x="2209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8" name="Line 33"/>
          <p:cNvSpPr>
            <a:spLocks noChangeShapeType="1"/>
          </p:cNvSpPr>
          <p:nvPr/>
        </p:nvSpPr>
        <p:spPr bwMode="auto">
          <a:xfrm>
            <a:off x="27432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59" name="Line 34"/>
          <p:cNvSpPr>
            <a:spLocks noChangeShapeType="1"/>
          </p:cNvSpPr>
          <p:nvPr/>
        </p:nvSpPr>
        <p:spPr bwMode="auto">
          <a:xfrm>
            <a:off x="32766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60" name="Line 35"/>
          <p:cNvSpPr>
            <a:spLocks noChangeShapeType="1"/>
          </p:cNvSpPr>
          <p:nvPr/>
        </p:nvSpPr>
        <p:spPr bwMode="auto">
          <a:xfrm>
            <a:off x="38100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61" name="Line 36"/>
          <p:cNvSpPr>
            <a:spLocks noChangeShapeType="1"/>
          </p:cNvSpPr>
          <p:nvPr/>
        </p:nvSpPr>
        <p:spPr bwMode="auto">
          <a:xfrm>
            <a:off x="64770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62" name="Line 37"/>
          <p:cNvSpPr>
            <a:spLocks noChangeShapeType="1"/>
          </p:cNvSpPr>
          <p:nvPr/>
        </p:nvSpPr>
        <p:spPr bwMode="auto">
          <a:xfrm>
            <a:off x="70104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63" name="Line 38"/>
          <p:cNvSpPr>
            <a:spLocks noChangeShapeType="1"/>
          </p:cNvSpPr>
          <p:nvPr/>
        </p:nvSpPr>
        <p:spPr bwMode="auto">
          <a:xfrm>
            <a:off x="80772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64" name="Line 39"/>
          <p:cNvSpPr>
            <a:spLocks noChangeShapeType="1"/>
          </p:cNvSpPr>
          <p:nvPr/>
        </p:nvSpPr>
        <p:spPr bwMode="auto">
          <a:xfrm flipV="1"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65" name="Object 40"/>
          <p:cNvGraphicFramePr>
            <a:graphicFrameLocks noChangeAspect="1"/>
          </p:cNvGraphicFramePr>
          <p:nvPr/>
        </p:nvGraphicFramePr>
        <p:xfrm>
          <a:off x="23622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4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6" name="Object 41"/>
          <p:cNvGraphicFramePr>
            <a:graphicFrameLocks noChangeAspect="1"/>
          </p:cNvGraphicFramePr>
          <p:nvPr/>
        </p:nvGraphicFramePr>
        <p:xfrm>
          <a:off x="7696200" y="4343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5" name="Equation" r:id="rId25" imgW="253890" imgH="380835" progId="Equation.3">
                  <p:embed/>
                </p:oleObj>
              </mc:Choice>
              <mc:Fallback>
                <p:oleObj name="Equation" r:id="rId25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3434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7" name="Object 42"/>
          <p:cNvGraphicFramePr>
            <a:graphicFrameLocks noChangeAspect="1"/>
          </p:cNvGraphicFramePr>
          <p:nvPr/>
        </p:nvGraphicFramePr>
        <p:xfrm>
          <a:off x="2698750" y="52197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6" name="Equation" r:id="rId26" imgW="533169" imgH="609336" progId="Equation.3">
                  <p:embed/>
                </p:oleObj>
              </mc:Choice>
              <mc:Fallback>
                <p:oleObj name="Equation" r:id="rId26" imgW="533169" imgH="60933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2197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8" name="Object 43"/>
          <p:cNvGraphicFramePr>
            <a:graphicFrameLocks noChangeAspect="1"/>
          </p:cNvGraphicFramePr>
          <p:nvPr/>
        </p:nvGraphicFramePr>
        <p:xfrm>
          <a:off x="3505200" y="4343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7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43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9" name="Object 44"/>
          <p:cNvGraphicFramePr>
            <a:graphicFrameLocks noChangeAspect="1"/>
          </p:cNvGraphicFramePr>
          <p:nvPr/>
        </p:nvGraphicFramePr>
        <p:xfrm>
          <a:off x="8229600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8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0" name="Object 45"/>
          <p:cNvGraphicFramePr>
            <a:graphicFrameLocks noChangeAspect="1"/>
          </p:cNvGraphicFramePr>
          <p:nvPr/>
        </p:nvGraphicFramePr>
        <p:xfrm>
          <a:off x="2940050" y="4354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9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354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1" name="Object 46"/>
          <p:cNvGraphicFramePr>
            <a:graphicFrameLocks noChangeAspect="1"/>
          </p:cNvGraphicFramePr>
          <p:nvPr/>
        </p:nvGraphicFramePr>
        <p:xfrm>
          <a:off x="4648200" y="3048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0" name="Equation" r:id="rId31" imgW="1040948" imgH="431613" progId="Equation.3">
                  <p:embed/>
                </p:oleObj>
              </mc:Choice>
              <mc:Fallback>
                <p:oleObj name="Equation" r:id="rId31" imgW="1040948" imgH="4316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2" name="Object 47"/>
          <p:cNvGraphicFramePr>
            <a:graphicFrameLocks noChangeAspect="1"/>
          </p:cNvGraphicFramePr>
          <p:nvPr/>
        </p:nvGraphicFramePr>
        <p:xfrm>
          <a:off x="5105400" y="44958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1" name="Equation" r:id="rId33" imgW="418918" imgH="114250" progId="Equation.3">
                  <p:embed/>
                </p:oleObj>
              </mc:Choice>
              <mc:Fallback>
                <p:oleObj name="Equation" r:id="rId33" imgW="418918" imgH="11425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3" name="Line 48"/>
          <p:cNvSpPr>
            <a:spLocks noChangeShapeType="1"/>
          </p:cNvSpPr>
          <p:nvPr/>
        </p:nvSpPr>
        <p:spPr bwMode="auto">
          <a:xfrm>
            <a:off x="7543800" y="419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7874" name="AutoShape 49"/>
          <p:cNvSpPr>
            <a:spLocks/>
          </p:cNvSpPr>
          <p:nvPr/>
        </p:nvSpPr>
        <p:spPr bwMode="auto">
          <a:xfrm rot="-5413608">
            <a:off x="4913313" y="14811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7875" name="Object 50"/>
          <p:cNvGraphicFramePr>
            <a:graphicFrameLocks noChangeAspect="1"/>
          </p:cNvGraphicFramePr>
          <p:nvPr/>
        </p:nvGraphicFramePr>
        <p:xfrm>
          <a:off x="7239000" y="4343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2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43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6" name="Object 51"/>
          <p:cNvGraphicFramePr>
            <a:graphicFrameLocks noChangeAspect="1"/>
          </p:cNvGraphicFramePr>
          <p:nvPr/>
        </p:nvGraphicFramePr>
        <p:xfrm>
          <a:off x="6629400" y="4343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3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43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7" name="Text Box 52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77878" name="Text Box 53"/>
          <p:cNvSpPr txBox="1">
            <a:spLocks noChangeArrowheads="1"/>
          </p:cNvSpPr>
          <p:nvPr/>
        </p:nvSpPr>
        <p:spPr bwMode="auto">
          <a:xfrm>
            <a:off x="228600" y="41910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77879" name="Text Box 54"/>
          <p:cNvSpPr txBox="1">
            <a:spLocks noChangeArrowheads="1"/>
          </p:cNvSpPr>
          <p:nvPr/>
        </p:nvSpPr>
        <p:spPr bwMode="auto">
          <a:xfrm>
            <a:off x="3429000" y="52578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77880" name="Text Box 55"/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CAB98E-0F99-4AD9-ADCA-92228E14CDD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8851" name="Line 2"/>
          <p:cNvSpPr>
            <a:spLocks noChangeShapeType="1"/>
          </p:cNvSpPr>
          <p:nvPr/>
        </p:nvSpPr>
        <p:spPr bwMode="auto">
          <a:xfrm>
            <a:off x="1828800" y="37338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>
            <a:off x="1828800" y="4419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3" name="Line 4"/>
          <p:cNvSpPr>
            <a:spLocks noChangeShapeType="1"/>
          </p:cNvSpPr>
          <p:nvPr/>
        </p:nvSpPr>
        <p:spPr bwMode="auto">
          <a:xfrm>
            <a:off x="22098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>
            <a:off x="2743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>
            <a:off x="3276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>
            <a:off x="3810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7" name="Line 8"/>
          <p:cNvSpPr>
            <a:spLocks noChangeShapeType="1"/>
          </p:cNvSpPr>
          <p:nvPr/>
        </p:nvSpPr>
        <p:spPr bwMode="auto">
          <a:xfrm>
            <a:off x="6477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7010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80772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 flipV="1">
            <a:off x="2971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61" name="Object 12"/>
          <p:cNvGraphicFramePr>
            <a:graphicFrameLocks noChangeAspect="1"/>
          </p:cNvGraphicFramePr>
          <p:nvPr/>
        </p:nvGraphicFramePr>
        <p:xfrm>
          <a:off x="2362200" y="3886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3"/>
          <p:cNvGraphicFramePr>
            <a:graphicFrameLocks noChangeAspect="1"/>
          </p:cNvGraphicFramePr>
          <p:nvPr/>
        </p:nvGraphicFramePr>
        <p:xfrm>
          <a:off x="7696200" y="3886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862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4"/>
          <p:cNvGraphicFramePr>
            <a:graphicFrameLocks noChangeAspect="1"/>
          </p:cNvGraphicFramePr>
          <p:nvPr/>
        </p:nvGraphicFramePr>
        <p:xfrm>
          <a:off x="2698750" y="47625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Equation" r:id="rId7" imgW="533169" imgH="609336" progId="Equation.3">
                  <p:embed/>
                </p:oleObj>
              </mc:Choice>
              <mc:Fallback>
                <p:oleObj name="Equation" r:id="rId7" imgW="533169" imgH="609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625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5"/>
          <p:cNvGraphicFramePr>
            <a:graphicFrameLocks noChangeAspect="1"/>
          </p:cNvGraphicFramePr>
          <p:nvPr/>
        </p:nvGraphicFramePr>
        <p:xfrm>
          <a:off x="3505200" y="3886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6"/>
          <p:cNvGraphicFramePr>
            <a:graphicFrameLocks noChangeAspect="1"/>
          </p:cNvGraphicFramePr>
          <p:nvPr/>
        </p:nvGraphicFramePr>
        <p:xfrm>
          <a:off x="8229600" y="3886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11" imgW="253890" imgH="368140" progId="Equation.3">
                  <p:embed/>
                </p:oleObj>
              </mc:Choice>
              <mc:Fallback>
                <p:oleObj name="Equation" r:id="rId11" imgW="253890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886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7"/>
          <p:cNvGraphicFramePr>
            <a:graphicFrameLocks noChangeAspect="1"/>
          </p:cNvGraphicFramePr>
          <p:nvPr/>
        </p:nvGraphicFramePr>
        <p:xfrm>
          <a:off x="2940050" y="3897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12" imgW="165028" imgH="368140" progId="Equation.3">
                  <p:embed/>
                </p:oleObj>
              </mc:Choice>
              <mc:Fallback>
                <p:oleObj name="Equation" r:id="rId12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897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8"/>
          <p:cNvGraphicFramePr>
            <a:graphicFrameLocks noChangeAspect="1"/>
          </p:cNvGraphicFramePr>
          <p:nvPr/>
        </p:nvGraphicFramePr>
        <p:xfrm>
          <a:off x="4648200" y="25908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13" imgW="1040948" imgH="431613" progId="Equation.3">
                  <p:embed/>
                </p:oleObj>
              </mc:Choice>
              <mc:Fallback>
                <p:oleObj name="Equation" r:id="rId13" imgW="1040948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19"/>
          <p:cNvGraphicFramePr>
            <a:graphicFrameLocks noChangeAspect="1"/>
          </p:cNvGraphicFramePr>
          <p:nvPr/>
        </p:nvGraphicFramePr>
        <p:xfrm>
          <a:off x="5105400" y="40386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15" imgW="418918" imgH="114250" progId="Equation.3">
                  <p:embed/>
                </p:oleObj>
              </mc:Choice>
              <mc:Fallback>
                <p:oleObj name="Equation" r:id="rId15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Line 20"/>
          <p:cNvSpPr>
            <a:spLocks noChangeShapeType="1"/>
          </p:cNvSpPr>
          <p:nvPr/>
        </p:nvSpPr>
        <p:spPr bwMode="auto">
          <a:xfrm>
            <a:off x="75438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8870" name="AutoShape 21"/>
          <p:cNvSpPr>
            <a:spLocks/>
          </p:cNvSpPr>
          <p:nvPr/>
        </p:nvSpPr>
        <p:spPr bwMode="auto">
          <a:xfrm rot="-5413608">
            <a:off x="4913313" y="10239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8871" name="Object 22"/>
          <p:cNvGraphicFramePr>
            <a:graphicFrameLocks noChangeAspect="1"/>
          </p:cNvGraphicFramePr>
          <p:nvPr/>
        </p:nvGraphicFramePr>
        <p:xfrm>
          <a:off x="7239000" y="3886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3"/>
          <p:cNvGraphicFramePr>
            <a:graphicFrameLocks noChangeAspect="1"/>
          </p:cNvGraphicFramePr>
          <p:nvPr/>
        </p:nvGraphicFramePr>
        <p:xfrm>
          <a:off x="6629400" y="3886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18" imgW="165028" imgH="368140" progId="Equation.3">
                  <p:embed/>
                </p:oleObj>
              </mc:Choice>
              <mc:Fallback>
                <p:oleObj name="Equation" r:id="rId18" imgW="165028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86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3" name="Text Box 24"/>
          <p:cNvSpPr txBox="1">
            <a:spLocks noChangeArrowheads="1"/>
          </p:cNvSpPr>
          <p:nvPr/>
        </p:nvSpPr>
        <p:spPr bwMode="auto">
          <a:xfrm>
            <a:off x="228600" y="37338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78874" name="Text Box 25"/>
          <p:cNvSpPr txBox="1">
            <a:spLocks noChangeArrowheads="1"/>
          </p:cNvSpPr>
          <p:nvPr/>
        </p:nvSpPr>
        <p:spPr bwMode="auto">
          <a:xfrm>
            <a:off x="3429000" y="4800600"/>
            <a:ext cx="217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78875" name="Line 26"/>
          <p:cNvSpPr>
            <a:spLocks noChangeShapeType="1"/>
          </p:cNvSpPr>
          <p:nvPr/>
        </p:nvSpPr>
        <p:spPr bwMode="auto">
          <a:xfrm>
            <a:off x="7086600" y="19812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78876" name="Text Box 27"/>
          <p:cNvSpPr txBox="1">
            <a:spLocks noChangeArrowheads="1"/>
          </p:cNvSpPr>
          <p:nvPr/>
        </p:nvSpPr>
        <p:spPr bwMode="auto">
          <a:xfrm>
            <a:off x="2590800" y="838200"/>
            <a:ext cx="61166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0 here helps when we use</a:t>
            </a:r>
          </a:p>
          <a:p>
            <a:r>
              <a:rPr lang="en-US"/>
              <a:t>the result for other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38B1054-341F-4E6F-B5A5-708E7DFDDC2E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9875" name="Oval 2"/>
          <p:cNvSpPr>
            <a:spLocks noChangeArrowheads="1"/>
          </p:cNvSpPr>
          <p:nvPr/>
        </p:nvSpPr>
        <p:spPr bwMode="auto">
          <a:xfrm>
            <a:off x="2743200" y="28892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876" name="Object 3"/>
          <p:cNvGraphicFramePr>
            <a:graphicFrameLocks noChangeAspect="1"/>
          </p:cNvGraphicFramePr>
          <p:nvPr/>
        </p:nvGraphicFramePr>
        <p:xfrm>
          <a:off x="609600" y="28892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92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Line 4"/>
          <p:cNvSpPr>
            <a:spLocks noChangeShapeType="1"/>
          </p:cNvSpPr>
          <p:nvPr/>
        </p:nvSpPr>
        <p:spPr bwMode="auto">
          <a:xfrm>
            <a:off x="3429000" y="31940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0" y="101600"/>
            <a:ext cx="5605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5270500" y="29019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880" name="Object 7"/>
          <p:cNvGraphicFramePr>
            <a:graphicFrameLocks noChangeAspect="1"/>
          </p:cNvGraphicFramePr>
          <p:nvPr/>
        </p:nvGraphicFramePr>
        <p:xfrm>
          <a:off x="2895600" y="28892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892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7696200" y="28892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882" name="Object 9"/>
          <p:cNvGraphicFramePr>
            <a:graphicFrameLocks noChangeAspect="1"/>
          </p:cNvGraphicFramePr>
          <p:nvPr/>
        </p:nvGraphicFramePr>
        <p:xfrm>
          <a:off x="5410200" y="28130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130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Oval 10"/>
          <p:cNvSpPr>
            <a:spLocks noChangeArrowheads="1"/>
          </p:cNvSpPr>
          <p:nvPr/>
        </p:nvSpPr>
        <p:spPr bwMode="auto">
          <a:xfrm>
            <a:off x="457200" y="28892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884" name="Object 11"/>
          <p:cNvGraphicFramePr>
            <a:graphicFrameLocks noChangeAspect="1"/>
          </p:cNvGraphicFramePr>
          <p:nvPr/>
        </p:nvGraphicFramePr>
        <p:xfrm>
          <a:off x="7848600" y="28892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8892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5943600" y="31940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86" name="Freeform 13"/>
          <p:cNvSpPr>
            <a:spLocks/>
          </p:cNvSpPr>
          <p:nvPr/>
        </p:nvSpPr>
        <p:spPr bwMode="auto">
          <a:xfrm>
            <a:off x="2438400" y="18986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9887" name="Object 14"/>
          <p:cNvGraphicFramePr>
            <a:graphicFrameLocks noChangeAspect="1"/>
          </p:cNvGraphicFramePr>
          <p:nvPr/>
        </p:nvGraphicFramePr>
        <p:xfrm>
          <a:off x="3454400" y="27368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7368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5"/>
          <p:cNvGraphicFramePr>
            <a:graphicFrameLocks noChangeAspect="1"/>
          </p:cNvGraphicFramePr>
          <p:nvPr/>
        </p:nvGraphicFramePr>
        <p:xfrm>
          <a:off x="6007100" y="27479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7479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Freeform 16"/>
          <p:cNvSpPr>
            <a:spLocks/>
          </p:cNvSpPr>
          <p:nvPr/>
        </p:nvSpPr>
        <p:spPr bwMode="auto">
          <a:xfrm>
            <a:off x="7391400" y="18986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9890" name="Object 17"/>
          <p:cNvGraphicFramePr>
            <a:graphicFrameLocks noChangeAspect="1"/>
          </p:cNvGraphicFramePr>
          <p:nvPr/>
        </p:nvGraphicFramePr>
        <p:xfrm>
          <a:off x="7353300" y="14414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14414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8"/>
          <p:cNvGraphicFramePr>
            <a:graphicFrameLocks noChangeAspect="1"/>
          </p:cNvGraphicFramePr>
          <p:nvPr/>
        </p:nvGraphicFramePr>
        <p:xfrm>
          <a:off x="7321550" y="38798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0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38798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9"/>
          <p:cNvGraphicFramePr>
            <a:graphicFrameLocks noChangeAspect="1"/>
          </p:cNvGraphicFramePr>
          <p:nvPr/>
        </p:nvGraphicFramePr>
        <p:xfrm>
          <a:off x="1225550" y="27432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7432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Freeform 20"/>
          <p:cNvSpPr>
            <a:spLocks/>
          </p:cNvSpPr>
          <p:nvPr/>
        </p:nvSpPr>
        <p:spPr bwMode="auto">
          <a:xfrm>
            <a:off x="152400" y="18986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9894" name="Object 21"/>
          <p:cNvGraphicFramePr>
            <a:graphicFrameLocks noChangeAspect="1"/>
          </p:cNvGraphicFramePr>
          <p:nvPr/>
        </p:nvGraphicFramePr>
        <p:xfrm>
          <a:off x="120650" y="1371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3716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2"/>
          <p:cNvGraphicFramePr>
            <a:graphicFrameLocks noChangeAspect="1"/>
          </p:cNvGraphicFramePr>
          <p:nvPr/>
        </p:nvGraphicFramePr>
        <p:xfrm>
          <a:off x="6400800" y="44180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3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180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Oval 23"/>
          <p:cNvSpPr>
            <a:spLocks noChangeArrowheads="1"/>
          </p:cNvSpPr>
          <p:nvPr/>
        </p:nvSpPr>
        <p:spPr bwMode="auto">
          <a:xfrm>
            <a:off x="6324600" y="44132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97" name="Line 24"/>
          <p:cNvSpPr>
            <a:spLocks noChangeShapeType="1"/>
          </p:cNvSpPr>
          <p:nvPr/>
        </p:nvSpPr>
        <p:spPr bwMode="auto">
          <a:xfrm>
            <a:off x="1143000" y="31940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9898" name="Oval 25"/>
          <p:cNvSpPr>
            <a:spLocks noChangeArrowheads="1"/>
          </p:cNvSpPr>
          <p:nvPr/>
        </p:nvSpPr>
        <p:spPr bwMode="auto">
          <a:xfrm>
            <a:off x="6172200" y="42672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79899" name="Object 26"/>
          <p:cNvGraphicFramePr>
            <a:graphicFrameLocks noChangeAspect="1"/>
          </p:cNvGraphicFramePr>
          <p:nvPr/>
        </p:nvGraphicFramePr>
        <p:xfrm>
          <a:off x="2451100" y="14414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4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414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0" name="Line 27"/>
          <p:cNvSpPr>
            <a:spLocks noChangeShapeType="1"/>
          </p:cNvSpPr>
          <p:nvPr/>
        </p:nvSpPr>
        <p:spPr bwMode="auto">
          <a:xfrm>
            <a:off x="0" y="3194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79901" name="Line 28"/>
          <p:cNvSpPr>
            <a:spLocks noChangeShapeType="1"/>
          </p:cNvSpPr>
          <p:nvPr/>
        </p:nvSpPr>
        <p:spPr bwMode="auto">
          <a:xfrm flipH="1">
            <a:off x="7010400" y="34226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79902" name="Object 29"/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Equation" r:id="rId26" imgW="2997200" imgH="533400" progId="Equation.3">
                  <p:embed/>
                </p:oleObj>
              </mc:Choice>
              <mc:Fallback>
                <p:oleObj name="Equation" r:id="rId26" imgW="29972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FCE455C-ADB3-4BF1-A32D-6B707B8EA1A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386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80900" name="Object 3"/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4"/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6" name="Equation" r:id="rId5" imgW="1244600" imgH="520700" progId="Equation.3">
                  <p:embed/>
                </p:oleObj>
              </mc:Choice>
              <mc:Fallback>
                <p:oleObj name="Equation" r:id="rId5" imgW="12446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4" name="Line 7"/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5" name="Line 8"/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6" name="Line 9"/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7" name="Line 10"/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8" name="Line 11"/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09" name="Line 12"/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10" name="Line 13"/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11" name="Line 14"/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0912" name="Object 15"/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6"/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8" name="Equation" r:id="rId9" imgW="253890" imgH="380835" progId="Equation.3">
                  <p:embed/>
                </p:oleObj>
              </mc:Choice>
              <mc:Fallback>
                <p:oleObj name="Equation" r:id="rId9" imgW="253890" imgH="3808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7"/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Equation" r:id="rId11" imgW="444307" imgH="533169" progId="Equation.3">
                  <p:embed/>
                </p:oleObj>
              </mc:Choice>
              <mc:Fallback>
                <p:oleObj name="Equation" r:id="rId11" imgW="444307" imgH="5331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8"/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19"/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15" imgW="165028" imgH="368140" progId="Equation.3">
                  <p:embed/>
                </p:oleObj>
              </mc:Choice>
              <mc:Fallback>
                <p:oleObj name="Equation" r:id="rId15" imgW="165028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0"/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17" imgW="253890" imgH="368140" progId="Equation.3">
                  <p:embed/>
                </p:oleObj>
              </mc:Choice>
              <mc:Fallback>
                <p:oleObj name="Equation" r:id="rId17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Object 21"/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18" imgW="165028" imgH="368140" progId="Equation.3">
                  <p:embed/>
                </p:oleObj>
              </mc:Choice>
              <mc:Fallback>
                <p:oleObj name="Equation" r:id="rId18" imgW="165028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2"/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19" imgW="165028" imgH="368140" progId="Equation.3">
                  <p:embed/>
                </p:oleObj>
              </mc:Choice>
              <mc:Fallback>
                <p:oleObj name="Equation" r:id="rId19" imgW="165028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Text Box 23"/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80921" name="Object 24"/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20" imgW="291973" imgH="304668" progId="Equation.3">
                  <p:embed/>
                </p:oleObj>
              </mc:Choice>
              <mc:Fallback>
                <p:oleObj name="Equation" r:id="rId20" imgW="291973" imgH="3046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25"/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22" imgW="317225" imgH="406048" progId="Equation.3">
                  <p:embed/>
                </p:oleObj>
              </mc:Choice>
              <mc:Fallback>
                <p:oleObj name="Equation" r:id="rId22" imgW="317225" imgH="40604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Text Box 26"/>
          <p:cNvSpPr txBox="1">
            <a:spLocks noChangeArrowheads="1"/>
          </p:cNvSpPr>
          <p:nvPr/>
        </p:nvSpPr>
        <p:spPr bwMode="auto">
          <a:xfrm>
            <a:off x="5486400" y="32004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80924" name="Line 27"/>
          <p:cNvSpPr>
            <a:spLocks noChangeShapeType="1"/>
          </p:cNvSpPr>
          <p:nvPr/>
        </p:nvSpPr>
        <p:spPr bwMode="auto">
          <a:xfrm>
            <a:off x="4572000" y="434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25" name="Line 28"/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26" name="Line 29"/>
          <p:cNvSpPr>
            <a:spLocks noChangeShapeType="1"/>
          </p:cNvSpPr>
          <p:nvPr/>
        </p:nvSpPr>
        <p:spPr bwMode="auto">
          <a:xfrm>
            <a:off x="4953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27" name="Line 30"/>
          <p:cNvSpPr>
            <a:spLocks noChangeShapeType="1"/>
          </p:cNvSpPr>
          <p:nvPr/>
        </p:nvSpPr>
        <p:spPr bwMode="auto">
          <a:xfrm>
            <a:off x="54864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28" name="Line 31"/>
          <p:cNvSpPr>
            <a:spLocks noChangeShapeType="1"/>
          </p:cNvSpPr>
          <p:nvPr/>
        </p:nvSpPr>
        <p:spPr bwMode="auto">
          <a:xfrm>
            <a:off x="60198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29" name="Line 32"/>
          <p:cNvSpPr>
            <a:spLocks noChangeShapeType="1"/>
          </p:cNvSpPr>
          <p:nvPr/>
        </p:nvSpPr>
        <p:spPr bwMode="auto">
          <a:xfrm>
            <a:off x="65532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30" name="Line 33"/>
          <p:cNvSpPr>
            <a:spLocks noChangeShapeType="1"/>
          </p:cNvSpPr>
          <p:nvPr/>
        </p:nvSpPr>
        <p:spPr bwMode="auto">
          <a:xfrm>
            <a:off x="70866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31" name="Line 34"/>
          <p:cNvSpPr>
            <a:spLocks noChangeShapeType="1"/>
          </p:cNvSpPr>
          <p:nvPr/>
        </p:nvSpPr>
        <p:spPr bwMode="auto">
          <a:xfrm>
            <a:off x="7620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32" name="Line 35"/>
          <p:cNvSpPr>
            <a:spLocks noChangeShapeType="1"/>
          </p:cNvSpPr>
          <p:nvPr/>
        </p:nvSpPr>
        <p:spPr bwMode="auto">
          <a:xfrm>
            <a:off x="81534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0933" name="Line 36"/>
          <p:cNvSpPr>
            <a:spLocks noChangeShapeType="1"/>
          </p:cNvSpPr>
          <p:nvPr/>
        </p:nvSpPr>
        <p:spPr bwMode="auto">
          <a:xfrm flipV="1">
            <a:off x="5715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0934" name="Object 37"/>
          <p:cNvGraphicFramePr>
            <a:graphicFrameLocks noChangeAspect="1"/>
          </p:cNvGraphicFramePr>
          <p:nvPr/>
        </p:nvGraphicFramePr>
        <p:xfrm>
          <a:off x="51054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38"/>
          <p:cNvGraphicFramePr>
            <a:graphicFrameLocks noChangeAspect="1"/>
          </p:cNvGraphicFramePr>
          <p:nvPr/>
        </p:nvGraphicFramePr>
        <p:xfrm>
          <a:off x="7772400" y="4495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25" imgW="253890" imgH="380835" progId="Equation.3">
                  <p:embed/>
                </p:oleObj>
              </mc:Choice>
              <mc:Fallback>
                <p:oleObj name="Equation" r:id="rId25" imgW="253890" imgH="380835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95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6" name="Object 39"/>
          <p:cNvGraphicFramePr>
            <a:graphicFrameLocks noChangeAspect="1"/>
          </p:cNvGraphicFramePr>
          <p:nvPr/>
        </p:nvGraphicFramePr>
        <p:xfrm>
          <a:off x="5486400" y="5414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26" imgW="444307" imgH="520474" progId="Equation.3">
                  <p:embed/>
                </p:oleObj>
              </mc:Choice>
              <mc:Fallback>
                <p:oleObj name="Equation" r:id="rId26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414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7" name="Object 40"/>
          <p:cNvGraphicFramePr>
            <a:graphicFrameLocks noChangeAspect="1"/>
          </p:cNvGraphicFramePr>
          <p:nvPr/>
        </p:nvGraphicFramePr>
        <p:xfrm>
          <a:off x="6248400" y="4495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495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8" name="Object 41"/>
          <p:cNvGraphicFramePr>
            <a:graphicFrameLocks noChangeAspect="1"/>
          </p:cNvGraphicFramePr>
          <p:nvPr/>
        </p:nvGraphicFramePr>
        <p:xfrm>
          <a:off x="7283450" y="4506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4506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9" name="Object 42"/>
          <p:cNvGraphicFramePr>
            <a:graphicFrameLocks noChangeAspect="1"/>
          </p:cNvGraphicFramePr>
          <p:nvPr/>
        </p:nvGraphicFramePr>
        <p:xfrm>
          <a:off x="8305800" y="4495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2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495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0" name="Object 43"/>
          <p:cNvGraphicFramePr>
            <a:graphicFrameLocks noChangeAspect="1"/>
          </p:cNvGraphicFramePr>
          <p:nvPr/>
        </p:nvGraphicFramePr>
        <p:xfrm>
          <a:off x="5683250" y="4506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3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506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1" name="Object 44"/>
          <p:cNvGraphicFramePr>
            <a:graphicFrameLocks noChangeAspect="1"/>
          </p:cNvGraphicFramePr>
          <p:nvPr/>
        </p:nvGraphicFramePr>
        <p:xfrm>
          <a:off x="6781800" y="4495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2" name="Object 45"/>
          <p:cNvGraphicFramePr>
            <a:graphicFrameLocks noChangeAspect="1"/>
          </p:cNvGraphicFramePr>
          <p:nvPr/>
        </p:nvGraphicFramePr>
        <p:xfrm>
          <a:off x="6172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5" name="Equation" r:id="rId33" imgW="1040948" imgH="431613" progId="Equation.3">
                  <p:embed/>
                </p:oleObj>
              </mc:Choice>
              <mc:Fallback>
                <p:oleObj name="Equation" r:id="rId33" imgW="1040948" imgH="431613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3" name="Text Box 46"/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(=2)</a:t>
            </a:r>
          </a:p>
        </p:txBody>
      </p:sp>
      <p:sp>
        <p:nvSpPr>
          <p:cNvPr id="80944" name="Text Box 47"/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ABA3A73-BA45-4D67-AA2C-13077E93153B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79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3" name="Oval 2"/>
          <p:cNvSpPr>
            <a:spLocks noChangeArrowheads="1"/>
          </p:cNvSpPr>
          <p:nvPr/>
        </p:nvSpPr>
        <p:spPr bwMode="auto">
          <a:xfrm>
            <a:off x="457200" y="38846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4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7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8" name="Line 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29" name="Line 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30" name="Line 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31" name="Line 1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33" name="Line 12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934" name="Object 13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9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4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0" name="Equation" r:id="rId5" imgW="253890" imgH="380835" progId="Equation.3">
                  <p:embed/>
                </p:oleObj>
              </mc:Choice>
              <mc:Fallback>
                <p:oleObj name="Equation" r:id="rId5" imgW="253890" imgH="38083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5"/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1" name="Equation" r:id="rId7" imgW="444307" imgH="533169" progId="Equation.3">
                  <p:embed/>
                </p:oleObj>
              </mc:Choice>
              <mc:Fallback>
                <p:oleObj name="Equation" r:id="rId7" imgW="444307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6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2" name="Equation" r:id="rId9" imgW="165028" imgH="368140" progId="Equation.3">
                  <p:embed/>
                </p:oleObj>
              </mc:Choice>
              <mc:Fallback>
                <p:oleObj name="Equation" r:id="rId9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7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11" imgW="165028" imgH="368140" progId="Equation.3">
                  <p:embed/>
                </p:oleObj>
              </mc:Choice>
              <mc:Fallback>
                <p:oleObj name="Equation" r:id="rId11" imgW="165028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9" name="Text Box 18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81940" name="Object 19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13" imgW="253890" imgH="368140" progId="Equation.3">
                  <p:embed/>
                </p:oleObj>
              </mc:Choice>
              <mc:Fallback>
                <p:oleObj name="Equation" r:id="rId13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1" name="Oval 20"/>
          <p:cNvSpPr>
            <a:spLocks noChangeArrowheads="1"/>
          </p:cNvSpPr>
          <p:nvPr/>
        </p:nvSpPr>
        <p:spPr bwMode="auto">
          <a:xfrm>
            <a:off x="2743200" y="3884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942" name="Object 21"/>
          <p:cNvGraphicFramePr>
            <a:graphicFrameLocks noChangeAspect="1"/>
          </p:cNvGraphicFramePr>
          <p:nvPr/>
        </p:nvGraphicFramePr>
        <p:xfrm>
          <a:off x="609600" y="38846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14" imgW="444307" imgH="533169" progId="Equation.3">
                  <p:embed/>
                </p:oleObj>
              </mc:Choice>
              <mc:Fallback>
                <p:oleObj name="Equation" r:id="rId14" imgW="444307" imgH="53316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46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Line 22"/>
          <p:cNvSpPr>
            <a:spLocks noChangeShapeType="1"/>
          </p:cNvSpPr>
          <p:nvPr/>
        </p:nvSpPr>
        <p:spPr bwMode="auto">
          <a:xfrm>
            <a:off x="3429000" y="41894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44" name="Oval 23"/>
          <p:cNvSpPr>
            <a:spLocks noChangeArrowheads="1"/>
          </p:cNvSpPr>
          <p:nvPr/>
        </p:nvSpPr>
        <p:spPr bwMode="auto">
          <a:xfrm>
            <a:off x="5270500" y="38973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945" name="Object 24"/>
          <p:cNvGraphicFramePr>
            <a:graphicFrameLocks noChangeAspect="1"/>
          </p:cNvGraphicFramePr>
          <p:nvPr/>
        </p:nvGraphicFramePr>
        <p:xfrm>
          <a:off x="2895600" y="3884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6" name="Equation" r:id="rId15" imgW="380835" imgH="520474" progId="Equation.3">
                  <p:embed/>
                </p:oleObj>
              </mc:Choice>
              <mc:Fallback>
                <p:oleObj name="Equation" r:id="rId15" imgW="380835" imgH="5204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46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Oval 25"/>
          <p:cNvSpPr>
            <a:spLocks noChangeArrowheads="1"/>
          </p:cNvSpPr>
          <p:nvPr/>
        </p:nvSpPr>
        <p:spPr bwMode="auto">
          <a:xfrm>
            <a:off x="7696200" y="3884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947" name="Object 26"/>
          <p:cNvGraphicFramePr>
            <a:graphicFrameLocks noChangeAspect="1"/>
          </p:cNvGraphicFramePr>
          <p:nvPr/>
        </p:nvGraphicFramePr>
        <p:xfrm>
          <a:off x="5410200" y="3808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7" name="Equation" r:id="rId17" imgW="444307" imgH="520474" progId="Equation.3">
                  <p:embed/>
                </p:oleObj>
              </mc:Choice>
              <mc:Fallback>
                <p:oleObj name="Equation" r:id="rId17" imgW="444307" imgH="5204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08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8" name="Object 27"/>
          <p:cNvGraphicFramePr>
            <a:graphicFrameLocks noChangeAspect="1"/>
          </p:cNvGraphicFramePr>
          <p:nvPr/>
        </p:nvGraphicFramePr>
        <p:xfrm>
          <a:off x="7848600" y="3884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name="Equation" r:id="rId19" imgW="431613" imgH="533169" progId="Equation.3">
                  <p:embed/>
                </p:oleObj>
              </mc:Choice>
              <mc:Fallback>
                <p:oleObj name="Equation" r:id="rId19" imgW="431613" imgH="5331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846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Line 28"/>
          <p:cNvSpPr>
            <a:spLocks noChangeShapeType="1"/>
          </p:cNvSpPr>
          <p:nvPr/>
        </p:nvSpPr>
        <p:spPr bwMode="auto">
          <a:xfrm>
            <a:off x="5943600" y="41894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50" name="Freeform 29"/>
          <p:cNvSpPr>
            <a:spLocks/>
          </p:cNvSpPr>
          <p:nvPr/>
        </p:nvSpPr>
        <p:spPr bwMode="auto">
          <a:xfrm>
            <a:off x="2438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51" name="Object 30"/>
          <p:cNvGraphicFramePr>
            <a:graphicFrameLocks noChangeAspect="1"/>
          </p:cNvGraphicFramePr>
          <p:nvPr/>
        </p:nvGraphicFramePr>
        <p:xfrm>
          <a:off x="3454400" y="37322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name="Equation" r:id="rId21" imgW="1549400" imgH="457200" progId="Equation.3">
                  <p:embed/>
                </p:oleObj>
              </mc:Choice>
              <mc:Fallback>
                <p:oleObj name="Equation" r:id="rId21" imgW="154940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7322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31"/>
          <p:cNvGraphicFramePr>
            <a:graphicFrameLocks noChangeAspect="1"/>
          </p:cNvGraphicFramePr>
          <p:nvPr/>
        </p:nvGraphicFramePr>
        <p:xfrm>
          <a:off x="6007100" y="37433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0" name="Equation" r:id="rId23" imgW="1460500" imgH="457200" progId="Equation.3">
                  <p:embed/>
                </p:oleObj>
              </mc:Choice>
              <mc:Fallback>
                <p:oleObj name="Equation" r:id="rId23" imgW="14605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7433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3" name="Freeform 32"/>
          <p:cNvSpPr>
            <a:spLocks/>
          </p:cNvSpPr>
          <p:nvPr/>
        </p:nvSpPr>
        <p:spPr bwMode="auto">
          <a:xfrm>
            <a:off x="7391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54" name="Object 33"/>
          <p:cNvGraphicFramePr>
            <a:graphicFrameLocks noChangeAspect="1"/>
          </p:cNvGraphicFramePr>
          <p:nvPr/>
        </p:nvGraphicFramePr>
        <p:xfrm>
          <a:off x="7353300" y="24368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name="Equation" r:id="rId25" imgW="1384300" imgH="457200" progId="Equation.3">
                  <p:embed/>
                </p:oleObj>
              </mc:Choice>
              <mc:Fallback>
                <p:oleObj name="Equation" r:id="rId25" imgW="13843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4368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5" name="Object 34"/>
          <p:cNvGraphicFramePr>
            <a:graphicFrameLocks noChangeAspect="1"/>
          </p:cNvGraphicFramePr>
          <p:nvPr/>
        </p:nvGraphicFramePr>
        <p:xfrm>
          <a:off x="7321550" y="48752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name="Equation" r:id="rId27" imgW="1587500" imgH="457200" progId="Equation.3">
                  <p:embed/>
                </p:oleObj>
              </mc:Choice>
              <mc:Fallback>
                <p:oleObj name="Equation" r:id="rId27" imgW="15875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8752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6" name="Object 35"/>
          <p:cNvGraphicFramePr>
            <a:graphicFrameLocks noChangeAspect="1"/>
          </p:cNvGraphicFramePr>
          <p:nvPr/>
        </p:nvGraphicFramePr>
        <p:xfrm>
          <a:off x="1225550" y="37385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29" imgW="1485900" imgH="457200" progId="Equation.3">
                  <p:embed/>
                </p:oleObj>
              </mc:Choice>
              <mc:Fallback>
                <p:oleObj name="Equation" r:id="rId29" imgW="14859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7385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7" name="Freeform 36"/>
          <p:cNvSpPr>
            <a:spLocks/>
          </p:cNvSpPr>
          <p:nvPr/>
        </p:nvSpPr>
        <p:spPr bwMode="auto">
          <a:xfrm>
            <a:off x="152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58" name="Object 37"/>
          <p:cNvGraphicFramePr>
            <a:graphicFrameLocks noChangeAspect="1"/>
          </p:cNvGraphicFramePr>
          <p:nvPr/>
        </p:nvGraphicFramePr>
        <p:xfrm>
          <a:off x="120650" y="23669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4" name="Equation" r:id="rId31" imgW="1409700" imgH="457200" progId="Equation.3">
                  <p:embed/>
                </p:oleObj>
              </mc:Choice>
              <mc:Fallback>
                <p:oleObj name="Equation" r:id="rId31" imgW="140970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3669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9" name="Object 38"/>
          <p:cNvGraphicFramePr>
            <a:graphicFrameLocks noChangeAspect="1"/>
          </p:cNvGraphicFramePr>
          <p:nvPr/>
        </p:nvGraphicFramePr>
        <p:xfrm>
          <a:off x="6400800" y="54133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5" name="Equation" r:id="rId33" imgW="444307" imgH="520474" progId="Equation.3">
                  <p:embed/>
                </p:oleObj>
              </mc:Choice>
              <mc:Fallback>
                <p:oleObj name="Equation" r:id="rId33" imgW="444307" imgH="52047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133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0" name="Oval 39"/>
          <p:cNvSpPr>
            <a:spLocks noChangeArrowheads="1"/>
          </p:cNvSpPr>
          <p:nvPr/>
        </p:nvSpPr>
        <p:spPr bwMode="auto">
          <a:xfrm>
            <a:off x="6324600" y="5408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61" name="Line 40"/>
          <p:cNvSpPr>
            <a:spLocks noChangeShapeType="1"/>
          </p:cNvSpPr>
          <p:nvPr/>
        </p:nvSpPr>
        <p:spPr bwMode="auto">
          <a:xfrm>
            <a:off x="1143000" y="41894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1962" name="Oval 41"/>
          <p:cNvSpPr>
            <a:spLocks noChangeArrowheads="1"/>
          </p:cNvSpPr>
          <p:nvPr/>
        </p:nvSpPr>
        <p:spPr bwMode="auto">
          <a:xfrm>
            <a:off x="6172200" y="52562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1963" name="Object 42"/>
          <p:cNvGraphicFramePr>
            <a:graphicFrameLocks noChangeAspect="1"/>
          </p:cNvGraphicFramePr>
          <p:nvPr/>
        </p:nvGraphicFramePr>
        <p:xfrm>
          <a:off x="2451100" y="24368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6" name="Equation" r:id="rId35" imgW="1409700" imgH="457200" progId="Equation.3">
                  <p:embed/>
                </p:oleObj>
              </mc:Choice>
              <mc:Fallback>
                <p:oleObj name="Equation" r:id="rId35" imgW="14097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4368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4" name="Line 43"/>
          <p:cNvSpPr>
            <a:spLocks noChangeShapeType="1"/>
          </p:cNvSpPr>
          <p:nvPr/>
        </p:nvSpPr>
        <p:spPr bwMode="auto">
          <a:xfrm>
            <a:off x="0" y="4189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1965" name="Line 44"/>
          <p:cNvSpPr>
            <a:spLocks noChangeShapeType="1"/>
          </p:cNvSpPr>
          <p:nvPr/>
        </p:nvSpPr>
        <p:spPr bwMode="auto">
          <a:xfrm flipH="1">
            <a:off x="7010400" y="44180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1966" name="Object 45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7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7" name="Object 46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8" name="Oval 47"/>
          <p:cNvSpPr>
            <a:spLocks noChangeArrowheads="1"/>
          </p:cNvSpPr>
          <p:nvPr/>
        </p:nvSpPr>
        <p:spPr bwMode="auto">
          <a:xfrm>
            <a:off x="0" y="2209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C52DE36-D908-4401-AAF6-493CAB670FC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9235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253890" imgH="393529" progId="Equation.3">
                  <p:embed/>
                </p:oleObj>
              </mc:Choice>
              <mc:Fallback>
                <p:oleObj name="Equation" r:id="rId5" imgW="253890" imgH="393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7" imgW="266469" imgH="393359" progId="Equation.3">
                  <p:embed/>
                </p:oleObj>
              </mc:Choice>
              <mc:Fallback>
                <p:oleObj name="Equation" r:id="rId7" imgW="266469" imgH="39335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9" imgW="241195" imgH="279279" progId="Equation.3">
                  <p:embed/>
                </p:oleObj>
              </mc:Choice>
              <mc:Fallback>
                <p:oleObj name="Equation" r:id="rId9" imgW="241195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5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6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50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9253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54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9255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2" imgW="266469" imgH="393359" progId="Equation.3">
                  <p:embed/>
                </p:oleObj>
              </mc:Choice>
              <mc:Fallback>
                <p:oleObj name="Equation" r:id="rId12" imgW="266469" imgH="39335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5" imgW="355446" imgH="482391" progId="Equation.3">
                  <p:embed/>
                </p:oleObj>
              </mc:Choice>
              <mc:Fallback>
                <p:oleObj name="Equation" r:id="rId15" imgW="355446" imgH="48239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9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9260" name="Text Box 43"/>
          <p:cNvSpPr txBox="1">
            <a:spLocks noChangeArrowheads="1"/>
          </p:cNvSpPr>
          <p:nvPr/>
        </p:nvSpPr>
        <p:spPr bwMode="auto">
          <a:xfrm>
            <a:off x="3076575" y="4648200"/>
            <a:ext cx="233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9261" name="Object 44"/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7" imgW="266469" imgH="431425" progId="Equation.3">
                  <p:embed/>
                </p:oleObj>
              </mc:Choice>
              <mc:Fallback>
                <p:oleObj name="Equation" r:id="rId17" imgW="266469" imgH="43142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5"/>
          <p:cNvGraphicFramePr>
            <a:graphicFrameLocks noChangeAspect="1"/>
          </p:cNvGraphicFramePr>
          <p:nvPr/>
        </p:nvGraphicFramePr>
        <p:xfrm>
          <a:off x="5335588" y="4654550"/>
          <a:ext cx="379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9" imgW="380835" imgH="533169" progId="Equation.3">
                  <p:embed/>
                </p:oleObj>
              </mc:Choice>
              <mc:Fallback>
                <p:oleObj name="Equation" r:id="rId19" imgW="380835" imgH="53316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4654550"/>
                        <a:ext cx="3794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Text Box 46"/>
          <p:cNvSpPr txBox="1">
            <a:spLocks noChangeArrowheads="1"/>
          </p:cNvSpPr>
          <p:nvPr/>
        </p:nvSpPr>
        <p:spPr bwMode="auto">
          <a:xfrm>
            <a:off x="304800" y="5287963"/>
            <a:ext cx="2982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DAF4CC1-3A4A-4423-9FF8-A78F8B6ABC4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2947" name="Oval 2"/>
          <p:cNvSpPr>
            <a:spLocks noChangeArrowheads="1"/>
          </p:cNvSpPr>
          <p:nvPr/>
        </p:nvSpPr>
        <p:spPr bwMode="auto">
          <a:xfrm>
            <a:off x="457200" y="37322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8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2" name="Line 7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53" name="Line 8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54" name="Object 9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0"/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1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Oval 12"/>
          <p:cNvSpPr>
            <a:spLocks noChangeArrowheads="1"/>
          </p:cNvSpPr>
          <p:nvPr/>
        </p:nvSpPr>
        <p:spPr bwMode="auto">
          <a:xfrm>
            <a:off x="2743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58" name="Object 13"/>
          <p:cNvGraphicFramePr>
            <a:graphicFrameLocks noChangeAspect="1"/>
          </p:cNvGraphicFramePr>
          <p:nvPr/>
        </p:nvGraphicFramePr>
        <p:xfrm>
          <a:off x="609600" y="37322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Equation" r:id="rId8" imgW="444307" imgH="533169" progId="Equation.3">
                  <p:embed/>
                </p:oleObj>
              </mc:Choice>
              <mc:Fallback>
                <p:oleObj name="Equation" r:id="rId8" imgW="444307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22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9" name="Line 14"/>
          <p:cNvSpPr>
            <a:spLocks noChangeShapeType="1"/>
          </p:cNvSpPr>
          <p:nvPr/>
        </p:nvSpPr>
        <p:spPr bwMode="auto">
          <a:xfrm>
            <a:off x="3429000" y="40370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60" name="Oval 15"/>
          <p:cNvSpPr>
            <a:spLocks noChangeArrowheads="1"/>
          </p:cNvSpPr>
          <p:nvPr/>
        </p:nvSpPr>
        <p:spPr bwMode="auto">
          <a:xfrm>
            <a:off x="5270500" y="37449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61" name="Object 16"/>
          <p:cNvGraphicFramePr>
            <a:graphicFrameLocks noChangeAspect="1"/>
          </p:cNvGraphicFramePr>
          <p:nvPr/>
        </p:nvGraphicFramePr>
        <p:xfrm>
          <a:off x="2895600" y="37322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9" imgW="380835" imgH="520474" progId="Equation.3">
                  <p:embed/>
                </p:oleObj>
              </mc:Choice>
              <mc:Fallback>
                <p:oleObj name="Equation" r:id="rId9" imgW="380835" imgH="52047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22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2" name="Oval 17"/>
          <p:cNvSpPr>
            <a:spLocks noChangeArrowheads="1"/>
          </p:cNvSpPr>
          <p:nvPr/>
        </p:nvSpPr>
        <p:spPr bwMode="auto">
          <a:xfrm>
            <a:off x="7696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63" name="Object 18"/>
          <p:cNvGraphicFramePr>
            <a:graphicFrameLocks noChangeAspect="1"/>
          </p:cNvGraphicFramePr>
          <p:nvPr/>
        </p:nvGraphicFramePr>
        <p:xfrm>
          <a:off x="5410200" y="36560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11" imgW="444307" imgH="520474" progId="Equation.3">
                  <p:embed/>
                </p:oleObj>
              </mc:Choice>
              <mc:Fallback>
                <p:oleObj name="Equation" r:id="rId11" imgW="444307" imgH="5204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60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19"/>
          <p:cNvGraphicFramePr>
            <a:graphicFrameLocks noChangeAspect="1"/>
          </p:cNvGraphicFramePr>
          <p:nvPr/>
        </p:nvGraphicFramePr>
        <p:xfrm>
          <a:off x="7848600" y="37322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13" imgW="431613" imgH="533169" progId="Equation.3">
                  <p:embed/>
                </p:oleObj>
              </mc:Choice>
              <mc:Fallback>
                <p:oleObj name="Equation" r:id="rId13" imgW="431613" imgH="5331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7322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Line 20"/>
          <p:cNvSpPr>
            <a:spLocks noChangeShapeType="1"/>
          </p:cNvSpPr>
          <p:nvPr/>
        </p:nvSpPr>
        <p:spPr bwMode="auto">
          <a:xfrm>
            <a:off x="5943600" y="40370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66" name="Freeform 21"/>
          <p:cNvSpPr>
            <a:spLocks/>
          </p:cNvSpPr>
          <p:nvPr/>
        </p:nvSpPr>
        <p:spPr bwMode="auto">
          <a:xfrm>
            <a:off x="2438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67" name="Object 22"/>
          <p:cNvGraphicFramePr>
            <a:graphicFrameLocks noChangeAspect="1"/>
          </p:cNvGraphicFramePr>
          <p:nvPr/>
        </p:nvGraphicFramePr>
        <p:xfrm>
          <a:off x="3454400" y="35798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798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23"/>
          <p:cNvGraphicFramePr>
            <a:graphicFrameLocks noChangeAspect="1"/>
          </p:cNvGraphicFramePr>
          <p:nvPr/>
        </p:nvGraphicFramePr>
        <p:xfrm>
          <a:off x="6007100" y="35909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17" imgW="1460500" imgH="457200" progId="Equation.3">
                  <p:embed/>
                </p:oleObj>
              </mc:Choice>
              <mc:Fallback>
                <p:oleObj name="Equation" r:id="rId17" imgW="146050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5909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9" name="Freeform 24"/>
          <p:cNvSpPr>
            <a:spLocks/>
          </p:cNvSpPr>
          <p:nvPr/>
        </p:nvSpPr>
        <p:spPr bwMode="auto">
          <a:xfrm>
            <a:off x="7391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70" name="Object 25"/>
          <p:cNvGraphicFramePr>
            <a:graphicFrameLocks noChangeAspect="1"/>
          </p:cNvGraphicFramePr>
          <p:nvPr/>
        </p:nvGraphicFramePr>
        <p:xfrm>
          <a:off x="7353300" y="22844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2844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1" name="Object 26"/>
          <p:cNvGraphicFramePr>
            <a:graphicFrameLocks noChangeAspect="1"/>
          </p:cNvGraphicFramePr>
          <p:nvPr/>
        </p:nvGraphicFramePr>
        <p:xfrm>
          <a:off x="7321550" y="47228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21" imgW="1587500" imgH="457200" progId="Equation.3">
                  <p:embed/>
                </p:oleObj>
              </mc:Choice>
              <mc:Fallback>
                <p:oleObj name="Equation" r:id="rId21" imgW="15875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228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2" name="Object 27"/>
          <p:cNvGraphicFramePr>
            <a:graphicFrameLocks noChangeAspect="1"/>
          </p:cNvGraphicFramePr>
          <p:nvPr/>
        </p:nvGraphicFramePr>
        <p:xfrm>
          <a:off x="1225550" y="35861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23" imgW="1485900" imgH="457200" progId="Equation.3">
                  <p:embed/>
                </p:oleObj>
              </mc:Choice>
              <mc:Fallback>
                <p:oleObj name="Equation" r:id="rId23" imgW="14859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861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Freeform 28"/>
          <p:cNvSpPr>
            <a:spLocks/>
          </p:cNvSpPr>
          <p:nvPr/>
        </p:nvSpPr>
        <p:spPr bwMode="auto">
          <a:xfrm>
            <a:off x="152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74" name="Object 29"/>
          <p:cNvGraphicFramePr>
            <a:graphicFrameLocks noChangeAspect="1"/>
          </p:cNvGraphicFramePr>
          <p:nvPr/>
        </p:nvGraphicFramePr>
        <p:xfrm>
          <a:off x="120650" y="22145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145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5" name="Object 30"/>
          <p:cNvGraphicFramePr>
            <a:graphicFrameLocks noChangeAspect="1"/>
          </p:cNvGraphicFramePr>
          <p:nvPr/>
        </p:nvGraphicFramePr>
        <p:xfrm>
          <a:off x="6400800" y="52609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27" imgW="444307" imgH="520474" progId="Equation.3">
                  <p:embed/>
                </p:oleObj>
              </mc:Choice>
              <mc:Fallback>
                <p:oleObj name="Equation" r:id="rId27" imgW="444307" imgH="5204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609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6" name="Oval 31"/>
          <p:cNvSpPr>
            <a:spLocks noChangeArrowheads="1"/>
          </p:cNvSpPr>
          <p:nvPr/>
        </p:nvSpPr>
        <p:spPr bwMode="auto">
          <a:xfrm>
            <a:off x="6324600" y="5256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77" name="Line 32"/>
          <p:cNvSpPr>
            <a:spLocks noChangeShapeType="1"/>
          </p:cNvSpPr>
          <p:nvPr/>
        </p:nvSpPr>
        <p:spPr bwMode="auto">
          <a:xfrm>
            <a:off x="1143000" y="4037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78" name="Oval 33"/>
          <p:cNvSpPr>
            <a:spLocks noChangeArrowheads="1"/>
          </p:cNvSpPr>
          <p:nvPr/>
        </p:nvSpPr>
        <p:spPr bwMode="auto">
          <a:xfrm>
            <a:off x="6172200" y="51038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2979" name="Object 34"/>
          <p:cNvGraphicFramePr>
            <a:graphicFrameLocks noChangeAspect="1"/>
          </p:cNvGraphicFramePr>
          <p:nvPr/>
        </p:nvGraphicFramePr>
        <p:xfrm>
          <a:off x="2451100" y="22844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Equation" r:id="rId29" imgW="1409700" imgH="457200" progId="Equation.3">
                  <p:embed/>
                </p:oleObj>
              </mc:Choice>
              <mc:Fallback>
                <p:oleObj name="Equation" r:id="rId29" imgW="14097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844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0" name="Line 35"/>
          <p:cNvSpPr>
            <a:spLocks noChangeShapeType="1"/>
          </p:cNvSpPr>
          <p:nvPr/>
        </p:nvSpPr>
        <p:spPr bwMode="auto">
          <a:xfrm>
            <a:off x="0" y="40370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981" name="Line 36"/>
          <p:cNvSpPr>
            <a:spLocks noChangeShapeType="1"/>
          </p:cNvSpPr>
          <p:nvPr/>
        </p:nvSpPr>
        <p:spPr bwMode="auto">
          <a:xfrm flipH="1">
            <a:off x="7010400" y="42656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82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83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84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2985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2986" name="Object 41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Equation" r:id="rId30" imgW="253890" imgH="380835" progId="Equation.3">
                  <p:embed/>
                </p:oleObj>
              </mc:Choice>
              <mc:Fallback>
                <p:oleObj name="Equation" r:id="rId30" imgW="253890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2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8" name="Object 43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1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82992" name="Oval 47"/>
          <p:cNvSpPr>
            <a:spLocks noChangeArrowheads="1"/>
          </p:cNvSpPr>
          <p:nvPr/>
        </p:nvSpPr>
        <p:spPr bwMode="auto">
          <a:xfrm>
            <a:off x="0" y="20574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AB3748E-21A5-4C5C-AF86-F28BED278AB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1" name="Oval 2"/>
          <p:cNvSpPr>
            <a:spLocks noChangeArrowheads="1"/>
          </p:cNvSpPr>
          <p:nvPr/>
        </p:nvSpPr>
        <p:spPr bwMode="auto">
          <a:xfrm>
            <a:off x="457200" y="395605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2743200" y="3956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609600" y="39560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560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Line 5"/>
          <p:cNvSpPr>
            <a:spLocks noChangeShapeType="1"/>
          </p:cNvSpPr>
          <p:nvPr/>
        </p:nvSpPr>
        <p:spPr bwMode="auto">
          <a:xfrm>
            <a:off x="3429000" y="42608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5270500" y="39687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976" name="Object 7"/>
          <p:cNvGraphicFramePr>
            <a:graphicFrameLocks noChangeAspect="1"/>
          </p:cNvGraphicFramePr>
          <p:nvPr/>
        </p:nvGraphicFramePr>
        <p:xfrm>
          <a:off x="2895600" y="39560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9560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7696200" y="3956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3978" name="Object 9"/>
          <p:cNvGraphicFramePr>
            <a:graphicFrameLocks noChangeAspect="1"/>
          </p:cNvGraphicFramePr>
          <p:nvPr/>
        </p:nvGraphicFramePr>
        <p:xfrm>
          <a:off x="5410200" y="38798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798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0"/>
          <p:cNvGraphicFramePr>
            <a:graphicFrameLocks noChangeAspect="1"/>
          </p:cNvGraphicFramePr>
          <p:nvPr/>
        </p:nvGraphicFramePr>
        <p:xfrm>
          <a:off x="7848600" y="39560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560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0" name="Line 11"/>
          <p:cNvSpPr>
            <a:spLocks noChangeShapeType="1"/>
          </p:cNvSpPr>
          <p:nvPr/>
        </p:nvSpPr>
        <p:spPr bwMode="auto">
          <a:xfrm>
            <a:off x="5943600" y="4260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81" name="Freeform 12"/>
          <p:cNvSpPr>
            <a:spLocks/>
          </p:cNvSpPr>
          <p:nvPr/>
        </p:nvSpPr>
        <p:spPr bwMode="auto">
          <a:xfrm>
            <a:off x="2438400" y="2965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982" name="Object 13"/>
          <p:cNvGraphicFramePr>
            <a:graphicFrameLocks noChangeAspect="1"/>
          </p:cNvGraphicFramePr>
          <p:nvPr/>
        </p:nvGraphicFramePr>
        <p:xfrm>
          <a:off x="3454400" y="38036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8036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4"/>
          <p:cNvGraphicFramePr>
            <a:graphicFrameLocks noChangeAspect="1"/>
          </p:cNvGraphicFramePr>
          <p:nvPr/>
        </p:nvGraphicFramePr>
        <p:xfrm>
          <a:off x="6007100" y="38147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8147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4" name="Freeform 15"/>
          <p:cNvSpPr>
            <a:spLocks/>
          </p:cNvSpPr>
          <p:nvPr/>
        </p:nvSpPr>
        <p:spPr bwMode="auto">
          <a:xfrm>
            <a:off x="7391400" y="2965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985" name="Object 16"/>
          <p:cNvGraphicFramePr>
            <a:graphicFrameLocks noChangeAspect="1"/>
          </p:cNvGraphicFramePr>
          <p:nvPr/>
        </p:nvGraphicFramePr>
        <p:xfrm>
          <a:off x="7353300" y="25082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5082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7"/>
          <p:cNvGraphicFramePr>
            <a:graphicFrameLocks noChangeAspect="1"/>
          </p:cNvGraphicFramePr>
          <p:nvPr/>
        </p:nvGraphicFramePr>
        <p:xfrm>
          <a:off x="7321550" y="49466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9466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8"/>
          <p:cNvGraphicFramePr>
            <a:graphicFrameLocks noChangeAspect="1"/>
          </p:cNvGraphicFramePr>
          <p:nvPr/>
        </p:nvGraphicFramePr>
        <p:xfrm>
          <a:off x="1225550" y="38100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8100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8" name="Freeform 19"/>
          <p:cNvSpPr>
            <a:spLocks/>
          </p:cNvSpPr>
          <p:nvPr/>
        </p:nvSpPr>
        <p:spPr bwMode="auto">
          <a:xfrm>
            <a:off x="152400" y="2965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989" name="Object 20"/>
          <p:cNvGraphicFramePr>
            <a:graphicFrameLocks noChangeAspect="1"/>
          </p:cNvGraphicFramePr>
          <p:nvPr/>
        </p:nvGraphicFramePr>
        <p:xfrm>
          <a:off x="120650" y="2438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438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21"/>
          <p:cNvGraphicFramePr>
            <a:graphicFrameLocks noChangeAspect="1"/>
          </p:cNvGraphicFramePr>
          <p:nvPr/>
        </p:nvGraphicFramePr>
        <p:xfrm>
          <a:off x="6400800" y="54848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848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1" name="Oval 22"/>
          <p:cNvSpPr>
            <a:spLocks noChangeArrowheads="1"/>
          </p:cNvSpPr>
          <p:nvPr/>
        </p:nvSpPr>
        <p:spPr bwMode="auto">
          <a:xfrm>
            <a:off x="6324600" y="5480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92" name="Line 23"/>
          <p:cNvSpPr>
            <a:spLocks noChangeShapeType="1"/>
          </p:cNvSpPr>
          <p:nvPr/>
        </p:nvSpPr>
        <p:spPr bwMode="auto">
          <a:xfrm>
            <a:off x="1143000" y="42608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93" name="Oval 24"/>
          <p:cNvSpPr>
            <a:spLocks noChangeArrowheads="1"/>
          </p:cNvSpPr>
          <p:nvPr/>
        </p:nvSpPr>
        <p:spPr bwMode="auto">
          <a:xfrm>
            <a:off x="6172200" y="53340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3994" name="Object 25"/>
          <p:cNvGraphicFramePr>
            <a:graphicFrameLocks noChangeAspect="1"/>
          </p:cNvGraphicFramePr>
          <p:nvPr/>
        </p:nvGraphicFramePr>
        <p:xfrm>
          <a:off x="2451100" y="25082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5082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5" name="Line 26"/>
          <p:cNvSpPr>
            <a:spLocks noChangeShapeType="1"/>
          </p:cNvSpPr>
          <p:nvPr/>
        </p:nvSpPr>
        <p:spPr bwMode="auto">
          <a:xfrm>
            <a:off x="0" y="4338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3996" name="Line 27"/>
          <p:cNvSpPr>
            <a:spLocks noChangeShapeType="1"/>
          </p:cNvSpPr>
          <p:nvPr/>
        </p:nvSpPr>
        <p:spPr bwMode="auto">
          <a:xfrm flipH="1">
            <a:off x="7010400" y="44894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97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98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3999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0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1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2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3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4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5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006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007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8" name="Object 39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Equation" r:id="rId28" imgW="253890" imgH="380835" progId="Equation.3">
                  <p:embed/>
                </p:oleObj>
              </mc:Choice>
              <mc:Fallback>
                <p:oleObj name="Equation" r:id="rId28" imgW="253890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9" name="Object 40"/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30" imgW="444307" imgH="533169" progId="Equation.3">
                  <p:embed/>
                </p:oleObj>
              </mc:Choice>
              <mc:Fallback>
                <p:oleObj name="Equation" r:id="rId30" imgW="444307" imgH="53316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0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1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Equation" r:id="rId33" imgW="165028" imgH="368140" progId="Equation.3">
                  <p:embed/>
                </p:oleObj>
              </mc:Choice>
              <mc:Fallback>
                <p:oleObj name="Equation" r:id="rId33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2" name="Object 43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4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3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4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5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84016" name="Oval 47"/>
          <p:cNvSpPr>
            <a:spLocks noChangeArrowheads="1"/>
          </p:cNvSpPr>
          <p:nvPr/>
        </p:nvSpPr>
        <p:spPr bwMode="auto">
          <a:xfrm>
            <a:off x="1066800" y="3652838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54864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7BE86F6-A5BA-4D9B-AB5E-CDE92B7D0F54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4995" name="Oval 2"/>
          <p:cNvSpPr>
            <a:spLocks noChangeArrowheads="1"/>
          </p:cNvSpPr>
          <p:nvPr/>
        </p:nvSpPr>
        <p:spPr bwMode="auto">
          <a:xfrm>
            <a:off x="2743200" y="3505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996" name="Object 3"/>
          <p:cNvGraphicFramePr>
            <a:graphicFrameLocks noChangeAspect="1"/>
          </p:cNvGraphicFramePr>
          <p:nvPr/>
        </p:nvGraphicFramePr>
        <p:xfrm>
          <a:off x="609600" y="35036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36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Line 4"/>
          <p:cNvSpPr>
            <a:spLocks noChangeShapeType="1"/>
          </p:cNvSpPr>
          <p:nvPr/>
        </p:nvSpPr>
        <p:spPr bwMode="auto">
          <a:xfrm>
            <a:off x="3429000" y="38084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5270500" y="35163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4999" name="Object 6"/>
          <p:cNvGraphicFramePr>
            <a:graphicFrameLocks noChangeAspect="1"/>
          </p:cNvGraphicFramePr>
          <p:nvPr/>
        </p:nvGraphicFramePr>
        <p:xfrm>
          <a:off x="2895600" y="3503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36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7696200" y="3503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001" name="Object 8"/>
          <p:cNvGraphicFramePr>
            <a:graphicFrameLocks noChangeAspect="1"/>
          </p:cNvGraphicFramePr>
          <p:nvPr/>
        </p:nvGraphicFramePr>
        <p:xfrm>
          <a:off x="5410200" y="3427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7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457200" y="3503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003" name="Object 10"/>
          <p:cNvGraphicFramePr>
            <a:graphicFrameLocks noChangeAspect="1"/>
          </p:cNvGraphicFramePr>
          <p:nvPr/>
        </p:nvGraphicFramePr>
        <p:xfrm>
          <a:off x="7848600" y="3503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036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Line 11"/>
          <p:cNvSpPr>
            <a:spLocks noChangeShapeType="1"/>
          </p:cNvSpPr>
          <p:nvPr/>
        </p:nvSpPr>
        <p:spPr bwMode="auto">
          <a:xfrm>
            <a:off x="5943600" y="38084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05" name="Freeform 12"/>
          <p:cNvSpPr>
            <a:spLocks/>
          </p:cNvSpPr>
          <p:nvPr/>
        </p:nvSpPr>
        <p:spPr bwMode="auto">
          <a:xfrm>
            <a:off x="2438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006" name="Object 13"/>
          <p:cNvGraphicFramePr>
            <a:graphicFrameLocks noChangeAspect="1"/>
          </p:cNvGraphicFramePr>
          <p:nvPr/>
        </p:nvGraphicFramePr>
        <p:xfrm>
          <a:off x="3454400" y="33512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3512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4"/>
          <p:cNvGraphicFramePr>
            <a:graphicFrameLocks noChangeAspect="1"/>
          </p:cNvGraphicFramePr>
          <p:nvPr/>
        </p:nvGraphicFramePr>
        <p:xfrm>
          <a:off x="6007100" y="33623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3623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Freeform 15"/>
          <p:cNvSpPr>
            <a:spLocks/>
          </p:cNvSpPr>
          <p:nvPr/>
        </p:nvSpPr>
        <p:spPr bwMode="auto">
          <a:xfrm>
            <a:off x="7391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009" name="Object 16"/>
          <p:cNvGraphicFramePr>
            <a:graphicFrameLocks noChangeAspect="1"/>
          </p:cNvGraphicFramePr>
          <p:nvPr/>
        </p:nvGraphicFramePr>
        <p:xfrm>
          <a:off x="7353300" y="20558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0558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0" name="Object 17"/>
          <p:cNvGraphicFramePr>
            <a:graphicFrameLocks noChangeAspect="1"/>
          </p:cNvGraphicFramePr>
          <p:nvPr/>
        </p:nvGraphicFramePr>
        <p:xfrm>
          <a:off x="7321550" y="44942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4942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8"/>
          <p:cNvGraphicFramePr>
            <a:graphicFrameLocks noChangeAspect="1"/>
          </p:cNvGraphicFramePr>
          <p:nvPr/>
        </p:nvGraphicFramePr>
        <p:xfrm>
          <a:off x="1225550" y="33575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3575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Freeform 19"/>
          <p:cNvSpPr>
            <a:spLocks/>
          </p:cNvSpPr>
          <p:nvPr/>
        </p:nvSpPr>
        <p:spPr bwMode="auto">
          <a:xfrm>
            <a:off x="152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013" name="Object 20"/>
          <p:cNvGraphicFramePr>
            <a:graphicFrameLocks noChangeAspect="1"/>
          </p:cNvGraphicFramePr>
          <p:nvPr/>
        </p:nvGraphicFramePr>
        <p:xfrm>
          <a:off x="120650" y="19859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859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4" name="Object 21"/>
          <p:cNvGraphicFramePr>
            <a:graphicFrameLocks noChangeAspect="1"/>
          </p:cNvGraphicFramePr>
          <p:nvPr/>
        </p:nvGraphicFramePr>
        <p:xfrm>
          <a:off x="6400800" y="50323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1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323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5" name="Oval 22"/>
          <p:cNvSpPr>
            <a:spLocks noChangeArrowheads="1"/>
          </p:cNvSpPr>
          <p:nvPr/>
        </p:nvSpPr>
        <p:spPr bwMode="auto">
          <a:xfrm>
            <a:off x="6324600" y="5027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>
            <a:off x="1143000" y="38084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17" name="Oval 24"/>
          <p:cNvSpPr>
            <a:spLocks noChangeArrowheads="1"/>
          </p:cNvSpPr>
          <p:nvPr/>
        </p:nvSpPr>
        <p:spPr bwMode="auto">
          <a:xfrm>
            <a:off x="6172200" y="48752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5018" name="Object 25"/>
          <p:cNvGraphicFramePr>
            <a:graphicFrameLocks noChangeAspect="1"/>
          </p:cNvGraphicFramePr>
          <p:nvPr/>
        </p:nvGraphicFramePr>
        <p:xfrm>
          <a:off x="2451100" y="20558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2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0558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9" name="Line 26"/>
          <p:cNvSpPr>
            <a:spLocks noChangeShapeType="1"/>
          </p:cNvSpPr>
          <p:nvPr/>
        </p:nvSpPr>
        <p:spPr bwMode="auto">
          <a:xfrm>
            <a:off x="0" y="3808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5020" name="Line 27"/>
          <p:cNvSpPr>
            <a:spLocks noChangeShapeType="1"/>
          </p:cNvSpPr>
          <p:nvPr/>
        </p:nvSpPr>
        <p:spPr bwMode="auto">
          <a:xfrm flipH="1">
            <a:off x="7010400" y="40370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1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2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3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4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5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26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027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8" name="Object 35"/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9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0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31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32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5033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5034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6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5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6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0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39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85040" name="Oval 47"/>
          <p:cNvSpPr>
            <a:spLocks noChangeArrowheads="1"/>
          </p:cNvSpPr>
          <p:nvPr/>
        </p:nvSpPr>
        <p:spPr bwMode="auto">
          <a:xfrm>
            <a:off x="2209800" y="19050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92DC82D-E0DB-48ED-8AB0-18A116BF748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6019" name="Oval 2"/>
          <p:cNvSpPr>
            <a:spLocks noChangeArrowheads="1"/>
          </p:cNvSpPr>
          <p:nvPr/>
        </p:nvSpPr>
        <p:spPr bwMode="auto">
          <a:xfrm>
            <a:off x="2743200" y="3810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6020" name="Object 3"/>
          <p:cNvGraphicFramePr>
            <a:graphicFrameLocks noChangeAspect="1"/>
          </p:cNvGraphicFramePr>
          <p:nvPr/>
        </p:nvGraphicFramePr>
        <p:xfrm>
          <a:off x="609600" y="3808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084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Line 4"/>
          <p:cNvSpPr>
            <a:spLocks noChangeShapeType="1"/>
          </p:cNvSpPr>
          <p:nvPr/>
        </p:nvSpPr>
        <p:spPr bwMode="auto">
          <a:xfrm>
            <a:off x="3429000" y="4113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5270500" y="3821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6023" name="Object 6"/>
          <p:cNvGraphicFramePr>
            <a:graphicFrameLocks noChangeAspect="1"/>
          </p:cNvGraphicFramePr>
          <p:nvPr/>
        </p:nvGraphicFramePr>
        <p:xfrm>
          <a:off x="2895600" y="3808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084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Oval 7"/>
          <p:cNvSpPr>
            <a:spLocks noChangeArrowheads="1"/>
          </p:cNvSpPr>
          <p:nvPr/>
        </p:nvSpPr>
        <p:spPr bwMode="auto">
          <a:xfrm>
            <a:off x="7696200" y="3808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6025" name="Object 8"/>
          <p:cNvGraphicFramePr>
            <a:graphicFrameLocks noChangeAspect="1"/>
          </p:cNvGraphicFramePr>
          <p:nvPr/>
        </p:nvGraphicFramePr>
        <p:xfrm>
          <a:off x="5410200" y="3732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32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Oval 9"/>
          <p:cNvSpPr>
            <a:spLocks noChangeArrowheads="1"/>
          </p:cNvSpPr>
          <p:nvPr/>
        </p:nvSpPr>
        <p:spPr bwMode="auto">
          <a:xfrm>
            <a:off x="457200" y="3808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6027" name="Object 10"/>
          <p:cNvGraphicFramePr>
            <a:graphicFrameLocks noChangeAspect="1"/>
          </p:cNvGraphicFramePr>
          <p:nvPr/>
        </p:nvGraphicFramePr>
        <p:xfrm>
          <a:off x="7848600" y="3808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84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Line 11"/>
          <p:cNvSpPr>
            <a:spLocks noChangeShapeType="1"/>
          </p:cNvSpPr>
          <p:nvPr/>
        </p:nvSpPr>
        <p:spPr bwMode="auto">
          <a:xfrm>
            <a:off x="5943600" y="4113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29" name="Freeform 12"/>
          <p:cNvSpPr>
            <a:spLocks/>
          </p:cNvSpPr>
          <p:nvPr/>
        </p:nvSpPr>
        <p:spPr bwMode="auto">
          <a:xfrm>
            <a:off x="2438400" y="28178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030" name="Object 13"/>
          <p:cNvGraphicFramePr>
            <a:graphicFrameLocks noChangeAspect="1"/>
          </p:cNvGraphicFramePr>
          <p:nvPr/>
        </p:nvGraphicFramePr>
        <p:xfrm>
          <a:off x="3454400" y="3656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9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6560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4"/>
          <p:cNvGraphicFramePr>
            <a:graphicFrameLocks noChangeAspect="1"/>
          </p:cNvGraphicFramePr>
          <p:nvPr/>
        </p:nvGraphicFramePr>
        <p:xfrm>
          <a:off x="6007100" y="3667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0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6671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2" name="Freeform 15"/>
          <p:cNvSpPr>
            <a:spLocks/>
          </p:cNvSpPr>
          <p:nvPr/>
        </p:nvSpPr>
        <p:spPr bwMode="auto">
          <a:xfrm>
            <a:off x="7391400" y="28178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033" name="Object 16"/>
          <p:cNvGraphicFramePr>
            <a:graphicFrameLocks noChangeAspect="1"/>
          </p:cNvGraphicFramePr>
          <p:nvPr/>
        </p:nvGraphicFramePr>
        <p:xfrm>
          <a:off x="7353300" y="2360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1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3606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7"/>
          <p:cNvGraphicFramePr>
            <a:graphicFrameLocks noChangeAspect="1"/>
          </p:cNvGraphicFramePr>
          <p:nvPr/>
        </p:nvGraphicFramePr>
        <p:xfrm>
          <a:off x="7321550" y="4799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2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990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8"/>
          <p:cNvGraphicFramePr>
            <a:graphicFrameLocks noChangeAspect="1"/>
          </p:cNvGraphicFramePr>
          <p:nvPr/>
        </p:nvGraphicFramePr>
        <p:xfrm>
          <a:off x="1225550" y="3662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3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6623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Freeform 19"/>
          <p:cNvSpPr>
            <a:spLocks/>
          </p:cNvSpPr>
          <p:nvPr/>
        </p:nvSpPr>
        <p:spPr bwMode="auto">
          <a:xfrm>
            <a:off x="152400" y="28178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037" name="Object 20"/>
          <p:cNvGraphicFramePr>
            <a:graphicFrameLocks noChangeAspect="1"/>
          </p:cNvGraphicFramePr>
          <p:nvPr/>
        </p:nvGraphicFramePr>
        <p:xfrm>
          <a:off x="120650" y="2290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4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907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1"/>
          <p:cNvGraphicFramePr>
            <a:graphicFrameLocks noChangeAspect="1"/>
          </p:cNvGraphicFramePr>
          <p:nvPr/>
        </p:nvGraphicFramePr>
        <p:xfrm>
          <a:off x="6400800" y="5337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5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71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9" name="Oval 22"/>
          <p:cNvSpPr>
            <a:spLocks noChangeArrowheads="1"/>
          </p:cNvSpPr>
          <p:nvPr/>
        </p:nvSpPr>
        <p:spPr bwMode="auto">
          <a:xfrm>
            <a:off x="6324600" y="5332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0" name="Line 23"/>
          <p:cNvSpPr>
            <a:spLocks noChangeShapeType="1"/>
          </p:cNvSpPr>
          <p:nvPr/>
        </p:nvSpPr>
        <p:spPr bwMode="auto">
          <a:xfrm>
            <a:off x="1143000" y="4113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1" name="Oval 24"/>
          <p:cNvSpPr>
            <a:spLocks noChangeArrowheads="1"/>
          </p:cNvSpPr>
          <p:nvPr/>
        </p:nvSpPr>
        <p:spPr bwMode="auto">
          <a:xfrm>
            <a:off x="6164263" y="5180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6042" name="Object 25"/>
          <p:cNvGraphicFramePr>
            <a:graphicFrameLocks noChangeAspect="1"/>
          </p:cNvGraphicFramePr>
          <p:nvPr/>
        </p:nvGraphicFramePr>
        <p:xfrm>
          <a:off x="2451100" y="2360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6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3606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0" y="4113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6044" name="Line 27"/>
          <p:cNvSpPr>
            <a:spLocks noChangeShapeType="1"/>
          </p:cNvSpPr>
          <p:nvPr/>
        </p:nvSpPr>
        <p:spPr bwMode="auto">
          <a:xfrm flipH="1">
            <a:off x="7010400" y="4341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5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6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7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8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49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50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51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52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53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6054" name="Line 37"/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6055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7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6" name="Object 39"/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8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7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79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8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0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9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1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2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3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86064" name="Oval 47"/>
          <p:cNvSpPr>
            <a:spLocks noChangeArrowheads="1"/>
          </p:cNvSpPr>
          <p:nvPr/>
        </p:nvSpPr>
        <p:spPr bwMode="auto">
          <a:xfrm>
            <a:off x="2209800" y="2209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455A921-1ADA-4461-9DF7-A2FB0EA0252B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3" name="Oval 2"/>
          <p:cNvSpPr>
            <a:spLocks noChangeArrowheads="1"/>
          </p:cNvSpPr>
          <p:nvPr/>
        </p:nvSpPr>
        <p:spPr bwMode="auto">
          <a:xfrm>
            <a:off x="2743200" y="3576638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44" name="Object 3"/>
          <p:cNvGraphicFramePr>
            <a:graphicFrameLocks noChangeAspect="1"/>
          </p:cNvGraphicFramePr>
          <p:nvPr/>
        </p:nvGraphicFramePr>
        <p:xfrm>
          <a:off x="609600" y="35750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750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Line 4"/>
          <p:cNvSpPr>
            <a:spLocks noChangeShapeType="1"/>
          </p:cNvSpPr>
          <p:nvPr/>
        </p:nvSpPr>
        <p:spPr bwMode="auto">
          <a:xfrm>
            <a:off x="3429000" y="38798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5270500" y="35877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47" name="Object 6"/>
          <p:cNvGraphicFramePr>
            <a:graphicFrameLocks noChangeAspect="1"/>
          </p:cNvGraphicFramePr>
          <p:nvPr/>
        </p:nvGraphicFramePr>
        <p:xfrm>
          <a:off x="2895600" y="35750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750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7696200" y="3575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49" name="Object 8"/>
          <p:cNvGraphicFramePr>
            <a:graphicFrameLocks noChangeAspect="1"/>
          </p:cNvGraphicFramePr>
          <p:nvPr/>
        </p:nvGraphicFramePr>
        <p:xfrm>
          <a:off x="5410200" y="34988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988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Oval 9"/>
          <p:cNvSpPr>
            <a:spLocks noChangeArrowheads="1"/>
          </p:cNvSpPr>
          <p:nvPr/>
        </p:nvSpPr>
        <p:spPr bwMode="auto">
          <a:xfrm>
            <a:off x="457200" y="3575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51" name="Object 10"/>
          <p:cNvGraphicFramePr>
            <a:graphicFrameLocks noChangeAspect="1"/>
          </p:cNvGraphicFramePr>
          <p:nvPr/>
        </p:nvGraphicFramePr>
        <p:xfrm>
          <a:off x="7848600" y="35750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750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Line 11"/>
          <p:cNvSpPr>
            <a:spLocks noChangeShapeType="1"/>
          </p:cNvSpPr>
          <p:nvPr/>
        </p:nvSpPr>
        <p:spPr bwMode="auto">
          <a:xfrm>
            <a:off x="5943600" y="38798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53" name="Freeform 12"/>
          <p:cNvSpPr>
            <a:spLocks/>
          </p:cNvSpPr>
          <p:nvPr/>
        </p:nvSpPr>
        <p:spPr bwMode="auto">
          <a:xfrm>
            <a:off x="2438400" y="2584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054" name="Object 13"/>
          <p:cNvGraphicFramePr>
            <a:graphicFrameLocks noChangeAspect="1"/>
          </p:cNvGraphicFramePr>
          <p:nvPr/>
        </p:nvGraphicFramePr>
        <p:xfrm>
          <a:off x="3454400" y="34226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3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4226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4"/>
          <p:cNvGraphicFramePr>
            <a:graphicFrameLocks noChangeAspect="1"/>
          </p:cNvGraphicFramePr>
          <p:nvPr/>
        </p:nvGraphicFramePr>
        <p:xfrm>
          <a:off x="6007100" y="34337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4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4337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Freeform 15"/>
          <p:cNvSpPr>
            <a:spLocks/>
          </p:cNvSpPr>
          <p:nvPr/>
        </p:nvSpPr>
        <p:spPr bwMode="auto">
          <a:xfrm>
            <a:off x="7391400" y="2584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057" name="Object 16"/>
          <p:cNvGraphicFramePr>
            <a:graphicFrameLocks noChangeAspect="1"/>
          </p:cNvGraphicFramePr>
          <p:nvPr/>
        </p:nvGraphicFramePr>
        <p:xfrm>
          <a:off x="7353300" y="21272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1272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7"/>
          <p:cNvGraphicFramePr>
            <a:graphicFrameLocks noChangeAspect="1"/>
          </p:cNvGraphicFramePr>
          <p:nvPr/>
        </p:nvGraphicFramePr>
        <p:xfrm>
          <a:off x="7321550" y="45656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6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5656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8"/>
          <p:cNvGraphicFramePr>
            <a:graphicFrameLocks noChangeAspect="1"/>
          </p:cNvGraphicFramePr>
          <p:nvPr/>
        </p:nvGraphicFramePr>
        <p:xfrm>
          <a:off x="1225550" y="34290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7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4290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Freeform 19"/>
          <p:cNvSpPr>
            <a:spLocks/>
          </p:cNvSpPr>
          <p:nvPr/>
        </p:nvSpPr>
        <p:spPr bwMode="auto">
          <a:xfrm>
            <a:off x="152400" y="25844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061" name="Object 20"/>
          <p:cNvGraphicFramePr>
            <a:graphicFrameLocks noChangeAspect="1"/>
          </p:cNvGraphicFramePr>
          <p:nvPr/>
        </p:nvGraphicFramePr>
        <p:xfrm>
          <a:off x="120650" y="2057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0574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2" name="Object 21"/>
          <p:cNvGraphicFramePr>
            <a:graphicFrameLocks noChangeAspect="1"/>
          </p:cNvGraphicFramePr>
          <p:nvPr/>
        </p:nvGraphicFramePr>
        <p:xfrm>
          <a:off x="6400800" y="51038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1038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3" name="Oval 22"/>
          <p:cNvSpPr>
            <a:spLocks noChangeArrowheads="1"/>
          </p:cNvSpPr>
          <p:nvPr/>
        </p:nvSpPr>
        <p:spPr bwMode="auto">
          <a:xfrm>
            <a:off x="6324600" y="50990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>
            <a:off x="1143000" y="38798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65" name="Oval 24"/>
          <p:cNvSpPr>
            <a:spLocks noChangeArrowheads="1"/>
          </p:cNvSpPr>
          <p:nvPr/>
        </p:nvSpPr>
        <p:spPr bwMode="auto">
          <a:xfrm>
            <a:off x="6172200" y="49466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7066" name="Object 25"/>
          <p:cNvGraphicFramePr>
            <a:graphicFrameLocks noChangeAspect="1"/>
          </p:cNvGraphicFramePr>
          <p:nvPr/>
        </p:nvGraphicFramePr>
        <p:xfrm>
          <a:off x="2451100" y="21272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1272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7" name="Line 26"/>
          <p:cNvSpPr>
            <a:spLocks noChangeShapeType="1"/>
          </p:cNvSpPr>
          <p:nvPr/>
        </p:nvSpPr>
        <p:spPr bwMode="auto">
          <a:xfrm>
            <a:off x="0" y="38798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7068" name="Line 27"/>
          <p:cNvSpPr>
            <a:spLocks noChangeShapeType="1"/>
          </p:cNvSpPr>
          <p:nvPr/>
        </p:nvSpPr>
        <p:spPr bwMode="auto">
          <a:xfrm flipH="1">
            <a:off x="7010400" y="41084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69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0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1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2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3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4" name="Line 33"/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75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35"/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Equation" r:id="rId28" imgW="380835" imgH="520474" progId="Equation.3">
                  <p:embed/>
                </p:oleObj>
              </mc:Choice>
              <mc:Fallback>
                <p:oleObj name="Equation" r:id="rId28" imgW="380835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7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8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79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80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7081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7082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3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4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5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6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87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87088" name="Oval 47"/>
          <p:cNvSpPr>
            <a:spLocks noChangeArrowheads="1"/>
          </p:cNvSpPr>
          <p:nvPr/>
        </p:nvSpPr>
        <p:spPr bwMode="auto">
          <a:xfrm>
            <a:off x="3352800" y="3271838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56116A8-88CB-47B4-A9AC-9BD9C15BDAD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8067" name="Oval 2"/>
          <p:cNvSpPr>
            <a:spLocks noChangeArrowheads="1"/>
          </p:cNvSpPr>
          <p:nvPr/>
        </p:nvSpPr>
        <p:spPr bwMode="auto">
          <a:xfrm>
            <a:off x="5257800" y="3729038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2743200" y="37274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8069" name="Object 4"/>
          <p:cNvGraphicFramePr>
            <a:graphicFrameLocks noChangeAspect="1"/>
          </p:cNvGraphicFramePr>
          <p:nvPr/>
        </p:nvGraphicFramePr>
        <p:xfrm>
          <a:off x="609600" y="37274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274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Line 5"/>
          <p:cNvSpPr>
            <a:spLocks noChangeShapeType="1"/>
          </p:cNvSpPr>
          <p:nvPr/>
        </p:nvSpPr>
        <p:spPr bwMode="auto">
          <a:xfrm>
            <a:off x="3429000" y="40322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8071" name="Object 6"/>
          <p:cNvGraphicFramePr>
            <a:graphicFrameLocks noChangeAspect="1"/>
          </p:cNvGraphicFramePr>
          <p:nvPr/>
        </p:nvGraphicFramePr>
        <p:xfrm>
          <a:off x="2895600" y="37274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274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Oval 7"/>
          <p:cNvSpPr>
            <a:spLocks noChangeArrowheads="1"/>
          </p:cNvSpPr>
          <p:nvPr/>
        </p:nvSpPr>
        <p:spPr bwMode="auto">
          <a:xfrm>
            <a:off x="7696200" y="37274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8073" name="Object 8"/>
          <p:cNvGraphicFramePr>
            <a:graphicFrameLocks noChangeAspect="1"/>
          </p:cNvGraphicFramePr>
          <p:nvPr/>
        </p:nvGraphicFramePr>
        <p:xfrm>
          <a:off x="5410200" y="3651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1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Oval 9"/>
          <p:cNvSpPr>
            <a:spLocks noChangeArrowheads="1"/>
          </p:cNvSpPr>
          <p:nvPr/>
        </p:nvSpPr>
        <p:spPr bwMode="auto">
          <a:xfrm>
            <a:off x="457200" y="37274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8075" name="Object 10"/>
          <p:cNvGraphicFramePr>
            <a:graphicFrameLocks noChangeAspect="1"/>
          </p:cNvGraphicFramePr>
          <p:nvPr/>
        </p:nvGraphicFramePr>
        <p:xfrm>
          <a:off x="7848600" y="37274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7274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Line 11"/>
          <p:cNvSpPr>
            <a:spLocks noChangeShapeType="1"/>
          </p:cNvSpPr>
          <p:nvPr/>
        </p:nvSpPr>
        <p:spPr bwMode="auto">
          <a:xfrm>
            <a:off x="5943600" y="40322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77" name="Freeform 12"/>
          <p:cNvSpPr>
            <a:spLocks/>
          </p:cNvSpPr>
          <p:nvPr/>
        </p:nvSpPr>
        <p:spPr bwMode="auto">
          <a:xfrm>
            <a:off x="2438400" y="27368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8078" name="Object 13"/>
          <p:cNvGraphicFramePr>
            <a:graphicFrameLocks noChangeAspect="1"/>
          </p:cNvGraphicFramePr>
          <p:nvPr/>
        </p:nvGraphicFramePr>
        <p:xfrm>
          <a:off x="3454400" y="35750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7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750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4"/>
          <p:cNvGraphicFramePr>
            <a:graphicFrameLocks noChangeAspect="1"/>
          </p:cNvGraphicFramePr>
          <p:nvPr/>
        </p:nvGraphicFramePr>
        <p:xfrm>
          <a:off x="6007100" y="35861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5861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0" name="Freeform 15"/>
          <p:cNvSpPr>
            <a:spLocks/>
          </p:cNvSpPr>
          <p:nvPr/>
        </p:nvSpPr>
        <p:spPr bwMode="auto">
          <a:xfrm>
            <a:off x="7391400" y="27368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8081" name="Object 16"/>
          <p:cNvGraphicFramePr>
            <a:graphicFrameLocks noChangeAspect="1"/>
          </p:cNvGraphicFramePr>
          <p:nvPr/>
        </p:nvGraphicFramePr>
        <p:xfrm>
          <a:off x="7353300" y="22796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9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2796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7"/>
          <p:cNvGraphicFramePr>
            <a:graphicFrameLocks noChangeAspect="1"/>
          </p:cNvGraphicFramePr>
          <p:nvPr/>
        </p:nvGraphicFramePr>
        <p:xfrm>
          <a:off x="7321550" y="47180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0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180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8"/>
          <p:cNvGraphicFramePr>
            <a:graphicFrameLocks noChangeAspect="1"/>
          </p:cNvGraphicFramePr>
          <p:nvPr/>
        </p:nvGraphicFramePr>
        <p:xfrm>
          <a:off x="1225550" y="35814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814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Freeform 19"/>
          <p:cNvSpPr>
            <a:spLocks/>
          </p:cNvSpPr>
          <p:nvPr/>
        </p:nvSpPr>
        <p:spPr bwMode="auto">
          <a:xfrm>
            <a:off x="152400" y="27368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8085" name="Object 20"/>
          <p:cNvGraphicFramePr>
            <a:graphicFrameLocks noChangeAspect="1"/>
          </p:cNvGraphicFramePr>
          <p:nvPr/>
        </p:nvGraphicFramePr>
        <p:xfrm>
          <a:off x="120650" y="22098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098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1"/>
          <p:cNvGraphicFramePr>
            <a:graphicFrameLocks noChangeAspect="1"/>
          </p:cNvGraphicFramePr>
          <p:nvPr/>
        </p:nvGraphicFramePr>
        <p:xfrm>
          <a:off x="6400800" y="5256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562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7" name="Oval 22"/>
          <p:cNvSpPr>
            <a:spLocks noChangeArrowheads="1"/>
          </p:cNvSpPr>
          <p:nvPr/>
        </p:nvSpPr>
        <p:spPr bwMode="auto">
          <a:xfrm>
            <a:off x="6324600" y="52514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>
            <a:off x="1143000" y="40322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89" name="Oval 24"/>
          <p:cNvSpPr>
            <a:spLocks noChangeArrowheads="1"/>
          </p:cNvSpPr>
          <p:nvPr/>
        </p:nvSpPr>
        <p:spPr bwMode="auto">
          <a:xfrm>
            <a:off x="6172200" y="51054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8090" name="Object 25"/>
          <p:cNvGraphicFramePr>
            <a:graphicFrameLocks noChangeAspect="1"/>
          </p:cNvGraphicFramePr>
          <p:nvPr/>
        </p:nvGraphicFramePr>
        <p:xfrm>
          <a:off x="2451100" y="22796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796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1" name="Line 26"/>
          <p:cNvSpPr>
            <a:spLocks noChangeShapeType="1"/>
          </p:cNvSpPr>
          <p:nvPr/>
        </p:nvSpPr>
        <p:spPr bwMode="auto">
          <a:xfrm>
            <a:off x="0" y="403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8092" name="Line 27"/>
          <p:cNvSpPr>
            <a:spLocks noChangeShapeType="1"/>
          </p:cNvSpPr>
          <p:nvPr/>
        </p:nvSpPr>
        <p:spPr bwMode="auto">
          <a:xfrm flipH="1">
            <a:off x="7010400" y="42608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3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4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5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6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7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8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099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100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101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8102" name="Line 37"/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8103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4" name="Object 39"/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5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8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11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88112" name="Oval 47"/>
          <p:cNvSpPr>
            <a:spLocks noChangeArrowheads="1"/>
          </p:cNvSpPr>
          <p:nvPr/>
        </p:nvSpPr>
        <p:spPr bwMode="auto">
          <a:xfrm>
            <a:off x="5867400" y="3424238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5532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E2245E8-5DA1-447F-9479-64743CD79EC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1" name="Oval 2"/>
          <p:cNvSpPr>
            <a:spLocks noChangeArrowheads="1"/>
          </p:cNvSpPr>
          <p:nvPr/>
        </p:nvSpPr>
        <p:spPr bwMode="auto">
          <a:xfrm>
            <a:off x="7696200" y="3505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2743200" y="3503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9093" name="Object 4"/>
          <p:cNvGraphicFramePr>
            <a:graphicFrameLocks noChangeAspect="1"/>
          </p:cNvGraphicFramePr>
          <p:nvPr/>
        </p:nvGraphicFramePr>
        <p:xfrm>
          <a:off x="609600" y="35036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36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Line 5"/>
          <p:cNvSpPr>
            <a:spLocks noChangeShapeType="1"/>
          </p:cNvSpPr>
          <p:nvPr/>
        </p:nvSpPr>
        <p:spPr bwMode="auto">
          <a:xfrm>
            <a:off x="3429000" y="38084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095" name="Oval 6"/>
          <p:cNvSpPr>
            <a:spLocks noChangeArrowheads="1"/>
          </p:cNvSpPr>
          <p:nvPr/>
        </p:nvSpPr>
        <p:spPr bwMode="auto">
          <a:xfrm>
            <a:off x="5270500" y="35163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9096" name="Object 7"/>
          <p:cNvGraphicFramePr>
            <a:graphicFrameLocks noChangeAspect="1"/>
          </p:cNvGraphicFramePr>
          <p:nvPr/>
        </p:nvGraphicFramePr>
        <p:xfrm>
          <a:off x="2895600" y="3503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36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8"/>
          <p:cNvGraphicFramePr>
            <a:graphicFrameLocks noChangeAspect="1"/>
          </p:cNvGraphicFramePr>
          <p:nvPr/>
        </p:nvGraphicFramePr>
        <p:xfrm>
          <a:off x="5410200" y="3427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7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Oval 9"/>
          <p:cNvSpPr>
            <a:spLocks noChangeArrowheads="1"/>
          </p:cNvSpPr>
          <p:nvPr/>
        </p:nvSpPr>
        <p:spPr bwMode="auto">
          <a:xfrm>
            <a:off x="457200" y="3503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9099" name="Object 10"/>
          <p:cNvGraphicFramePr>
            <a:graphicFrameLocks noChangeAspect="1"/>
          </p:cNvGraphicFramePr>
          <p:nvPr/>
        </p:nvGraphicFramePr>
        <p:xfrm>
          <a:off x="7848600" y="3503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036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Line 11"/>
          <p:cNvSpPr>
            <a:spLocks noChangeShapeType="1"/>
          </p:cNvSpPr>
          <p:nvPr/>
        </p:nvSpPr>
        <p:spPr bwMode="auto">
          <a:xfrm>
            <a:off x="5943600" y="38084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01" name="Freeform 12"/>
          <p:cNvSpPr>
            <a:spLocks/>
          </p:cNvSpPr>
          <p:nvPr/>
        </p:nvSpPr>
        <p:spPr bwMode="auto">
          <a:xfrm>
            <a:off x="2438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9102" name="Object 13"/>
          <p:cNvGraphicFramePr>
            <a:graphicFrameLocks noChangeAspect="1"/>
          </p:cNvGraphicFramePr>
          <p:nvPr/>
        </p:nvGraphicFramePr>
        <p:xfrm>
          <a:off x="3454400" y="33512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3512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4"/>
          <p:cNvGraphicFramePr>
            <a:graphicFrameLocks noChangeAspect="1"/>
          </p:cNvGraphicFramePr>
          <p:nvPr/>
        </p:nvGraphicFramePr>
        <p:xfrm>
          <a:off x="6007100" y="33623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2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3623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Freeform 15"/>
          <p:cNvSpPr>
            <a:spLocks/>
          </p:cNvSpPr>
          <p:nvPr/>
        </p:nvSpPr>
        <p:spPr bwMode="auto">
          <a:xfrm>
            <a:off x="7391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9105" name="Object 16"/>
          <p:cNvGraphicFramePr>
            <a:graphicFrameLocks noChangeAspect="1"/>
          </p:cNvGraphicFramePr>
          <p:nvPr/>
        </p:nvGraphicFramePr>
        <p:xfrm>
          <a:off x="7353300" y="20558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3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0558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6" name="Object 17"/>
          <p:cNvGraphicFramePr>
            <a:graphicFrameLocks noChangeAspect="1"/>
          </p:cNvGraphicFramePr>
          <p:nvPr/>
        </p:nvGraphicFramePr>
        <p:xfrm>
          <a:off x="7321550" y="44942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4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4942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7" name="Object 18"/>
          <p:cNvGraphicFramePr>
            <a:graphicFrameLocks noChangeAspect="1"/>
          </p:cNvGraphicFramePr>
          <p:nvPr/>
        </p:nvGraphicFramePr>
        <p:xfrm>
          <a:off x="1225550" y="33575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3575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8" name="Freeform 19"/>
          <p:cNvSpPr>
            <a:spLocks/>
          </p:cNvSpPr>
          <p:nvPr/>
        </p:nvSpPr>
        <p:spPr bwMode="auto">
          <a:xfrm>
            <a:off x="152400" y="2513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9109" name="Object 20"/>
          <p:cNvGraphicFramePr>
            <a:graphicFrameLocks noChangeAspect="1"/>
          </p:cNvGraphicFramePr>
          <p:nvPr/>
        </p:nvGraphicFramePr>
        <p:xfrm>
          <a:off x="120650" y="19859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859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1"/>
          <p:cNvGraphicFramePr>
            <a:graphicFrameLocks noChangeAspect="1"/>
          </p:cNvGraphicFramePr>
          <p:nvPr/>
        </p:nvGraphicFramePr>
        <p:xfrm>
          <a:off x="6400800" y="50323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323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Oval 22"/>
          <p:cNvSpPr>
            <a:spLocks noChangeArrowheads="1"/>
          </p:cNvSpPr>
          <p:nvPr/>
        </p:nvSpPr>
        <p:spPr bwMode="auto">
          <a:xfrm>
            <a:off x="6324600" y="5027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12" name="Line 23"/>
          <p:cNvSpPr>
            <a:spLocks noChangeShapeType="1"/>
          </p:cNvSpPr>
          <p:nvPr/>
        </p:nvSpPr>
        <p:spPr bwMode="auto">
          <a:xfrm>
            <a:off x="1143000" y="38084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13" name="Oval 24"/>
          <p:cNvSpPr>
            <a:spLocks noChangeArrowheads="1"/>
          </p:cNvSpPr>
          <p:nvPr/>
        </p:nvSpPr>
        <p:spPr bwMode="auto">
          <a:xfrm>
            <a:off x="6172200" y="48752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89114" name="Object 25"/>
          <p:cNvGraphicFramePr>
            <a:graphicFrameLocks noChangeAspect="1"/>
          </p:cNvGraphicFramePr>
          <p:nvPr/>
        </p:nvGraphicFramePr>
        <p:xfrm>
          <a:off x="2451100" y="20558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0558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5" name="Line 26"/>
          <p:cNvSpPr>
            <a:spLocks noChangeShapeType="1"/>
          </p:cNvSpPr>
          <p:nvPr/>
        </p:nvSpPr>
        <p:spPr bwMode="auto">
          <a:xfrm>
            <a:off x="0" y="3808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9116" name="Line 27"/>
          <p:cNvSpPr>
            <a:spLocks noChangeShapeType="1"/>
          </p:cNvSpPr>
          <p:nvPr/>
        </p:nvSpPr>
        <p:spPr bwMode="auto">
          <a:xfrm flipH="1">
            <a:off x="7010400" y="40370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17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18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19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0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1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2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9123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4" name="Object 35"/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0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5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1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6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7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8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89129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89130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2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3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4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35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89136" name="Oval 47"/>
          <p:cNvSpPr>
            <a:spLocks noChangeArrowheads="1"/>
          </p:cNvSpPr>
          <p:nvPr/>
        </p:nvSpPr>
        <p:spPr bwMode="auto">
          <a:xfrm>
            <a:off x="7162800" y="19050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5532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39DF0FA-7472-438C-ABDE-7E801911DE7C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0115" name="Oval 2"/>
          <p:cNvSpPr>
            <a:spLocks noChangeArrowheads="1"/>
          </p:cNvSpPr>
          <p:nvPr/>
        </p:nvSpPr>
        <p:spPr bwMode="auto">
          <a:xfrm>
            <a:off x="7696200" y="37338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16" name="Oval 3"/>
          <p:cNvSpPr>
            <a:spLocks noChangeArrowheads="1"/>
          </p:cNvSpPr>
          <p:nvPr/>
        </p:nvSpPr>
        <p:spPr bwMode="auto">
          <a:xfrm>
            <a:off x="2743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0117" name="Object 4"/>
          <p:cNvGraphicFramePr>
            <a:graphicFrameLocks noChangeAspect="1"/>
          </p:cNvGraphicFramePr>
          <p:nvPr/>
        </p:nvGraphicFramePr>
        <p:xfrm>
          <a:off x="609600" y="37322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22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Line 5"/>
          <p:cNvSpPr>
            <a:spLocks noChangeShapeType="1"/>
          </p:cNvSpPr>
          <p:nvPr/>
        </p:nvSpPr>
        <p:spPr bwMode="auto">
          <a:xfrm>
            <a:off x="3429000" y="40370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19" name="Oval 6"/>
          <p:cNvSpPr>
            <a:spLocks noChangeArrowheads="1"/>
          </p:cNvSpPr>
          <p:nvPr/>
        </p:nvSpPr>
        <p:spPr bwMode="auto">
          <a:xfrm>
            <a:off x="5270500" y="37449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0120" name="Object 7"/>
          <p:cNvGraphicFramePr>
            <a:graphicFrameLocks noChangeAspect="1"/>
          </p:cNvGraphicFramePr>
          <p:nvPr/>
        </p:nvGraphicFramePr>
        <p:xfrm>
          <a:off x="2895600" y="37322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22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8"/>
          <p:cNvGraphicFramePr>
            <a:graphicFrameLocks noChangeAspect="1"/>
          </p:cNvGraphicFramePr>
          <p:nvPr/>
        </p:nvGraphicFramePr>
        <p:xfrm>
          <a:off x="5410200" y="36560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60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457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0123" name="Object 10"/>
          <p:cNvGraphicFramePr>
            <a:graphicFrameLocks noChangeAspect="1"/>
          </p:cNvGraphicFramePr>
          <p:nvPr/>
        </p:nvGraphicFramePr>
        <p:xfrm>
          <a:off x="7848600" y="37322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7322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1"/>
          <p:cNvSpPr>
            <a:spLocks noChangeShapeType="1"/>
          </p:cNvSpPr>
          <p:nvPr/>
        </p:nvSpPr>
        <p:spPr bwMode="auto">
          <a:xfrm>
            <a:off x="5943600" y="40370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25" name="Freeform 12"/>
          <p:cNvSpPr>
            <a:spLocks/>
          </p:cNvSpPr>
          <p:nvPr/>
        </p:nvSpPr>
        <p:spPr bwMode="auto">
          <a:xfrm>
            <a:off x="2438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0126" name="Object 13"/>
          <p:cNvGraphicFramePr>
            <a:graphicFrameLocks noChangeAspect="1"/>
          </p:cNvGraphicFramePr>
          <p:nvPr/>
        </p:nvGraphicFramePr>
        <p:xfrm>
          <a:off x="3454400" y="35798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798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7" name="Object 14"/>
          <p:cNvGraphicFramePr>
            <a:graphicFrameLocks noChangeAspect="1"/>
          </p:cNvGraphicFramePr>
          <p:nvPr/>
        </p:nvGraphicFramePr>
        <p:xfrm>
          <a:off x="6007100" y="35909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6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5909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8" name="Freeform 15"/>
          <p:cNvSpPr>
            <a:spLocks/>
          </p:cNvSpPr>
          <p:nvPr/>
        </p:nvSpPr>
        <p:spPr bwMode="auto">
          <a:xfrm>
            <a:off x="7391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0129" name="Object 16"/>
          <p:cNvGraphicFramePr>
            <a:graphicFrameLocks noChangeAspect="1"/>
          </p:cNvGraphicFramePr>
          <p:nvPr/>
        </p:nvGraphicFramePr>
        <p:xfrm>
          <a:off x="7353300" y="22844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7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2844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7"/>
          <p:cNvGraphicFramePr>
            <a:graphicFrameLocks noChangeAspect="1"/>
          </p:cNvGraphicFramePr>
          <p:nvPr/>
        </p:nvGraphicFramePr>
        <p:xfrm>
          <a:off x="7321550" y="47228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228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8"/>
          <p:cNvGraphicFramePr>
            <a:graphicFrameLocks noChangeAspect="1"/>
          </p:cNvGraphicFramePr>
          <p:nvPr/>
        </p:nvGraphicFramePr>
        <p:xfrm>
          <a:off x="1225550" y="35861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861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2" name="Freeform 19"/>
          <p:cNvSpPr>
            <a:spLocks/>
          </p:cNvSpPr>
          <p:nvPr/>
        </p:nvSpPr>
        <p:spPr bwMode="auto">
          <a:xfrm>
            <a:off x="152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0133" name="Object 20"/>
          <p:cNvGraphicFramePr>
            <a:graphicFrameLocks noChangeAspect="1"/>
          </p:cNvGraphicFramePr>
          <p:nvPr/>
        </p:nvGraphicFramePr>
        <p:xfrm>
          <a:off x="120650" y="22145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0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145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1"/>
          <p:cNvGraphicFramePr>
            <a:graphicFrameLocks noChangeAspect="1"/>
          </p:cNvGraphicFramePr>
          <p:nvPr/>
        </p:nvGraphicFramePr>
        <p:xfrm>
          <a:off x="6400800" y="52609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609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Oval 22"/>
          <p:cNvSpPr>
            <a:spLocks noChangeArrowheads="1"/>
          </p:cNvSpPr>
          <p:nvPr/>
        </p:nvSpPr>
        <p:spPr bwMode="auto">
          <a:xfrm>
            <a:off x="6324600" y="5256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36" name="Line 23"/>
          <p:cNvSpPr>
            <a:spLocks noChangeShapeType="1"/>
          </p:cNvSpPr>
          <p:nvPr/>
        </p:nvSpPr>
        <p:spPr bwMode="auto">
          <a:xfrm>
            <a:off x="1143000" y="4037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37" name="Oval 24"/>
          <p:cNvSpPr>
            <a:spLocks noChangeArrowheads="1"/>
          </p:cNvSpPr>
          <p:nvPr/>
        </p:nvSpPr>
        <p:spPr bwMode="auto">
          <a:xfrm>
            <a:off x="6172200" y="51038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0138" name="Object 25"/>
          <p:cNvGraphicFramePr>
            <a:graphicFrameLocks noChangeAspect="1"/>
          </p:cNvGraphicFramePr>
          <p:nvPr/>
        </p:nvGraphicFramePr>
        <p:xfrm>
          <a:off x="2451100" y="22844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2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844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9" name="Line 26"/>
          <p:cNvSpPr>
            <a:spLocks noChangeShapeType="1"/>
          </p:cNvSpPr>
          <p:nvPr/>
        </p:nvSpPr>
        <p:spPr bwMode="auto">
          <a:xfrm>
            <a:off x="0" y="40370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0140" name="Line 27"/>
          <p:cNvSpPr>
            <a:spLocks noChangeShapeType="1"/>
          </p:cNvSpPr>
          <p:nvPr/>
        </p:nvSpPr>
        <p:spPr bwMode="auto">
          <a:xfrm flipH="1">
            <a:off x="7010400" y="42656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1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2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3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4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5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6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7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8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49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0150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0151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2" name="Object 39"/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5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6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8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7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9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8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9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90160" name="Oval 47"/>
          <p:cNvSpPr>
            <a:spLocks noChangeArrowheads="1"/>
          </p:cNvSpPr>
          <p:nvPr/>
        </p:nvSpPr>
        <p:spPr bwMode="auto">
          <a:xfrm>
            <a:off x="7162800" y="2133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3F6672F-F0C6-496E-838F-02F5F63EF11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1139" name="Oval 2"/>
          <p:cNvSpPr>
            <a:spLocks noChangeArrowheads="1"/>
          </p:cNvSpPr>
          <p:nvPr/>
        </p:nvSpPr>
        <p:spPr bwMode="auto">
          <a:xfrm>
            <a:off x="7696200" y="3886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40" name="Oval 3"/>
          <p:cNvSpPr>
            <a:spLocks noChangeArrowheads="1"/>
          </p:cNvSpPr>
          <p:nvPr/>
        </p:nvSpPr>
        <p:spPr bwMode="auto">
          <a:xfrm>
            <a:off x="2743200" y="3884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1141" name="Object 4"/>
          <p:cNvGraphicFramePr>
            <a:graphicFrameLocks noChangeAspect="1"/>
          </p:cNvGraphicFramePr>
          <p:nvPr/>
        </p:nvGraphicFramePr>
        <p:xfrm>
          <a:off x="609600" y="38846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46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3429000" y="41894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43" name="Oval 6"/>
          <p:cNvSpPr>
            <a:spLocks noChangeArrowheads="1"/>
          </p:cNvSpPr>
          <p:nvPr/>
        </p:nvSpPr>
        <p:spPr bwMode="auto">
          <a:xfrm>
            <a:off x="5270500" y="38973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1144" name="Object 7"/>
          <p:cNvGraphicFramePr>
            <a:graphicFrameLocks noChangeAspect="1"/>
          </p:cNvGraphicFramePr>
          <p:nvPr/>
        </p:nvGraphicFramePr>
        <p:xfrm>
          <a:off x="2895600" y="38846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46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8"/>
          <p:cNvGraphicFramePr>
            <a:graphicFrameLocks noChangeAspect="1"/>
          </p:cNvGraphicFramePr>
          <p:nvPr/>
        </p:nvGraphicFramePr>
        <p:xfrm>
          <a:off x="5410200" y="3808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08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457200" y="3884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1147" name="Object 10"/>
          <p:cNvGraphicFramePr>
            <a:graphicFrameLocks noChangeAspect="1"/>
          </p:cNvGraphicFramePr>
          <p:nvPr/>
        </p:nvGraphicFramePr>
        <p:xfrm>
          <a:off x="7848600" y="38846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846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Line 11"/>
          <p:cNvSpPr>
            <a:spLocks noChangeShapeType="1"/>
          </p:cNvSpPr>
          <p:nvPr/>
        </p:nvSpPr>
        <p:spPr bwMode="auto">
          <a:xfrm>
            <a:off x="5943600" y="41894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49" name="Freeform 12"/>
          <p:cNvSpPr>
            <a:spLocks/>
          </p:cNvSpPr>
          <p:nvPr/>
        </p:nvSpPr>
        <p:spPr bwMode="auto">
          <a:xfrm>
            <a:off x="2438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1150" name="Object 13"/>
          <p:cNvGraphicFramePr>
            <a:graphicFrameLocks noChangeAspect="1"/>
          </p:cNvGraphicFramePr>
          <p:nvPr/>
        </p:nvGraphicFramePr>
        <p:xfrm>
          <a:off x="3454400" y="37322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7322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4"/>
          <p:cNvGraphicFramePr>
            <a:graphicFrameLocks noChangeAspect="1"/>
          </p:cNvGraphicFramePr>
          <p:nvPr/>
        </p:nvGraphicFramePr>
        <p:xfrm>
          <a:off x="6007100" y="37433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0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7433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2" name="Freeform 15"/>
          <p:cNvSpPr>
            <a:spLocks/>
          </p:cNvSpPr>
          <p:nvPr/>
        </p:nvSpPr>
        <p:spPr bwMode="auto">
          <a:xfrm>
            <a:off x="7391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1153" name="Object 16"/>
          <p:cNvGraphicFramePr>
            <a:graphicFrameLocks noChangeAspect="1"/>
          </p:cNvGraphicFramePr>
          <p:nvPr/>
        </p:nvGraphicFramePr>
        <p:xfrm>
          <a:off x="7353300" y="24368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1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4368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4" name="Object 17"/>
          <p:cNvGraphicFramePr>
            <a:graphicFrameLocks noChangeAspect="1"/>
          </p:cNvGraphicFramePr>
          <p:nvPr/>
        </p:nvGraphicFramePr>
        <p:xfrm>
          <a:off x="7321550" y="48752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2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8752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5" name="Object 18"/>
          <p:cNvGraphicFramePr>
            <a:graphicFrameLocks noChangeAspect="1"/>
          </p:cNvGraphicFramePr>
          <p:nvPr/>
        </p:nvGraphicFramePr>
        <p:xfrm>
          <a:off x="1225550" y="37385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7385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6" name="Freeform 19"/>
          <p:cNvSpPr>
            <a:spLocks/>
          </p:cNvSpPr>
          <p:nvPr/>
        </p:nvSpPr>
        <p:spPr bwMode="auto">
          <a:xfrm>
            <a:off x="152400" y="28940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1157" name="Object 20"/>
          <p:cNvGraphicFramePr>
            <a:graphicFrameLocks noChangeAspect="1"/>
          </p:cNvGraphicFramePr>
          <p:nvPr/>
        </p:nvGraphicFramePr>
        <p:xfrm>
          <a:off x="120650" y="23669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3669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8" name="Object 21"/>
          <p:cNvGraphicFramePr>
            <a:graphicFrameLocks noChangeAspect="1"/>
          </p:cNvGraphicFramePr>
          <p:nvPr/>
        </p:nvGraphicFramePr>
        <p:xfrm>
          <a:off x="6400800" y="54133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133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9" name="Oval 22"/>
          <p:cNvSpPr>
            <a:spLocks noChangeArrowheads="1"/>
          </p:cNvSpPr>
          <p:nvPr/>
        </p:nvSpPr>
        <p:spPr bwMode="auto">
          <a:xfrm>
            <a:off x="6324600" y="54086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0" name="Line 23"/>
          <p:cNvSpPr>
            <a:spLocks noChangeShapeType="1"/>
          </p:cNvSpPr>
          <p:nvPr/>
        </p:nvSpPr>
        <p:spPr bwMode="auto">
          <a:xfrm>
            <a:off x="1143000" y="41894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1" name="Oval 24"/>
          <p:cNvSpPr>
            <a:spLocks noChangeArrowheads="1"/>
          </p:cNvSpPr>
          <p:nvPr/>
        </p:nvSpPr>
        <p:spPr bwMode="auto">
          <a:xfrm>
            <a:off x="6172200" y="52562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1162" name="Object 25"/>
          <p:cNvGraphicFramePr>
            <a:graphicFrameLocks noChangeAspect="1"/>
          </p:cNvGraphicFramePr>
          <p:nvPr/>
        </p:nvGraphicFramePr>
        <p:xfrm>
          <a:off x="2451100" y="24368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4368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3" name="Line 26"/>
          <p:cNvSpPr>
            <a:spLocks noChangeShapeType="1"/>
          </p:cNvSpPr>
          <p:nvPr/>
        </p:nvSpPr>
        <p:spPr bwMode="auto">
          <a:xfrm>
            <a:off x="0" y="4189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1164" name="Line 27"/>
          <p:cNvSpPr>
            <a:spLocks noChangeShapeType="1"/>
          </p:cNvSpPr>
          <p:nvPr/>
        </p:nvSpPr>
        <p:spPr bwMode="auto">
          <a:xfrm flipH="1">
            <a:off x="7010400" y="44180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5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6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7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8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69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70" name="Line 33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1171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2" name="Object 35"/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3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9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4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75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76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1177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1178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0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1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0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2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1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3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2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3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91184" name="Oval 47"/>
          <p:cNvSpPr>
            <a:spLocks noChangeArrowheads="1"/>
          </p:cNvSpPr>
          <p:nvPr/>
        </p:nvSpPr>
        <p:spPr bwMode="auto">
          <a:xfrm>
            <a:off x="7162800" y="22860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450B2C9-F41E-4C15-95D4-A102499F4BA7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89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3" name="Oval 2"/>
          <p:cNvSpPr>
            <a:spLocks noChangeArrowheads="1"/>
          </p:cNvSpPr>
          <p:nvPr/>
        </p:nvSpPr>
        <p:spPr bwMode="auto">
          <a:xfrm>
            <a:off x="7696200" y="37338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64" name="Oval 3"/>
          <p:cNvSpPr>
            <a:spLocks noChangeArrowheads="1"/>
          </p:cNvSpPr>
          <p:nvPr/>
        </p:nvSpPr>
        <p:spPr bwMode="auto">
          <a:xfrm>
            <a:off x="2743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609600" y="37322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3221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Line 5"/>
          <p:cNvSpPr>
            <a:spLocks noChangeShapeType="1"/>
          </p:cNvSpPr>
          <p:nvPr/>
        </p:nvSpPr>
        <p:spPr bwMode="auto">
          <a:xfrm>
            <a:off x="3429000" y="40370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67" name="Oval 6"/>
          <p:cNvSpPr>
            <a:spLocks noChangeArrowheads="1"/>
          </p:cNvSpPr>
          <p:nvPr/>
        </p:nvSpPr>
        <p:spPr bwMode="auto">
          <a:xfrm>
            <a:off x="5270500" y="37449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168" name="Object 7"/>
          <p:cNvGraphicFramePr>
            <a:graphicFrameLocks noChangeAspect="1"/>
          </p:cNvGraphicFramePr>
          <p:nvPr/>
        </p:nvGraphicFramePr>
        <p:xfrm>
          <a:off x="2895600" y="37322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221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8"/>
          <p:cNvGraphicFramePr>
            <a:graphicFrameLocks noChangeAspect="1"/>
          </p:cNvGraphicFramePr>
          <p:nvPr/>
        </p:nvGraphicFramePr>
        <p:xfrm>
          <a:off x="5410200" y="36560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560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0" name="Oval 9"/>
          <p:cNvSpPr>
            <a:spLocks noChangeArrowheads="1"/>
          </p:cNvSpPr>
          <p:nvPr/>
        </p:nvSpPr>
        <p:spPr bwMode="auto">
          <a:xfrm>
            <a:off x="457200" y="3732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171" name="Object 10"/>
          <p:cNvGraphicFramePr>
            <a:graphicFrameLocks noChangeAspect="1"/>
          </p:cNvGraphicFramePr>
          <p:nvPr/>
        </p:nvGraphicFramePr>
        <p:xfrm>
          <a:off x="7848600" y="37322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2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73221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Line 11"/>
          <p:cNvSpPr>
            <a:spLocks noChangeShapeType="1"/>
          </p:cNvSpPr>
          <p:nvPr/>
        </p:nvSpPr>
        <p:spPr bwMode="auto">
          <a:xfrm>
            <a:off x="5943600" y="40370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73" name="Freeform 12"/>
          <p:cNvSpPr>
            <a:spLocks/>
          </p:cNvSpPr>
          <p:nvPr/>
        </p:nvSpPr>
        <p:spPr bwMode="auto">
          <a:xfrm>
            <a:off x="2438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174" name="Object 13"/>
          <p:cNvGraphicFramePr>
            <a:graphicFrameLocks noChangeAspect="1"/>
          </p:cNvGraphicFramePr>
          <p:nvPr/>
        </p:nvGraphicFramePr>
        <p:xfrm>
          <a:off x="3454400" y="35798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3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5798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4"/>
          <p:cNvGraphicFramePr>
            <a:graphicFrameLocks noChangeAspect="1"/>
          </p:cNvGraphicFramePr>
          <p:nvPr/>
        </p:nvGraphicFramePr>
        <p:xfrm>
          <a:off x="6007100" y="35909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4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590925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Freeform 15"/>
          <p:cNvSpPr>
            <a:spLocks/>
          </p:cNvSpPr>
          <p:nvPr/>
        </p:nvSpPr>
        <p:spPr bwMode="auto">
          <a:xfrm>
            <a:off x="7391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177" name="Object 16"/>
          <p:cNvGraphicFramePr>
            <a:graphicFrameLocks noChangeAspect="1"/>
          </p:cNvGraphicFramePr>
          <p:nvPr/>
        </p:nvGraphicFramePr>
        <p:xfrm>
          <a:off x="7353300" y="22844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5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28441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7"/>
          <p:cNvGraphicFramePr>
            <a:graphicFrameLocks noChangeAspect="1"/>
          </p:cNvGraphicFramePr>
          <p:nvPr/>
        </p:nvGraphicFramePr>
        <p:xfrm>
          <a:off x="7321550" y="47228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2281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8"/>
          <p:cNvGraphicFramePr>
            <a:graphicFrameLocks noChangeAspect="1"/>
          </p:cNvGraphicFramePr>
          <p:nvPr/>
        </p:nvGraphicFramePr>
        <p:xfrm>
          <a:off x="1225550" y="35861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7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86163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0" name="Freeform 19"/>
          <p:cNvSpPr>
            <a:spLocks/>
          </p:cNvSpPr>
          <p:nvPr/>
        </p:nvSpPr>
        <p:spPr bwMode="auto">
          <a:xfrm>
            <a:off x="152400" y="274161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181" name="Object 20"/>
          <p:cNvGraphicFramePr>
            <a:graphicFrameLocks noChangeAspect="1"/>
          </p:cNvGraphicFramePr>
          <p:nvPr/>
        </p:nvGraphicFramePr>
        <p:xfrm>
          <a:off x="120650" y="22145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8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145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2" name="Object 21"/>
          <p:cNvGraphicFramePr>
            <a:graphicFrameLocks noChangeAspect="1"/>
          </p:cNvGraphicFramePr>
          <p:nvPr/>
        </p:nvGraphicFramePr>
        <p:xfrm>
          <a:off x="6400800" y="52609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9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260975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Oval 22"/>
          <p:cNvSpPr>
            <a:spLocks noChangeArrowheads="1"/>
          </p:cNvSpPr>
          <p:nvPr/>
        </p:nvSpPr>
        <p:spPr bwMode="auto">
          <a:xfrm>
            <a:off x="6324600" y="52562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84" name="Line 23"/>
          <p:cNvSpPr>
            <a:spLocks noChangeShapeType="1"/>
          </p:cNvSpPr>
          <p:nvPr/>
        </p:nvSpPr>
        <p:spPr bwMode="auto">
          <a:xfrm>
            <a:off x="1143000" y="4037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85" name="Oval 24"/>
          <p:cNvSpPr>
            <a:spLocks noChangeArrowheads="1"/>
          </p:cNvSpPr>
          <p:nvPr/>
        </p:nvSpPr>
        <p:spPr bwMode="auto">
          <a:xfrm>
            <a:off x="6172200" y="51038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2186" name="Object 25"/>
          <p:cNvGraphicFramePr>
            <a:graphicFrameLocks noChangeAspect="1"/>
          </p:cNvGraphicFramePr>
          <p:nvPr/>
        </p:nvGraphicFramePr>
        <p:xfrm>
          <a:off x="2451100" y="22844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0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28441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7" name="Line 26"/>
          <p:cNvSpPr>
            <a:spLocks noChangeShapeType="1"/>
          </p:cNvSpPr>
          <p:nvPr/>
        </p:nvSpPr>
        <p:spPr bwMode="auto">
          <a:xfrm>
            <a:off x="0" y="40370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2188" name="Line 27"/>
          <p:cNvSpPr>
            <a:spLocks noChangeShapeType="1"/>
          </p:cNvSpPr>
          <p:nvPr/>
        </p:nvSpPr>
        <p:spPr bwMode="auto">
          <a:xfrm flipH="1">
            <a:off x="7010400" y="42656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89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0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1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2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3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4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6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198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2199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0" name="Object 39"/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2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1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2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3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5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4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5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7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6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7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92208" name="Oval 47"/>
          <p:cNvSpPr>
            <a:spLocks noChangeArrowheads="1"/>
          </p:cNvSpPr>
          <p:nvPr/>
        </p:nvSpPr>
        <p:spPr bwMode="auto">
          <a:xfrm>
            <a:off x="7162800" y="2133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0888CF3-65A0-43FB-9EDF-6B68A55B4FAF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Input String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5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......</a:t>
            </a:r>
          </a:p>
        </p:txBody>
      </p:sp>
      <p:sp>
        <p:nvSpPr>
          <p:cNvPr id="10258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5" imgW="253890" imgH="368140" progId="Equation.3">
                  <p:embed/>
                </p:oleObj>
              </mc:Choice>
              <mc:Fallback>
                <p:oleObj name="Equation" r:id="rId5" imgW="253890" imgH="3681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6" imgW="253890" imgH="368140" progId="Equation.3">
                  <p:embed/>
                </p:oleObj>
              </mc:Choice>
              <mc:Fallback>
                <p:oleObj name="Equation" r:id="rId6" imgW="253890" imgH="3681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7" imgW="253890" imgH="368140" progId="Equation.3">
                  <p:embed/>
                </p:oleObj>
              </mc:Choice>
              <mc:Fallback>
                <p:oleObj name="Equation" r:id="rId7" imgW="253890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8" imgW="253890" imgH="368140" progId="Equation.3">
                  <p:embed/>
                </p:oleObj>
              </mc:Choice>
              <mc:Fallback>
                <p:oleObj name="Equation" r:id="rId8" imgW="253890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253890" imgH="393529" progId="Equation.3">
                  <p:embed/>
                </p:oleObj>
              </mc:Choice>
              <mc:Fallback>
                <p:oleObj name="Equation" r:id="rId11" imgW="253890" imgH="39352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365125" y="5054600"/>
            <a:ext cx="71405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Head starts at the leftmost position</a:t>
            </a:r>
          </a:p>
          <a:p>
            <a:r>
              <a:rPr lang="en-US"/>
              <a:t>of the input string</a:t>
            </a:r>
          </a:p>
        </p:txBody>
      </p:sp>
      <p:sp>
        <p:nvSpPr>
          <p:cNvPr id="10272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73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7CC94F-9E7C-4650-91C7-1926E8BDA8FA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90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3187" name="Oval 2"/>
          <p:cNvSpPr>
            <a:spLocks noChangeArrowheads="1"/>
          </p:cNvSpPr>
          <p:nvPr/>
        </p:nvSpPr>
        <p:spPr bwMode="auto">
          <a:xfrm>
            <a:off x="7696200" y="3805238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188" name="Oval 3"/>
          <p:cNvSpPr>
            <a:spLocks noChangeArrowheads="1"/>
          </p:cNvSpPr>
          <p:nvPr/>
        </p:nvSpPr>
        <p:spPr bwMode="auto">
          <a:xfrm>
            <a:off x="2743200" y="3803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609600" y="38036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036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Line 5"/>
          <p:cNvSpPr>
            <a:spLocks noChangeShapeType="1"/>
          </p:cNvSpPr>
          <p:nvPr/>
        </p:nvSpPr>
        <p:spPr bwMode="auto">
          <a:xfrm>
            <a:off x="3429000" y="41084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191" name="Oval 6"/>
          <p:cNvSpPr>
            <a:spLocks noChangeArrowheads="1"/>
          </p:cNvSpPr>
          <p:nvPr/>
        </p:nvSpPr>
        <p:spPr bwMode="auto">
          <a:xfrm>
            <a:off x="5270500" y="38163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3192" name="Object 7"/>
          <p:cNvGraphicFramePr>
            <a:graphicFrameLocks noChangeAspect="1"/>
          </p:cNvGraphicFramePr>
          <p:nvPr/>
        </p:nvGraphicFramePr>
        <p:xfrm>
          <a:off x="2895600" y="38036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036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8"/>
          <p:cNvGraphicFramePr>
            <a:graphicFrameLocks noChangeAspect="1"/>
          </p:cNvGraphicFramePr>
          <p:nvPr/>
        </p:nvGraphicFramePr>
        <p:xfrm>
          <a:off x="5410200" y="37274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274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Oval 9"/>
          <p:cNvSpPr>
            <a:spLocks noChangeArrowheads="1"/>
          </p:cNvSpPr>
          <p:nvPr/>
        </p:nvSpPr>
        <p:spPr bwMode="auto">
          <a:xfrm>
            <a:off x="457200" y="3803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3195" name="Object 10"/>
          <p:cNvGraphicFramePr>
            <a:graphicFrameLocks noChangeAspect="1"/>
          </p:cNvGraphicFramePr>
          <p:nvPr/>
        </p:nvGraphicFramePr>
        <p:xfrm>
          <a:off x="7848600" y="38036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36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Line 11"/>
          <p:cNvSpPr>
            <a:spLocks noChangeShapeType="1"/>
          </p:cNvSpPr>
          <p:nvPr/>
        </p:nvSpPr>
        <p:spPr bwMode="auto">
          <a:xfrm>
            <a:off x="5943600" y="41084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197" name="Freeform 12"/>
          <p:cNvSpPr>
            <a:spLocks/>
          </p:cNvSpPr>
          <p:nvPr/>
        </p:nvSpPr>
        <p:spPr bwMode="auto">
          <a:xfrm>
            <a:off x="2438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3198" name="Object 13"/>
          <p:cNvGraphicFramePr>
            <a:graphicFrameLocks noChangeAspect="1"/>
          </p:cNvGraphicFramePr>
          <p:nvPr/>
        </p:nvGraphicFramePr>
        <p:xfrm>
          <a:off x="3454400" y="36512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6512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4"/>
          <p:cNvGraphicFramePr>
            <a:graphicFrameLocks noChangeAspect="1"/>
          </p:cNvGraphicFramePr>
          <p:nvPr/>
        </p:nvGraphicFramePr>
        <p:xfrm>
          <a:off x="6007100" y="36623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6623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0" name="Freeform 15"/>
          <p:cNvSpPr>
            <a:spLocks/>
          </p:cNvSpPr>
          <p:nvPr/>
        </p:nvSpPr>
        <p:spPr bwMode="auto">
          <a:xfrm>
            <a:off x="7391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3201" name="Object 16"/>
          <p:cNvGraphicFramePr>
            <a:graphicFrameLocks noChangeAspect="1"/>
          </p:cNvGraphicFramePr>
          <p:nvPr/>
        </p:nvGraphicFramePr>
        <p:xfrm>
          <a:off x="7353300" y="23558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9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3558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2" name="Object 17"/>
          <p:cNvGraphicFramePr>
            <a:graphicFrameLocks noChangeAspect="1"/>
          </p:cNvGraphicFramePr>
          <p:nvPr/>
        </p:nvGraphicFramePr>
        <p:xfrm>
          <a:off x="7321550" y="47942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0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942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18"/>
          <p:cNvGraphicFramePr>
            <a:graphicFrameLocks noChangeAspect="1"/>
          </p:cNvGraphicFramePr>
          <p:nvPr/>
        </p:nvGraphicFramePr>
        <p:xfrm>
          <a:off x="1225550" y="36576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1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6576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4" name="Freeform 19"/>
          <p:cNvSpPr>
            <a:spLocks/>
          </p:cNvSpPr>
          <p:nvPr/>
        </p:nvSpPr>
        <p:spPr bwMode="auto">
          <a:xfrm>
            <a:off x="152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3205" name="Object 20"/>
          <p:cNvGraphicFramePr>
            <a:graphicFrameLocks noChangeAspect="1"/>
          </p:cNvGraphicFramePr>
          <p:nvPr/>
        </p:nvGraphicFramePr>
        <p:xfrm>
          <a:off x="120650" y="22860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2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860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6" name="Object 21"/>
          <p:cNvGraphicFramePr>
            <a:graphicFrameLocks noChangeAspect="1"/>
          </p:cNvGraphicFramePr>
          <p:nvPr/>
        </p:nvGraphicFramePr>
        <p:xfrm>
          <a:off x="6400800" y="5332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3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2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7" name="Oval 22"/>
          <p:cNvSpPr>
            <a:spLocks noChangeArrowheads="1"/>
          </p:cNvSpPr>
          <p:nvPr/>
        </p:nvSpPr>
        <p:spPr bwMode="auto">
          <a:xfrm>
            <a:off x="6324600" y="5327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08" name="Line 23"/>
          <p:cNvSpPr>
            <a:spLocks noChangeShapeType="1"/>
          </p:cNvSpPr>
          <p:nvPr/>
        </p:nvSpPr>
        <p:spPr bwMode="auto">
          <a:xfrm>
            <a:off x="1143000" y="41084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09" name="Oval 24"/>
          <p:cNvSpPr>
            <a:spLocks noChangeArrowheads="1"/>
          </p:cNvSpPr>
          <p:nvPr/>
        </p:nvSpPr>
        <p:spPr bwMode="auto">
          <a:xfrm>
            <a:off x="6172200" y="51752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3210" name="Object 25"/>
          <p:cNvGraphicFramePr>
            <a:graphicFrameLocks noChangeAspect="1"/>
          </p:cNvGraphicFramePr>
          <p:nvPr/>
        </p:nvGraphicFramePr>
        <p:xfrm>
          <a:off x="2451100" y="23558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4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3558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1" name="Line 26"/>
          <p:cNvSpPr>
            <a:spLocks noChangeShapeType="1"/>
          </p:cNvSpPr>
          <p:nvPr/>
        </p:nvSpPr>
        <p:spPr bwMode="auto">
          <a:xfrm>
            <a:off x="0" y="4108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3212" name="Line 27"/>
          <p:cNvSpPr>
            <a:spLocks noChangeShapeType="1"/>
          </p:cNvSpPr>
          <p:nvPr/>
        </p:nvSpPr>
        <p:spPr bwMode="auto">
          <a:xfrm flipH="1">
            <a:off x="7010400" y="43370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3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4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5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6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7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18" name="Line 33"/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3219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5"/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6" name="Equation" r:id="rId28" imgW="431613" imgH="533169" progId="Equation.3">
                  <p:embed/>
                </p:oleObj>
              </mc:Choice>
              <mc:Fallback>
                <p:oleObj name="Equation" r:id="rId28" imgW="431613" imgH="5331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7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23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24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3225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3226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Equation" r:id="rId30" imgW="165028" imgH="368140" progId="Equation.3">
                  <p:embed/>
                </p:oleObj>
              </mc:Choice>
              <mc:Fallback>
                <p:oleObj name="Equation" r:id="rId30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7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9" name="Equation" r:id="rId32" imgW="165028" imgH="368140" progId="Equation.3">
                  <p:embed/>
                </p:oleObj>
              </mc:Choice>
              <mc:Fallback>
                <p:oleObj name="Equation" r:id="rId32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8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0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1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0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1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93232" name="Oval 47"/>
          <p:cNvSpPr>
            <a:spLocks noChangeArrowheads="1"/>
          </p:cNvSpPr>
          <p:nvPr/>
        </p:nvSpPr>
        <p:spPr bwMode="auto">
          <a:xfrm>
            <a:off x="7239000" y="4643438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77000"/>
            <a:ext cx="1905000" cy="304800"/>
          </a:xfrm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5376249-EC77-4BC9-9021-9C3037C746D1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91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4211" name="Oval 2"/>
          <p:cNvSpPr>
            <a:spLocks noChangeArrowheads="1"/>
          </p:cNvSpPr>
          <p:nvPr/>
        </p:nvSpPr>
        <p:spPr bwMode="auto">
          <a:xfrm>
            <a:off x="6324600" y="532765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12" name="Oval 3"/>
          <p:cNvSpPr>
            <a:spLocks noChangeArrowheads="1"/>
          </p:cNvSpPr>
          <p:nvPr/>
        </p:nvSpPr>
        <p:spPr bwMode="auto">
          <a:xfrm>
            <a:off x="2743200" y="3803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4213" name="Object 4"/>
          <p:cNvGraphicFramePr>
            <a:graphicFrameLocks noChangeAspect="1"/>
          </p:cNvGraphicFramePr>
          <p:nvPr/>
        </p:nvGraphicFramePr>
        <p:xfrm>
          <a:off x="609600" y="38036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0365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3429000" y="41084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15" name="Oval 6"/>
          <p:cNvSpPr>
            <a:spLocks noChangeArrowheads="1"/>
          </p:cNvSpPr>
          <p:nvPr/>
        </p:nvSpPr>
        <p:spPr bwMode="auto">
          <a:xfrm>
            <a:off x="5270500" y="38163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4216" name="Object 7"/>
          <p:cNvGraphicFramePr>
            <a:graphicFrameLocks noChangeAspect="1"/>
          </p:cNvGraphicFramePr>
          <p:nvPr/>
        </p:nvGraphicFramePr>
        <p:xfrm>
          <a:off x="2895600" y="380365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03650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Oval 8"/>
          <p:cNvSpPr>
            <a:spLocks noChangeArrowheads="1"/>
          </p:cNvSpPr>
          <p:nvPr/>
        </p:nvSpPr>
        <p:spPr bwMode="auto">
          <a:xfrm>
            <a:off x="7696200" y="3803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4218" name="Object 9"/>
          <p:cNvGraphicFramePr>
            <a:graphicFrameLocks noChangeAspect="1"/>
          </p:cNvGraphicFramePr>
          <p:nvPr/>
        </p:nvGraphicFramePr>
        <p:xfrm>
          <a:off x="5410200" y="37274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7274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Oval 10"/>
          <p:cNvSpPr>
            <a:spLocks noChangeArrowheads="1"/>
          </p:cNvSpPr>
          <p:nvPr/>
        </p:nvSpPr>
        <p:spPr bwMode="auto">
          <a:xfrm>
            <a:off x="457200" y="380365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4220" name="Object 11"/>
          <p:cNvGraphicFramePr>
            <a:graphicFrameLocks noChangeAspect="1"/>
          </p:cNvGraphicFramePr>
          <p:nvPr/>
        </p:nvGraphicFramePr>
        <p:xfrm>
          <a:off x="7848600" y="380365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365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Line 12"/>
          <p:cNvSpPr>
            <a:spLocks noChangeShapeType="1"/>
          </p:cNvSpPr>
          <p:nvPr/>
        </p:nvSpPr>
        <p:spPr bwMode="auto">
          <a:xfrm>
            <a:off x="5943600" y="41084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22" name="Freeform 13"/>
          <p:cNvSpPr>
            <a:spLocks/>
          </p:cNvSpPr>
          <p:nvPr/>
        </p:nvSpPr>
        <p:spPr bwMode="auto">
          <a:xfrm>
            <a:off x="2438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4223" name="Object 14"/>
          <p:cNvGraphicFramePr>
            <a:graphicFrameLocks noChangeAspect="1"/>
          </p:cNvGraphicFramePr>
          <p:nvPr/>
        </p:nvGraphicFramePr>
        <p:xfrm>
          <a:off x="3454400" y="36512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65125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5"/>
          <p:cNvGraphicFramePr>
            <a:graphicFrameLocks noChangeAspect="1"/>
          </p:cNvGraphicFramePr>
          <p:nvPr/>
        </p:nvGraphicFramePr>
        <p:xfrm>
          <a:off x="6007100" y="3662363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13" imgW="1460500" imgH="457200" progId="Equation.3">
                  <p:embed/>
                </p:oleObj>
              </mc:Choice>
              <mc:Fallback>
                <p:oleObj name="Equation" r:id="rId13" imgW="1460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3662363"/>
                        <a:ext cx="146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5" name="Freeform 16"/>
          <p:cNvSpPr>
            <a:spLocks/>
          </p:cNvSpPr>
          <p:nvPr/>
        </p:nvSpPr>
        <p:spPr bwMode="auto">
          <a:xfrm>
            <a:off x="7391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4226" name="Object 17"/>
          <p:cNvGraphicFramePr>
            <a:graphicFrameLocks noChangeAspect="1"/>
          </p:cNvGraphicFramePr>
          <p:nvPr/>
        </p:nvGraphicFramePr>
        <p:xfrm>
          <a:off x="7353300" y="235585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quation" r:id="rId15" imgW="1384300" imgH="457200" progId="Equation.3">
                  <p:embed/>
                </p:oleObj>
              </mc:Choice>
              <mc:Fallback>
                <p:oleObj name="Equation" r:id="rId15" imgW="13843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2355850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8"/>
          <p:cNvGraphicFramePr>
            <a:graphicFrameLocks noChangeAspect="1"/>
          </p:cNvGraphicFramePr>
          <p:nvPr/>
        </p:nvGraphicFramePr>
        <p:xfrm>
          <a:off x="7321550" y="479425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17" imgW="1587500" imgH="457200" progId="Equation.3">
                  <p:embed/>
                </p:oleObj>
              </mc:Choice>
              <mc:Fallback>
                <p:oleObj name="Equation" r:id="rId17" imgW="15875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4794250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19"/>
          <p:cNvGraphicFramePr>
            <a:graphicFrameLocks noChangeAspect="1"/>
          </p:cNvGraphicFramePr>
          <p:nvPr/>
        </p:nvGraphicFramePr>
        <p:xfrm>
          <a:off x="1225550" y="3657600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19" imgW="1485900" imgH="457200" progId="Equation.3">
                  <p:embed/>
                </p:oleObj>
              </mc:Choice>
              <mc:Fallback>
                <p:oleObj name="Equation" r:id="rId19" imgW="14859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657600"/>
                        <a:ext cx="148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Freeform 20"/>
          <p:cNvSpPr>
            <a:spLocks/>
          </p:cNvSpPr>
          <p:nvPr/>
        </p:nvSpPr>
        <p:spPr bwMode="auto">
          <a:xfrm>
            <a:off x="152400" y="2813050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4230" name="Object 21"/>
          <p:cNvGraphicFramePr>
            <a:graphicFrameLocks noChangeAspect="1"/>
          </p:cNvGraphicFramePr>
          <p:nvPr/>
        </p:nvGraphicFramePr>
        <p:xfrm>
          <a:off x="120650" y="22860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28600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2"/>
          <p:cNvGraphicFramePr>
            <a:graphicFrameLocks noChangeAspect="1"/>
          </p:cNvGraphicFramePr>
          <p:nvPr/>
        </p:nvGraphicFramePr>
        <p:xfrm>
          <a:off x="6400800" y="53324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23" imgW="444307" imgH="520474" progId="Equation.3">
                  <p:embed/>
                </p:oleObj>
              </mc:Choice>
              <mc:Fallback>
                <p:oleObj name="Equation" r:id="rId23" imgW="444307" imgH="5204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241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Line 23"/>
          <p:cNvSpPr>
            <a:spLocks noChangeShapeType="1"/>
          </p:cNvSpPr>
          <p:nvPr/>
        </p:nvSpPr>
        <p:spPr bwMode="auto">
          <a:xfrm>
            <a:off x="1143000" y="41084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33" name="Oval 24"/>
          <p:cNvSpPr>
            <a:spLocks noChangeArrowheads="1"/>
          </p:cNvSpPr>
          <p:nvPr/>
        </p:nvSpPr>
        <p:spPr bwMode="auto">
          <a:xfrm>
            <a:off x="6172200" y="517525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4234" name="Object 25"/>
          <p:cNvGraphicFramePr>
            <a:graphicFrameLocks noChangeAspect="1"/>
          </p:cNvGraphicFramePr>
          <p:nvPr/>
        </p:nvGraphicFramePr>
        <p:xfrm>
          <a:off x="2451100" y="235585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25" imgW="1409700" imgH="457200" progId="Equation.3">
                  <p:embed/>
                </p:oleObj>
              </mc:Choice>
              <mc:Fallback>
                <p:oleObj name="Equation" r:id="rId25" imgW="14097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355850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5" name="Line 26"/>
          <p:cNvSpPr>
            <a:spLocks noChangeShapeType="1"/>
          </p:cNvSpPr>
          <p:nvPr/>
        </p:nvSpPr>
        <p:spPr bwMode="auto">
          <a:xfrm>
            <a:off x="0" y="4108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4236" name="Line 27"/>
          <p:cNvSpPr>
            <a:spLocks noChangeShapeType="1"/>
          </p:cNvSpPr>
          <p:nvPr/>
        </p:nvSpPr>
        <p:spPr bwMode="auto">
          <a:xfrm flipH="1">
            <a:off x="7010400" y="433705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37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38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39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0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1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2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3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4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5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4246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4247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39"/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Equation" r:id="rId28" imgW="444307" imgH="520474" progId="Equation.3">
                  <p:embed/>
                </p:oleObj>
              </mc:Choice>
              <mc:Fallback>
                <p:oleObj name="Equation" r:id="rId28" imgW="444307" imgH="52047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9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Equation" r:id="rId29" imgW="165028" imgH="368140" progId="Equation.3">
                  <p:embed/>
                </p:oleObj>
              </mc:Choice>
              <mc:Fallback>
                <p:oleObj name="Equation" r:id="rId29" imgW="165028" imgH="3681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Equation" r:id="rId34" imgW="165028" imgH="368140" progId="Equation.3">
                  <p:embed/>
                </p:oleObj>
              </mc:Choice>
              <mc:Fallback>
                <p:oleObj name="Equation" r:id="rId34" imgW="165028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5" name="Equation" r:id="rId35" imgW="253890" imgH="380835" progId="Equation.3">
                  <p:embed/>
                </p:oleObj>
              </mc:Choice>
              <mc:Fallback>
                <p:oleObj name="Equation" r:id="rId35" imgW="253890" imgH="3808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Equation" r:id="rId37" imgW="165028" imgH="368140" progId="Equation.3">
                  <p:embed/>
                </p:oleObj>
              </mc:Choice>
              <mc:Fallback>
                <p:oleObj name="Equation" r:id="rId37" imgW="165028" imgH="3681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5" name="Text Box 46"/>
          <p:cNvSpPr txBox="1">
            <a:spLocks noChangeArrowheads="1"/>
          </p:cNvSpPr>
          <p:nvPr/>
        </p:nvSpPr>
        <p:spPr bwMode="auto">
          <a:xfrm>
            <a:off x="2743200" y="5253038"/>
            <a:ext cx="30638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94256" name="Text Box 47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Time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38B643D-A32D-410A-BDFC-AB131823953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92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95237" name="Object 4"/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8" name="Equation" r:id="rId3" imgW="2032000" imgH="533400" progId="Equation.3">
                  <p:embed/>
                </p:oleObj>
              </mc:Choice>
              <mc:Fallback>
                <p:oleObj name="Equation" r:id="rId3" imgW="20320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95239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95240" name="Text Box 7"/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Input string:</a:t>
            </a:r>
          </a:p>
        </p:txBody>
      </p:sp>
      <p:graphicFrame>
        <p:nvGraphicFramePr>
          <p:cNvPr id="95241" name="Object 8"/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2" name="Text Box 9"/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unary</a:t>
            </a:r>
          </a:p>
        </p:txBody>
      </p:sp>
      <p:sp>
        <p:nvSpPr>
          <p:cNvPr id="95243" name="Text Box 10"/>
          <p:cNvSpPr txBox="1">
            <a:spLocks noChangeArrowheads="1"/>
          </p:cNvSpPr>
          <p:nvPr/>
        </p:nvSpPr>
        <p:spPr bwMode="auto">
          <a:xfrm>
            <a:off x="1539875" y="4953000"/>
            <a:ext cx="290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Output string:</a:t>
            </a:r>
          </a:p>
        </p:txBody>
      </p:sp>
      <p:graphicFrame>
        <p:nvGraphicFramePr>
          <p:cNvPr id="95244" name="Object 11"/>
          <p:cNvGraphicFramePr>
            <a:graphicFrameLocks noChangeAspect="1"/>
          </p:cNvGraphicFramePr>
          <p:nvPr/>
        </p:nvGraphicFramePr>
        <p:xfrm>
          <a:off x="5178425" y="50927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7" imgW="507780" imgH="304668" progId="Equation.3">
                  <p:embed/>
                </p:oleObj>
              </mc:Choice>
              <mc:Fallback>
                <p:oleObj name="Equation" r:id="rId7" imgW="507780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092700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Text Box 12"/>
          <p:cNvSpPr txBox="1">
            <a:spLocks noChangeArrowheads="1"/>
          </p:cNvSpPr>
          <p:nvPr/>
        </p:nvSpPr>
        <p:spPr bwMode="auto">
          <a:xfrm>
            <a:off x="6721475" y="49530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unary</a:t>
            </a:r>
          </a:p>
        </p:txBody>
      </p:sp>
      <p:graphicFrame>
        <p:nvGraphicFramePr>
          <p:cNvPr id="95246" name="Object 13"/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Text Box 14"/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515F992-EBD7-4A9D-BA40-74873B0F84E8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93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6259" name="Line 2"/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0" name="Line 3"/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2" name="Line 5"/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66" name="Line 9"/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6267" name="Object 10"/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Equation" r:id="rId3" imgW="253890" imgH="368140" progId="Equation.3">
                  <p:embed/>
                </p:oleObj>
              </mc:Choice>
              <mc:Fallback>
                <p:oleObj name="Equation" r:id="rId3" imgW="253890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1"/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5" imgW="444307" imgH="533169" progId="Equation.3">
                  <p:embed/>
                </p:oleObj>
              </mc:Choice>
              <mc:Fallback>
                <p:oleObj name="Equation" r:id="rId5" imgW="444307" imgH="5331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2"/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Equation" r:id="rId7" imgW="165028" imgH="368140" progId="Equation.3">
                  <p:embed/>
                </p:oleObj>
              </mc:Choice>
              <mc:Fallback>
                <p:oleObj name="Equation" r:id="rId7" imgW="165028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3"/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Equation" r:id="rId9" imgW="253890" imgH="368140" progId="Equation.3">
                  <p:embed/>
                </p:oleObj>
              </mc:Choice>
              <mc:Fallback>
                <p:oleObj name="Equation" r:id="rId9" imgW="253890" imgH="3681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4"/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Equation" r:id="rId10" imgW="165028" imgH="368140" progId="Equation.3">
                  <p:embed/>
                </p:oleObj>
              </mc:Choice>
              <mc:Fallback>
                <p:oleObj name="Equation" r:id="rId10" imgW="165028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5"/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Equation" r:id="rId11" imgW="291973" imgH="304668" progId="Equation.3">
                  <p:embed/>
                </p:oleObj>
              </mc:Choice>
              <mc:Fallback>
                <p:oleObj name="Equation" r:id="rId11" imgW="291973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6"/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Equation" r:id="rId13" imgW="165028" imgH="368140" progId="Equation.3">
                  <p:embed/>
                </p:oleObj>
              </mc:Choice>
              <mc:Fallback>
                <p:oleObj name="Equation" r:id="rId13" imgW="165028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Line 17"/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75" name="Line 18"/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6276" name="Object 19"/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14" imgW="418918" imgH="114250" progId="Equation.3">
                  <p:embed/>
                </p:oleObj>
              </mc:Choice>
              <mc:Fallback>
                <p:oleObj name="Equation" r:id="rId14" imgW="418918" imgH="114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7" name="AutoShape 20"/>
          <p:cNvSpPr>
            <a:spLocks/>
          </p:cNvSpPr>
          <p:nvPr/>
        </p:nvSpPr>
        <p:spPr bwMode="auto">
          <a:xfrm rot="-5413608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78" name="Line 21"/>
          <p:cNvSpPr>
            <a:spLocks noChangeShapeType="1"/>
          </p:cNvSpPr>
          <p:nvPr/>
        </p:nvSpPr>
        <p:spPr bwMode="auto">
          <a:xfrm>
            <a:off x="2057400" y="4056063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79" name="Line 22"/>
          <p:cNvSpPr>
            <a:spLocks noChangeShapeType="1"/>
          </p:cNvSpPr>
          <p:nvPr/>
        </p:nvSpPr>
        <p:spPr bwMode="auto">
          <a:xfrm>
            <a:off x="2057400" y="4741863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0" name="Line 23"/>
          <p:cNvSpPr>
            <a:spLocks noChangeShapeType="1"/>
          </p:cNvSpPr>
          <p:nvPr/>
        </p:nvSpPr>
        <p:spPr bwMode="auto">
          <a:xfrm>
            <a:off x="24384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1" name="Line 24"/>
          <p:cNvSpPr>
            <a:spLocks noChangeShapeType="1"/>
          </p:cNvSpPr>
          <p:nvPr/>
        </p:nvSpPr>
        <p:spPr bwMode="auto">
          <a:xfrm>
            <a:off x="29718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2" name="Line 25"/>
          <p:cNvSpPr>
            <a:spLocks noChangeShapeType="1"/>
          </p:cNvSpPr>
          <p:nvPr/>
        </p:nvSpPr>
        <p:spPr bwMode="auto">
          <a:xfrm>
            <a:off x="35052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3" name="Line 26"/>
          <p:cNvSpPr>
            <a:spLocks noChangeShapeType="1"/>
          </p:cNvSpPr>
          <p:nvPr/>
        </p:nvSpPr>
        <p:spPr bwMode="auto">
          <a:xfrm>
            <a:off x="40386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4" name="Line 27"/>
          <p:cNvSpPr>
            <a:spLocks noChangeShapeType="1"/>
          </p:cNvSpPr>
          <p:nvPr/>
        </p:nvSpPr>
        <p:spPr bwMode="auto">
          <a:xfrm>
            <a:off x="67056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5" name="Line 28"/>
          <p:cNvSpPr>
            <a:spLocks noChangeShapeType="1"/>
          </p:cNvSpPr>
          <p:nvPr/>
        </p:nvSpPr>
        <p:spPr bwMode="auto">
          <a:xfrm>
            <a:off x="72390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6" name="Line 29"/>
          <p:cNvSpPr>
            <a:spLocks noChangeShapeType="1"/>
          </p:cNvSpPr>
          <p:nvPr/>
        </p:nvSpPr>
        <p:spPr bwMode="auto">
          <a:xfrm>
            <a:off x="83058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87" name="Line 30"/>
          <p:cNvSpPr>
            <a:spLocks noChangeShapeType="1"/>
          </p:cNvSpPr>
          <p:nvPr/>
        </p:nvSpPr>
        <p:spPr bwMode="auto">
          <a:xfrm flipV="1">
            <a:off x="3200400" y="47418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6288" name="Object 31"/>
          <p:cNvGraphicFramePr>
            <a:graphicFrameLocks noChangeAspect="1"/>
          </p:cNvGraphicFramePr>
          <p:nvPr/>
        </p:nvGraphicFramePr>
        <p:xfrm>
          <a:off x="2590800" y="4208463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08463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2"/>
          <p:cNvGraphicFramePr>
            <a:graphicFrameLocks noChangeAspect="1"/>
          </p:cNvGraphicFramePr>
          <p:nvPr/>
        </p:nvGraphicFramePr>
        <p:xfrm>
          <a:off x="7969250" y="42148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17" imgW="165028" imgH="368140" progId="Equation.3">
                  <p:embed/>
                </p:oleObj>
              </mc:Choice>
              <mc:Fallback>
                <p:oleObj name="Equation" r:id="rId17" imgW="165028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42148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3"/>
          <p:cNvGraphicFramePr>
            <a:graphicFrameLocks noChangeAspect="1"/>
          </p:cNvGraphicFramePr>
          <p:nvPr/>
        </p:nvGraphicFramePr>
        <p:xfrm>
          <a:off x="2927350" y="5084763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18" imgW="533169" imgH="609336" progId="Equation.3">
                  <p:embed/>
                </p:oleObj>
              </mc:Choice>
              <mc:Fallback>
                <p:oleObj name="Equation" r:id="rId18" imgW="533169" imgH="60933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084763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34"/>
          <p:cNvGraphicFramePr>
            <a:graphicFrameLocks noChangeAspect="1"/>
          </p:cNvGraphicFramePr>
          <p:nvPr/>
        </p:nvGraphicFramePr>
        <p:xfrm>
          <a:off x="3733800" y="42084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5" name="Equation" r:id="rId20" imgW="165028" imgH="368140" progId="Equation.3">
                  <p:embed/>
                </p:oleObj>
              </mc:Choice>
              <mc:Fallback>
                <p:oleObj name="Equation" r:id="rId20" imgW="165028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084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5"/>
          <p:cNvGraphicFramePr>
            <a:graphicFrameLocks noChangeAspect="1"/>
          </p:cNvGraphicFramePr>
          <p:nvPr/>
        </p:nvGraphicFramePr>
        <p:xfrm>
          <a:off x="8458200" y="4208463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6" name="Equation" r:id="rId21" imgW="253890" imgH="368140" progId="Equation.3">
                  <p:embed/>
                </p:oleObj>
              </mc:Choice>
              <mc:Fallback>
                <p:oleObj name="Equation" r:id="rId21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208463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6"/>
          <p:cNvGraphicFramePr>
            <a:graphicFrameLocks noChangeAspect="1"/>
          </p:cNvGraphicFramePr>
          <p:nvPr/>
        </p:nvGraphicFramePr>
        <p:xfrm>
          <a:off x="3168650" y="4219575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Equation" r:id="rId22" imgW="165028" imgH="368140" progId="Equation.3">
                  <p:embed/>
                </p:oleObj>
              </mc:Choice>
              <mc:Fallback>
                <p:oleObj name="Equation" r:id="rId22" imgW="165028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219575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4" name="Object 37"/>
          <p:cNvGraphicFramePr>
            <a:graphicFrameLocks noChangeAspect="1"/>
          </p:cNvGraphicFramePr>
          <p:nvPr/>
        </p:nvGraphicFramePr>
        <p:xfrm>
          <a:off x="5441950" y="3017838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Equation" r:id="rId23" imgW="545863" imgH="418918" progId="Equation.3">
                  <p:embed/>
                </p:oleObj>
              </mc:Choice>
              <mc:Fallback>
                <p:oleObj name="Equation" r:id="rId23" imgW="545863" imgH="41891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017838"/>
                        <a:ext cx="54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8"/>
          <p:cNvGraphicFramePr>
            <a:graphicFrameLocks noChangeAspect="1"/>
          </p:cNvGraphicFramePr>
          <p:nvPr/>
        </p:nvGraphicFramePr>
        <p:xfrm>
          <a:off x="5334000" y="4360863"/>
          <a:ext cx="419100" cy="11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9" name="Equation" r:id="rId25" imgW="418918" imgH="114250" progId="Equation.3">
                  <p:embed/>
                </p:oleObj>
              </mc:Choice>
              <mc:Fallback>
                <p:oleObj name="Equation" r:id="rId25" imgW="418918" imgH="11425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60863"/>
                        <a:ext cx="419100" cy="11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6" name="Line 39"/>
          <p:cNvSpPr>
            <a:spLocks noChangeShapeType="1"/>
          </p:cNvSpPr>
          <p:nvPr/>
        </p:nvSpPr>
        <p:spPr bwMode="auto">
          <a:xfrm>
            <a:off x="7772400" y="40560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6297" name="AutoShape 40"/>
          <p:cNvSpPr>
            <a:spLocks/>
          </p:cNvSpPr>
          <p:nvPr/>
        </p:nvSpPr>
        <p:spPr bwMode="auto">
          <a:xfrm rot="-5413608">
            <a:off x="5407819" y="1077119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6298" name="Object 41"/>
          <p:cNvGraphicFramePr>
            <a:graphicFrameLocks noChangeAspect="1"/>
          </p:cNvGraphicFramePr>
          <p:nvPr/>
        </p:nvGraphicFramePr>
        <p:xfrm>
          <a:off x="7467600" y="42084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0" name="Equation" r:id="rId26" imgW="165028" imgH="368140" progId="Equation.3">
                  <p:embed/>
                </p:oleObj>
              </mc:Choice>
              <mc:Fallback>
                <p:oleObj name="Equation" r:id="rId26" imgW="165028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084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2"/>
          <p:cNvGraphicFramePr>
            <a:graphicFrameLocks noChangeAspect="1"/>
          </p:cNvGraphicFramePr>
          <p:nvPr/>
        </p:nvGraphicFramePr>
        <p:xfrm>
          <a:off x="6858000" y="42084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27" imgW="165028" imgH="368140" progId="Equation.3">
                  <p:embed/>
                </p:oleObj>
              </mc:Choice>
              <mc:Fallback>
                <p:oleObj name="Equation" r:id="rId27" imgW="165028" imgH="368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0846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00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96301" name="Text Box 44"/>
          <p:cNvSpPr txBox="1">
            <a:spLocks noChangeArrowheads="1"/>
          </p:cNvSpPr>
          <p:nvPr/>
        </p:nvSpPr>
        <p:spPr bwMode="auto">
          <a:xfrm>
            <a:off x="228600" y="4056063"/>
            <a:ext cx="1304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96302" name="Text Box 45"/>
          <p:cNvSpPr txBox="1">
            <a:spLocks noChangeArrowheads="1"/>
          </p:cNvSpPr>
          <p:nvPr/>
        </p:nvSpPr>
        <p:spPr bwMode="auto">
          <a:xfrm>
            <a:off x="3657600" y="5122863"/>
            <a:ext cx="257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96303" name="Text Box 46"/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F1C534C-70D0-4C1E-BA2B-D942587707F2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94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0" y="152400"/>
            <a:ext cx="625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 Pseudocode for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3" imgW="2032000" imgH="533400" progId="Equation.3">
                  <p:embed/>
                </p:oleObj>
              </mc:Choice>
              <mc:Fallback>
                <p:oleObj name="Equation" r:id="rId3" imgW="20320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Replace every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with </a:t>
            </a:r>
            <a:r>
              <a:rPr lang="en-US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97286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Repeat:</a:t>
            </a:r>
          </a:p>
        </p:txBody>
      </p:sp>
      <p:sp>
        <p:nvSpPr>
          <p:cNvPr id="97287" name="Text Box 6"/>
          <p:cNvSpPr txBox="1">
            <a:spLocks noChangeArrowheads="1"/>
          </p:cNvSpPr>
          <p:nvPr/>
        </p:nvSpPr>
        <p:spPr bwMode="auto">
          <a:xfrm>
            <a:off x="1981200" y="3124200"/>
            <a:ext cx="7037388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Find rightmost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, replace it with </a:t>
            </a:r>
            <a:r>
              <a:rPr lang="en-US">
                <a:solidFill>
                  <a:schemeClr val="tx1"/>
                </a:solidFill>
              </a:rPr>
              <a:t>1</a:t>
            </a:r>
          </a:p>
          <a:p>
            <a:pPr>
              <a:buFontTx/>
              <a:buChar char="•"/>
            </a:pPr>
            <a:r>
              <a:rPr lang="en-US"/>
              <a:t> Go to right end, insert </a:t>
            </a: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288" name="Text Box 7"/>
          <p:cNvSpPr txBox="1">
            <a:spLocks noChangeArrowheads="1"/>
          </p:cNvSpPr>
          <p:nvPr/>
        </p:nvSpPr>
        <p:spPr bwMode="auto">
          <a:xfrm>
            <a:off x="1219200" y="441960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no more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 remain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09BF936-4D35-4544-B7E1-DB884E456D2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95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8307" name="Oval 2"/>
          <p:cNvSpPr>
            <a:spLocks noChangeArrowheads="1"/>
          </p:cNvSpPr>
          <p:nvPr/>
        </p:nvSpPr>
        <p:spPr bwMode="auto">
          <a:xfrm>
            <a:off x="3962400" y="30527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08" name="Object 3"/>
          <p:cNvGraphicFramePr>
            <a:graphicFrameLocks noChangeAspect="1"/>
          </p:cNvGraphicFramePr>
          <p:nvPr/>
        </p:nvGraphicFramePr>
        <p:xfrm>
          <a:off x="1828800" y="305276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3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5276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Line 4"/>
          <p:cNvSpPr>
            <a:spLocks noChangeShapeType="1"/>
          </p:cNvSpPr>
          <p:nvPr/>
        </p:nvSpPr>
        <p:spPr bwMode="auto">
          <a:xfrm>
            <a:off x="4648200" y="33575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8310" name="Oval 5"/>
          <p:cNvSpPr>
            <a:spLocks noChangeArrowheads="1"/>
          </p:cNvSpPr>
          <p:nvPr/>
        </p:nvSpPr>
        <p:spPr bwMode="auto">
          <a:xfrm>
            <a:off x="6489700" y="30654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11" name="Object 6"/>
          <p:cNvGraphicFramePr>
            <a:graphicFrameLocks noChangeAspect="1"/>
          </p:cNvGraphicFramePr>
          <p:nvPr/>
        </p:nvGraphicFramePr>
        <p:xfrm>
          <a:off x="4114800" y="3052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527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Oval 7"/>
          <p:cNvSpPr>
            <a:spLocks noChangeArrowheads="1"/>
          </p:cNvSpPr>
          <p:nvPr/>
        </p:nvSpPr>
        <p:spPr bwMode="auto">
          <a:xfrm>
            <a:off x="2108200" y="45005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13" name="Object 8"/>
          <p:cNvGraphicFramePr>
            <a:graphicFrameLocks noChangeAspect="1"/>
          </p:cNvGraphicFramePr>
          <p:nvPr/>
        </p:nvGraphicFramePr>
        <p:xfrm>
          <a:off x="6629400" y="29765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65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Oval 9"/>
          <p:cNvSpPr>
            <a:spLocks noChangeArrowheads="1"/>
          </p:cNvSpPr>
          <p:nvPr/>
        </p:nvSpPr>
        <p:spPr bwMode="auto">
          <a:xfrm>
            <a:off x="1676400" y="30527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15" name="Object 10"/>
          <p:cNvGraphicFramePr>
            <a:graphicFrameLocks noChangeAspect="1"/>
          </p:cNvGraphicFramePr>
          <p:nvPr/>
        </p:nvGraphicFramePr>
        <p:xfrm>
          <a:off x="2260600" y="450056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50056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Freeform 11"/>
          <p:cNvSpPr>
            <a:spLocks/>
          </p:cNvSpPr>
          <p:nvPr/>
        </p:nvSpPr>
        <p:spPr bwMode="auto">
          <a:xfrm>
            <a:off x="3657600" y="20621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8317" name="Object 12"/>
          <p:cNvGraphicFramePr>
            <a:graphicFrameLocks noChangeAspect="1"/>
          </p:cNvGraphicFramePr>
          <p:nvPr/>
        </p:nvGraphicFramePr>
        <p:xfrm>
          <a:off x="4705350" y="2889250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11" imgW="1485900" imgH="482600" progId="Equation.3">
                  <p:embed/>
                </p:oleObj>
              </mc:Choice>
              <mc:Fallback>
                <p:oleObj name="Equation" r:id="rId11" imgW="14859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889250"/>
                        <a:ext cx="148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3"/>
          <p:cNvGraphicFramePr>
            <a:graphicFrameLocks noChangeAspect="1"/>
          </p:cNvGraphicFramePr>
          <p:nvPr/>
        </p:nvGraphicFramePr>
        <p:xfrm>
          <a:off x="4775200" y="4119563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119563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4"/>
          <p:cNvGraphicFramePr>
            <a:graphicFrameLocks noChangeAspect="1"/>
          </p:cNvGraphicFramePr>
          <p:nvPr/>
        </p:nvGraphicFramePr>
        <p:xfrm>
          <a:off x="2413000" y="29067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9067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Freeform 15"/>
          <p:cNvSpPr>
            <a:spLocks/>
          </p:cNvSpPr>
          <p:nvPr/>
        </p:nvSpPr>
        <p:spPr bwMode="auto">
          <a:xfrm>
            <a:off x="1371600" y="20621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8321" name="Object 16"/>
          <p:cNvGraphicFramePr>
            <a:graphicFrameLocks noChangeAspect="1"/>
          </p:cNvGraphicFramePr>
          <p:nvPr/>
        </p:nvGraphicFramePr>
        <p:xfrm>
          <a:off x="1301750" y="1524000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0" name="Equation" r:id="rId17" imgW="1485900" imgH="482600" progId="Equation.3">
                  <p:embed/>
                </p:oleObj>
              </mc:Choice>
              <mc:Fallback>
                <p:oleObj name="Equation" r:id="rId17" imgW="14859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524000"/>
                        <a:ext cx="148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Line 17"/>
          <p:cNvSpPr>
            <a:spLocks noChangeShapeType="1"/>
          </p:cNvSpPr>
          <p:nvPr/>
        </p:nvSpPr>
        <p:spPr bwMode="auto">
          <a:xfrm>
            <a:off x="2362200" y="33575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23" name="Object 18"/>
          <p:cNvGraphicFramePr>
            <a:graphicFrameLocks noChangeAspect="1"/>
          </p:cNvGraphicFramePr>
          <p:nvPr/>
        </p:nvGraphicFramePr>
        <p:xfrm>
          <a:off x="3683000" y="160496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1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160496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Line 19"/>
          <p:cNvSpPr>
            <a:spLocks noChangeShapeType="1"/>
          </p:cNvSpPr>
          <p:nvPr/>
        </p:nvSpPr>
        <p:spPr bwMode="auto">
          <a:xfrm>
            <a:off x="1219200" y="33575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8325" name="Freeform 20"/>
          <p:cNvSpPr>
            <a:spLocks/>
          </p:cNvSpPr>
          <p:nvPr/>
        </p:nvSpPr>
        <p:spPr bwMode="auto">
          <a:xfrm>
            <a:off x="6223000" y="20621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8326" name="Object 21"/>
          <p:cNvGraphicFramePr>
            <a:graphicFrameLocks noChangeAspect="1"/>
          </p:cNvGraphicFramePr>
          <p:nvPr/>
        </p:nvGraphicFramePr>
        <p:xfrm>
          <a:off x="6134100" y="16049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2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16049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7" name="Oval 22"/>
          <p:cNvSpPr>
            <a:spLocks noChangeArrowheads="1"/>
          </p:cNvSpPr>
          <p:nvPr/>
        </p:nvSpPr>
        <p:spPr bwMode="auto">
          <a:xfrm>
            <a:off x="1955800" y="434816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8328" name="Freeform 23"/>
          <p:cNvSpPr>
            <a:spLocks/>
          </p:cNvSpPr>
          <p:nvPr/>
        </p:nvSpPr>
        <p:spPr bwMode="auto">
          <a:xfrm>
            <a:off x="4178300" y="3662363"/>
            <a:ext cx="2654300" cy="1320800"/>
          </a:xfrm>
          <a:custGeom>
            <a:avLst/>
            <a:gdLst>
              <a:gd name="T0" fmla="*/ 2147483647 w 1672"/>
              <a:gd name="T1" fmla="*/ 0 h 832"/>
              <a:gd name="T2" fmla="*/ 2147483647 w 1672"/>
              <a:gd name="T3" fmla="*/ 2147483647 h 832"/>
              <a:gd name="T4" fmla="*/ 2147483647 w 1672"/>
              <a:gd name="T5" fmla="*/ 2147483647 h 832"/>
              <a:gd name="T6" fmla="*/ 2147483647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8329" name="Line 24"/>
          <p:cNvSpPr>
            <a:spLocks noChangeShapeType="1"/>
          </p:cNvSpPr>
          <p:nvPr/>
        </p:nvSpPr>
        <p:spPr bwMode="auto">
          <a:xfrm flipH="1">
            <a:off x="2870200" y="3509963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8330" name="Object 25"/>
          <p:cNvGraphicFramePr>
            <a:graphicFrameLocks noChangeAspect="1"/>
          </p:cNvGraphicFramePr>
          <p:nvPr/>
        </p:nvGraphicFramePr>
        <p:xfrm>
          <a:off x="1574800" y="389096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Equation" r:id="rId23" imgW="1587500" imgH="457200" progId="Equation.3">
                  <p:embed/>
                </p:oleObj>
              </mc:Choice>
              <mc:Fallback>
                <p:oleObj name="Equation" r:id="rId23" imgW="15875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89096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1" name="Text Box 26"/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 for</a:t>
            </a:r>
            <a:r>
              <a:rPr lang="en-US"/>
              <a:t> </a:t>
            </a:r>
          </a:p>
        </p:txBody>
      </p:sp>
      <p:graphicFrame>
        <p:nvGraphicFramePr>
          <p:cNvPr id="98332" name="Object 27"/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Equation" r:id="rId25" imgW="2032000" imgH="533400" progId="Equation.3">
                  <p:embed/>
                </p:oleObj>
              </mc:Choice>
              <mc:Fallback>
                <p:oleObj name="Equation" r:id="rId25" imgW="2032000" imgH="533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9AD4F49-3FAF-4896-BA21-8D47FDC2A45A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96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9331" name="Oval 2"/>
          <p:cNvSpPr>
            <a:spLocks noChangeArrowheads="1"/>
          </p:cNvSpPr>
          <p:nvPr/>
        </p:nvSpPr>
        <p:spPr bwMode="auto">
          <a:xfrm>
            <a:off x="4343400" y="39671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32" name="Object 3"/>
          <p:cNvGraphicFramePr>
            <a:graphicFrameLocks noChangeAspect="1"/>
          </p:cNvGraphicFramePr>
          <p:nvPr/>
        </p:nvGraphicFramePr>
        <p:xfrm>
          <a:off x="2209800" y="396716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8" name="Equation" r:id="rId3" imgW="444307" imgH="533169" progId="Equation.3">
                  <p:embed/>
                </p:oleObj>
              </mc:Choice>
              <mc:Fallback>
                <p:oleObj name="Equation" r:id="rId3" imgW="444307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7163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Line 4"/>
          <p:cNvSpPr>
            <a:spLocks noChangeShapeType="1"/>
          </p:cNvSpPr>
          <p:nvPr/>
        </p:nvSpPr>
        <p:spPr bwMode="auto">
          <a:xfrm>
            <a:off x="5029200" y="427196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34" name="Oval 5"/>
          <p:cNvSpPr>
            <a:spLocks noChangeArrowheads="1"/>
          </p:cNvSpPr>
          <p:nvPr/>
        </p:nvSpPr>
        <p:spPr bwMode="auto">
          <a:xfrm>
            <a:off x="6870700" y="39798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4495800" y="3967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Equation" r:id="rId5" imgW="380835" imgH="520474" progId="Equation.3">
                  <p:embed/>
                </p:oleObj>
              </mc:Choice>
              <mc:Fallback>
                <p:oleObj name="Equation" r:id="rId5" imgW="380835" imgH="5204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6716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Oval 7"/>
          <p:cNvSpPr>
            <a:spLocks noChangeArrowheads="1"/>
          </p:cNvSpPr>
          <p:nvPr/>
        </p:nvSpPr>
        <p:spPr bwMode="auto">
          <a:xfrm>
            <a:off x="2489200" y="54149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37" name="Object 8"/>
          <p:cNvGraphicFramePr>
            <a:graphicFrameLocks noChangeAspect="1"/>
          </p:cNvGraphicFramePr>
          <p:nvPr/>
        </p:nvGraphicFramePr>
        <p:xfrm>
          <a:off x="7010400" y="38909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Equation" r:id="rId7" imgW="444307" imgH="520474" progId="Equation.3">
                  <p:embed/>
                </p:oleObj>
              </mc:Choice>
              <mc:Fallback>
                <p:oleObj name="Equation" r:id="rId7" imgW="444307" imgH="5204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890963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Oval 9"/>
          <p:cNvSpPr>
            <a:spLocks noChangeArrowheads="1"/>
          </p:cNvSpPr>
          <p:nvPr/>
        </p:nvSpPr>
        <p:spPr bwMode="auto">
          <a:xfrm>
            <a:off x="2057400" y="396716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39" name="Object 10"/>
          <p:cNvGraphicFramePr>
            <a:graphicFrameLocks noChangeAspect="1"/>
          </p:cNvGraphicFramePr>
          <p:nvPr/>
        </p:nvGraphicFramePr>
        <p:xfrm>
          <a:off x="2641600" y="541496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Equation" r:id="rId9" imgW="431613" imgH="533169" progId="Equation.3">
                  <p:embed/>
                </p:oleObj>
              </mc:Choice>
              <mc:Fallback>
                <p:oleObj name="Equation" r:id="rId9" imgW="431613" imgH="5331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5414963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0" name="Freeform 11"/>
          <p:cNvSpPr>
            <a:spLocks/>
          </p:cNvSpPr>
          <p:nvPr/>
        </p:nvSpPr>
        <p:spPr bwMode="auto">
          <a:xfrm>
            <a:off x="4038600" y="29765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9341" name="Object 12"/>
          <p:cNvGraphicFramePr>
            <a:graphicFrameLocks noChangeAspect="1"/>
          </p:cNvGraphicFramePr>
          <p:nvPr/>
        </p:nvGraphicFramePr>
        <p:xfrm>
          <a:off x="5086350" y="3803650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2" name="Equation" r:id="rId11" imgW="1485900" imgH="482600" progId="Equation.3">
                  <p:embed/>
                </p:oleObj>
              </mc:Choice>
              <mc:Fallback>
                <p:oleObj name="Equation" r:id="rId11" imgW="14859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3803650"/>
                        <a:ext cx="148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3"/>
          <p:cNvGraphicFramePr>
            <a:graphicFrameLocks noChangeAspect="1"/>
          </p:cNvGraphicFramePr>
          <p:nvPr/>
        </p:nvGraphicFramePr>
        <p:xfrm>
          <a:off x="5156200" y="5033963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3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5033963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4"/>
          <p:cNvGraphicFramePr>
            <a:graphicFrameLocks noChangeAspect="1"/>
          </p:cNvGraphicFramePr>
          <p:nvPr/>
        </p:nvGraphicFramePr>
        <p:xfrm>
          <a:off x="2794000" y="38211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4" name="Equation" r:id="rId15" imgW="1549400" imgH="457200" progId="Equation.3">
                  <p:embed/>
                </p:oleObj>
              </mc:Choice>
              <mc:Fallback>
                <p:oleObj name="Equation" r:id="rId15" imgW="1549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821113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4" name="Freeform 15"/>
          <p:cNvSpPr>
            <a:spLocks/>
          </p:cNvSpPr>
          <p:nvPr/>
        </p:nvSpPr>
        <p:spPr bwMode="auto">
          <a:xfrm>
            <a:off x="1752600" y="29765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9345" name="Object 16"/>
          <p:cNvGraphicFramePr>
            <a:graphicFrameLocks noChangeAspect="1"/>
          </p:cNvGraphicFramePr>
          <p:nvPr/>
        </p:nvGraphicFramePr>
        <p:xfrm>
          <a:off x="1682750" y="2438400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5" name="Equation" r:id="rId17" imgW="1485900" imgH="482600" progId="Equation.3">
                  <p:embed/>
                </p:oleObj>
              </mc:Choice>
              <mc:Fallback>
                <p:oleObj name="Equation" r:id="rId17" imgW="14859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438400"/>
                        <a:ext cx="148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6" name="Line 17"/>
          <p:cNvSpPr>
            <a:spLocks noChangeShapeType="1"/>
          </p:cNvSpPr>
          <p:nvPr/>
        </p:nvSpPr>
        <p:spPr bwMode="auto">
          <a:xfrm>
            <a:off x="2743200" y="427196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47" name="Object 18"/>
          <p:cNvGraphicFramePr>
            <a:graphicFrameLocks noChangeAspect="1"/>
          </p:cNvGraphicFramePr>
          <p:nvPr/>
        </p:nvGraphicFramePr>
        <p:xfrm>
          <a:off x="4064000" y="251936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6" name="Equation" r:id="rId19" imgW="1384300" imgH="457200" progId="Equation.3">
                  <p:embed/>
                </p:oleObj>
              </mc:Choice>
              <mc:Fallback>
                <p:oleObj name="Equation" r:id="rId19" imgW="13843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519363"/>
                        <a:ext cx="1384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8" name="Line 19"/>
          <p:cNvSpPr>
            <a:spLocks noChangeShapeType="1"/>
          </p:cNvSpPr>
          <p:nvPr/>
        </p:nvSpPr>
        <p:spPr bwMode="auto">
          <a:xfrm>
            <a:off x="1600200" y="4271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9349" name="Freeform 20"/>
          <p:cNvSpPr>
            <a:spLocks/>
          </p:cNvSpPr>
          <p:nvPr/>
        </p:nvSpPr>
        <p:spPr bwMode="auto">
          <a:xfrm>
            <a:off x="6604000" y="2976563"/>
            <a:ext cx="1117600" cy="1003300"/>
          </a:xfrm>
          <a:custGeom>
            <a:avLst/>
            <a:gdLst>
              <a:gd name="T0" fmla="*/ 2147483647 w 704"/>
              <a:gd name="T1" fmla="*/ 2147483647 h 632"/>
              <a:gd name="T2" fmla="*/ 2147483647 w 704"/>
              <a:gd name="T3" fmla="*/ 2147483647 h 632"/>
              <a:gd name="T4" fmla="*/ 2147483647 w 704"/>
              <a:gd name="T5" fmla="*/ 2147483647 h 632"/>
              <a:gd name="T6" fmla="*/ 2147483647 w 704"/>
              <a:gd name="T7" fmla="*/ 2147483647 h 632"/>
              <a:gd name="T8" fmla="*/ 2147483647 w 704"/>
              <a:gd name="T9" fmla="*/ 2147483647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99350" name="Object 21"/>
          <p:cNvGraphicFramePr>
            <a:graphicFrameLocks noChangeAspect="1"/>
          </p:cNvGraphicFramePr>
          <p:nvPr/>
        </p:nvGraphicFramePr>
        <p:xfrm>
          <a:off x="6515100" y="25193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7" name="Equation" r:id="rId21" imgW="1409700" imgH="457200" progId="Equation.3">
                  <p:embed/>
                </p:oleObj>
              </mc:Choice>
              <mc:Fallback>
                <p:oleObj name="Equation" r:id="rId21" imgW="14097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2519363"/>
                        <a:ext cx="140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1" name="Oval 22"/>
          <p:cNvSpPr>
            <a:spLocks noChangeArrowheads="1"/>
          </p:cNvSpPr>
          <p:nvPr/>
        </p:nvSpPr>
        <p:spPr bwMode="auto">
          <a:xfrm>
            <a:off x="2336800" y="526256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52" name="Freeform 23"/>
          <p:cNvSpPr>
            <a:spLocks/>
          </p:cNvSpPr>
          <p:nvPr/>
        </p:nvSpPr>
        <p:spPr bwMode="auto">
          <a:xfrm>
            <a:off x="4559300" y="4576763"/>
            <a:ext cx="2654300" cy="1320800"/>
          </a:xfrm>
          <a:custGeom>
            <a:avLst/>
            <a:gdLst>
              <a:gd name="T0" fmla="*/ 2147483647 w 1672"/>
              <a:gd name="T1" fmla="*/ 0 h 832"/>
              <a:gd name="T2" fmla="*/ 2147483647 w 1672"/>
              <a:gd name="T3" fmla="*/ 2147483647 h 832"/>
              <a:gd name="T4" fmla="*/ 2147483647 w 1672"/>
              <a:gd name="T5" fmla="*/ 2147483647 h 832"/>
              <a:gd name="T6" fmla="*/ 2147483647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99353" name="Line 24"/>
          <p:cNvSpPr>
            <a:spLocks noChangeShapeType="1"/>
          </p:cNvSpPr>
          <p:nvPr/>
        </p:nvSpPr>
        <p:spPr bwMode="auto">
          <a:xfrm flipH="1">
            <a:off x="3251200" y="4424363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54" name="Object 25"/>
          <p:cNvGraphicFramePr>
            <a:graphicFrameLocks noChangeAspect="1"/>
          </p:cNvGraphicFramePr>
          <p:nvPr/>
        </p:nvGraphicFramePr>
        <p:xfrm>
          <a:off x="1955800" y="480536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Equation" r:id="rId23" imgW="1587500" imgH="457200" progId="Equation.3">
                  <p:embed/>
                </p:oleObj>
              </mc:Choice>
              <mc:Fallback>
                <p:oleObj name="Equation" r:id="rId23" imgW="15875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805363"/>
                        <a:ext cx="158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5" name="Text Box 26"/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99356" name="Line 27"/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57" name="Line 28"/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58" name="Line 29"/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59" name="Line 30"/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60" name="Line 31"/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61" name="Line 32"/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62" name="Line 33"/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63" name="Line 34"/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64" name="Object 35"/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5" name="Object 36"/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Equation" r:id="rId27" imgW="444307" imgH="533169" progId="Equation.3">
                  <p:embed/>
                </p:oleObj>
              </mc:Choice>
              <mc:Fallback>
                <p:oleObj name="Equation" r:id="rId27" imgW="444307" imgH="53316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6" name="Object 37"/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name="Equation" r:id="rId28" imgW="165028" imgH="368140" progId="Equation.3">
                  <p:embed/>
                </p:oleObj>
              </mc:Choice>
              <mc:Fallback>
                <p:oleObj name="Equation" r:id="rId28" imgW="165028" imgH="3681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7" name="Object 38"/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Equation" r:id="rId30" imgW="253890" imgH="368140" progId="Equation.3">
                  <p:embed/>
                </p:oleObj>
              </mc:Choice>
              <mc:Fallback>
                <p:oleObj name="Equation" r:id="rId30" imgW="253890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8" name="Object 39"/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3" name="Equation" r:id="rId31" imgW="165028" imgH="368140" progId="Equation.3">
                  <p:embed/>
                </p:oleObj>
              </mc:Choice>
              <mc:Fallback>
                <p:oleObj name="Equation" r:id="rId31" imgW="165028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9" name="Line 40"/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0" name="Line 41"/>
          <p:cNvSpPr>
            <a:spLocks noChangeShapeType="1"/>
          </p:cNvSpPr>
          <p:nvPr/>
        </p:nvSpPr>
        <p:spPr bwMode="auto">
          <a:xfrm>
            <a:off x="4892675" y="180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1" name="Line 42"/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2" name="Line 43"/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3" name="Line 44"/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4" name="Line 45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75" name="Object 46"/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4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6" name="Object 47"/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5" name="Equation" r:id="rId33" imgW="431613" imgH="533169" progId="Equation.3">
                  <p:embed/>
                </p:oleObj>
              </mc:Choice>
              <mc:Fallback>
                <p:oleObj name="Equation" r:id="rId33" imgW="431613" imgH="53316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7" name="Object 48"/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6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78" name="Line 49"/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79" name="Line 50"/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80" name="Line 51"/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9381" name="Line 52"/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99382" name="Object 53"/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7" name="Equation" r:id="rId35" imgW="165028" imgH="368140" progId="Equation.3">
                  <p:embed/>
                </p:oleObj>
              </mc:Choice>
              <mc:Fallback>
                <p:oleObj name="Equation" r:id="rId35" imgW="165028" imgH="3681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3" name="Object 54"/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8" name="Equation" r:id="rId36" imgW="165028" imgH="368140" progId="Equation.3">
                  <p:embed/>
                </p:oleObj>
              </mc:Choice>
              <mc:Fallback>
                <p:oleObj name="Equation" r:id="rId36" imgW="165028" imgH="3681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4" name="Object 55"/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9" name="Equation" r:id="rId38" imgW="165028" imgH="368140" progId="Equation.3">
                  <p:embed/>
                </p:oleObj>
              </mc:Choice>
              <mc:Fallback>
                <p:oleObj name="Equation" r:id="rId38" imgW="165028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5" name="Object 56"/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0" name="Equation" r:id="rId39" imgW="165028" imgH="368140" progId="Equation.3">
                  <p:embed/>
                </p:oleObj>
              </mc:Choice>
              <mc:Fallback>
                <p:oleObj name="Equation" r:id="rId39" imgW="165028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86" name="Text Box 57"/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99387" name="Text Box 58"/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2F8706F-695F-44B0-A83E-4F18E91561CD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97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Example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288925" y="2006600"/>
            <a:ext cx="261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 function</a:t>
            </a:r>
          </a:p>
        </p:txBody>
      </p:sp>
      <p:graphicFrame>
        <p:nvGraphicFramePr>
          <p:cNvPr id="100357" name="Object 4"/>
          <p:cNvGraphicFramePr>
            <a:graphicFrameLocks noChangeAspect="1"/>
          </p:cNvGraphicFramePr>
          <p:nvPr/>
        </p:nvGraphicFramePr>
        <p:xfrm>
          <a:off x="3505200" y="1981200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3" imgW="1866090" imgH="533169" progId="Equation.3">
                  <p:embed/>
                </p:oleObj>
              </mc:Choice>
              <mc:Fallback>
                <p:oleObj name="Equation" r:id="rId3" imgW="1866090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866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276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is computable</a:t>
            </a:r>
          </a:p>
        </p:txBody>
      </p:sp>
      <p:sp>
        <p:nvSpPr>
          <p:cNvPr id="100359" name="AutoShape 6"/>
          <p:cNvSpPr>
            <a:spLocks/>
          </p:cNvSpPr>
          <p:nvPr/>
        </p:nvSpPr>
        <p:spPr bwMode="auto">
          <a:xfrm>
            <a:off x="5486400" y="13716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00360" name="Object 7"/>
          <p:cNvGraphicFramePr>
            <a:graphicFrameLocks noChangeAspect="1"/>
          </p:cNvGraphicFramePr>
          <p:nvPr/>
        </p:nvGraphicFramePr>
        <p:xfrm>
          <a:off x="6165850" y="2647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26479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8"/>
          <p:cNvGraphicFramePr>
            <a:graphicFrameLocks noChangeAspect="1"/>
          </p:cNvGraphicFramePr>
          <p:nvPr/>
        </p:nvGraphicFramePr>
        <p:xfrm>
          <a:off x="6242050" y="1428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4" name="Equation" r:id="rId7" imgW="177569" imgH="405872" progId="Equation.3">
                  <p:embed/>
                </p:oleObj>
              </mc:Choice>
              <mc:Fallback>
                <p:oleObj name="Equation" r:id="rId7" imgW="177569" imgH="4058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428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9"/>
          <p:cNvGraphicFramePr>
            <a:graphicFrameLocks noChangeAspect="1"/>
          </p:cNvGraphicFramePr>
          <p:nvPr/>
        </p:nvGraphicFramePr>
        <p:xfrm>
          <a:off x="7715250" y="150495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9" imgW="1091726" imgH="418918" progId="Equation.3">
                  <p:embed/>
                </p:oleObj>
              </mc:Choice>
              <mc:Fallback>
                <p:oleObj name="Equation" r:id="rId9" imgW="1091726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504950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0"/>
          <p:cNvGraphicFramePr>
            <a:graphicFrameLocks noChangeAspect="1"/>
          </p:cNvGraphicFramePr>
          <p:nvPr/>
        </p:nvGraphicFramePr>
        <p:xfrm>
          <a:off x="7715250" y="2641600"/>
          <a:ext cx="107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11" imgW="1079032" imgH="482391" progId="Equation.3">
                  <p:embed/>
                </p:oleObj>
              </mc:Choice>
              <mc:Fallback>
                <p:oleObj name="Equation" r:id="rId11" imgW="1079032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641600"/>
                        <a:ext cx="107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Text Box 11"/>
          <p:cNvSpPr txBox="1">
            <a:spLocks noChangeArrowheads="1"/>
          </p:cNvSpPr>
          <p:nvPr/>
        </p:nvSpPr>
        <p:spPr bwMode="auto">
          <a:xfrm>
            <a:off x="7086600" y="12954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100365" name="Text Box 12"/>
          <p:cNvSpPr txBox="1">
            <a:spLocks noChangeArrowheads="1"/>
          </p:cNvSpPr>
          <p:nvPr/>
        </p:nvSpPr>
        <p:spPr bwMode="auto">
          <a:xfrm>
            <a:off x="7010400" y="2590800"/>
            <a:ext cx="50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</a:t>
            </a:r>
          </a:p>
        </p:txBody>
      </p:sp>
      <p:sp>
        <p:nvSpPr>
          <p:cNvPr id="100366" name="Text Box 13"/>
          <p:cNvSpPr txBox="1">
            <a:spLocks noChangeArrowheads="1"/>
          </p:cNvSpPr>
          <p:nvPr/>
        </p:nvSpPr>
        <p:spPr bwMode="auto">
          <a:xfrm>
            <a:off x="609600" y="4114800"/>
            <a:ext cx="136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Input:</a:t>
            </a:r>
          </a:p>
        </p:txBody>
      </p:sp>
      <p:graphicFrame>
        <p:nvGraphicFramePr>
          <p:cNvPr id="100367" name="Object 14"/>
          <p:cNvGraphicFramePr>
            <a:graphicFrameLocks noChangeAspect="1"/>
          </p:cNvGraphicFramePr>
          <p:nvPr/>
        </p:nvGraphicFramePr>
        <p:xfrm>
          <a:off x="2438400" y="4114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Equation" r:id="rId13" imgW="838200" imgH="520700" progId="Equation.3">
                  <p:embed/>
                </p:oleObj>
              </mc:Choice>
              <mc:Fallback>
                <p:oleObj name="Equation" r:id="rId13" imgW="838200" imgH="520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Text Box 15"/>
          <p:cNvSpPr txBox="1">
            <a:spLocks noChangeArrowheads="1"/>
          </p:cNvSpPr>
          <p:nvPr/>
        </p:nvSpPr>
        <p:spPr bwMode="auto">
          <a:xfrm>
            <a:off x="304800" y="4826000"/>
            <a:ext cx="165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339933"/>
                </a:solidFill>
              </a:rPr>
              <a:t>Output:</a:t>
            </a:r>
          </a:p>
        </p:txBody>
      </p:sp>
      <p:graphicFrame>
        <p:nvGraphicFramePr>
          <p:cNvPr id="100369" name="Object 16"/>
          <p:cNvGraphicFramePr>
            <a:graphicFrameLocks noChangeAspect="1"/>
          </p:cNvGraphicFramePr>
          <p:nvPr/>
        </p:nvGraphicFramePr>
        <p:xfrm>
          <a:off x="2447925" y="4857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15" imgW="177569" imgH="405872" progId="Equation.3">
                  <p:embed/>
                </p:oleObj>
              </mc:Choice>
              <mc:Fallback>
                <p:oleObj name="Equation" r:id="rId15" imgW="177569" imgH="40587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4857750"/>
                        <a:ext cx="176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7"/>
          <p:cNvGraphicFramePr>
            <a:graphicFrameLocks noChangeAspect="1"/>
          </p:cNvGraphicFramePr>
          <p:nvPr/>
        </p:nvGraphicFramePr>
        <p:xfrm>
          <a:off x="4200525" y="4857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Equation" r:id="rId16" imgW="266584" imgH="418918" progId="Equation.3">
                  <p:embed/>
                </p:oleObj>
              </mc:Choice>
              <mc:Fallback>
                <p:oleObj name="Equation" r:id="rId16" imgW="266584" imgH="41891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857750"/>
                        <a:ext cx="26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18"/>
          <p:cNvSpPr txBox="1">
            <a:spLocks noChangeArrowheads="1"/>
          </p:cNvSpPr>
          <p:nvPr/>
        </p:nvSpPr>
        <p:spPr bwMode="auto">
          <a:xfrm>
            <a:off x="3140075" y="48006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56A5D6E-FC2D-472B-9E56-9B32407F66F9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98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0" y="152400"/>
            <a:ext cx="551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CC0099"/>
                </a:solidFill>
              </a:rPr>
              <a:t>Turing Machine Pseudocode: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1752600" y="2133600"/>
            <a:ext cx="644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Match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   with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</a:t>
            </a:r>
          </a:p>
        </p:txBody>
      </p:sp>
      <p:graphicFrame>
        <p:nvGraphicFramePr>
          <p:cNvPr id="101381" name="Object 4"/>
          <p:cNvGraphicFramePr>
            <a:graphicFrameLocks noChangeAspect="1"/>
          </p:cNvGraphicFramePr>
          <p:nvPr/>
        </p:nvGraphicFramePr>
        <p:xfrm>
          <a:off x="49403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1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7988300" y="2266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5" imgW="317225" imgH="406048" progId="Equation.3">
                  <p:embed/>
                </p:oleObj>
              </mc:Choice>
              <mc:Fallback>
                <p:oleObj name="Equation" r:id="rId5" imgW="317225" imgH="4060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26695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990600" y="1066800"/>
            <a:ext cx="178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</a:t>
            </a:r>
          </a:p>
        </p:txBody>
      </p:sp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838200" y="2743200"/>
            <a:ext cx="699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    </a:t>
            </a:r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all  of       or       is matched</a:t>
            </a:r>
          </a:p>
        </p:txBody>
      </p:sp>
      <p:graphicFrame>
        <p:nvGraphicFramePr>
          <p:cNvPr id="101385" name="Object 8"/>
          <p:cNvGraphicFramePr>
            <a:graphicFrameLocks noChangeAspect="1"/>
          </p:cNvGraphicFramePr>
          <p:nvPr/>
        </p:nvGraphicFramePr>
        <p:xfrm>
          <a:off x="3733800" y="2865438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3" name="Equation" r:id="rId7" imgW="291973" imgH="304668" progId="Equation.3">
                  <p:embed/>
                </p:oleObj>
              </mc:Choice>
              <mc:Fallback>
                <p:oleObj name="Equation" r:id="rId7" imgW="291973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65438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9"/>
          <p:cNvGraphicFramePr>
            <a:graphicFrameLocks noChangeAspect="1"/>
          </p:cNvGraphicFramePr>
          <p:nvPr/>
        </p:nvGraphicFramePr>
        <p:xfrm>
          <a:off x="5105400" y="2865438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name="Equation" r:id="rId8" imgW="317225" imgH="406048" progId="Equation.3">
                  <p:embed/>
                </p:oleObj>
              </mc:Choice>
              <mc:Fallback>
                <p:oleObj name="Equation" r:id="rId8" imgW="317225" imgH="4060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65438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914400" y="3505200"/>
            <a:ext cx="6111875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If</a:t>
            </a:r>
            <a:r>
              <a:rPr lang="en-US"/>
              <a:t>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    is not matched</a:t>
            </a:r>
          </a:p>
          <a:p>
            <a:r>
              <a:rPr lang="en-US"/>
              <a:t>             erase tape, write </a:t>
            </a:r>
            <a:r>
              <a:rPr lang="en-US">
                <a:solidFill>
                  <a:schemeClr val="tx1"/>
                </a:solidFill>
              </a:rPr>
              <a:t>1</a:t>
            </a:r>
          </a:p>
          <a:p>
            <a:r>
              <a:rPr lang="en-US"/>
              <a:t>     </a:t>
            </a:r>
            <a:r>
              <a:rPr lang="en-US">
                <a:solidFill>
                  <a:srgbClr val="008000"/>
                </a:solidFill>
              </a:rPr>
              <a:t>else</a:t>
            </a:r>
          </a:p>
          <a:p>
            <a:r>
              <a:rPr lang="en-US"/>
              <a:t>             erase tape, write </a:t>
            </a:r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101388" name="Object 11"/>
          <p:cNvGraphicFramePr>
            <a:graphicFrameLocks noChangeAspect="1"/>
          </p:cNvGraphicFramePr>
          <p:nvPr/>
        </p:nvGraphicFramePr>
        <p:xfrm>
          <a:off x="3581400" y="3657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name="Equation" r:id="rId9" imgW="291973" imgH="304668" progId="Equation.3">
                  <p:embed/>
                </p:oleObj>
              </mc:Choice>
              <mc:Fallback>
                <p:oleObj name="Equation" r:id="rId9" imgW="291973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657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2"/>
          <p:cNvGraphicFramePr>
            <a:graphicFrameLocks noChangeAspect="1"/>
          </p:cNvGraphicFramePr>
          <p:nvPr/>
        </p:nvGraphicFramePr>
        <p:xfrm>
          <a:off x="7067550" y="3779838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Equation" r:id="rId10" imgW="1435100" imgH="533400" progId="Equation.3">
                  <p:embed/>
                </p:oleObj>
              </mc:Choice>
              <mc:Fallback>
                <p:oleObj name="Equation" r:id="rId10" imgW="1435100" imgH="533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3779838"/>
                        <a:ext cx="1435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3"/>
          <p:cNvGraphicFramePr>
            <a:graphicFrameLocks noChangeAspect="1"/>
          </p:cNvGraphicFramePr>
          <p:nvPr/>
        </p:nvGraphicFramePr>
        <p:xfrm>
          <a:off x="7061200" y="4878388"/>
          <a:ext cx="14351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12" imgW="1435100" imgH="533400" progId="Equation.3">
                  <p:embed/>
                </p:oleObj>
              </mc:Choice>
              <mc:Fallback>
                <p:oleObj name="Equation" r:id="rId12" imgW="14351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4878388"/>
                        <a:ext cx="14351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FA874588-D300-4B4F-BB19-266113EA8103}" type="slidenum">
              <a:rPr lang="en-US" altLang="en-US" sz="1400" smtClean="0">
                <a:solidFill>
                  <a:schemeClr val="tx1"/>
                </a:solidFill>
                <a:latin typeface="Times New Roman" charset="0"/>
              </a:rPr>
              <a:pPr/>
              <a:t>99</a:t>
            </a:fld>
            <a:endParaRPr lang="en-US" altLang="en-US" sz="140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Combining Turing Machines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7739</TotalTime>
  <Words>1059</Words>
  <Application>Microsoft Office PowerPoint</Application>
  <PresentationFormat>On-screen Show (4:3)</PresentationFormat>
  <Paragraphs>479</Paragraphs>
  <Slides>102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Comic Sans MS</vt:lpstr>
      <vt:lpstr>Arial</vt:lpstr>
      <vt:lpstr>Times New Roman</vt:lpstr>
      <vt:lpstr>class</vt:lpstr>
      <vt:lpstr>Microsoft Equation 3.0</vt:lpstr>
      <vt:lpstr>Turing Machines</vt:lpstr>
      <vt:lpstr>The Language Hierarchy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Partial Transition Function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 Turing Machines</vt:lpstr>
      <vt:lpstr>PowerPoint Presentation</vt:lpstr>
      <vt:lpstr>PowerPoint Presentation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Combining Turing Machines</vt:lpstr>
      <vt:lpstr>PowerPoint Presentation</vt:lpstr>
      <vt:lpstr>PowerPoint Presentation</vt:lpstr>
      <vt:lpstr>Combining Turing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1527</cp:revision>
  <cp:lastPrinted>2000-10-19T15:05:32Z</cp:lastPrinted>
  <dcterms:created xsi:type="dcterms:W3CDTF">2000-08-31T01:12:33Z</dcterms:created>
  <dcterms:modified xsi:type="dcterms:W3CDTF">2017-04-11T09:44:32Z</dcterms:modified>
</cp:coreProperties>
</file>