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6" r:id="rId2"/>
    <p:sldId id="328" r:id="rId3"/>
    <p:sldId id="329" r:id="rId4"/>
    <p:sldId id="256" r:id="rId5"/>
    <p:sldId id="257" r:id="rId6"/>
    <p:sldId id="258" r:id="rId7"/>
    <p:sldId id="259" r:id="rId8"/>
    <p:sldId id="323" r:id="rId9"/>
    <p:sldId id="261" r:id="rId10"/>
    <p:sldId id="262" r:id="rId11"/>
    <p:sldId id="269" r:id="rId12"/>
    <p:sldId id="263" r:id="rId13"/>
    <p:sldId id="264" r:id="rId14"/>
    <p:sldId id="265" r:id="rId15"/>
    <p:sldId id="330" r:id="rId16"/>
    <p:sldId id="267" r:id="rId17"/>
    <p:sldId id="268" r:id="rId18"/>
    <p:sldId id="270" r:id="rId19"/>
    <p:sldId id="271" r:id="rId20"/>
    <p:sldId id="273" r:id="rId21"/>
    <p:sldId id="274" r:id="rId22"/>
    <p:sldId id="275" r:id="rId23"/>
    <p:sldId id="332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333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334" r:id="rId44"/>
    <p:sldId id="296" r:id="rId45"/>
    <p:sldId id="297" r:id="rId46"/>
    <p:sldId id="298" r:id="rId47"/>
    <p:sldId id="299" r:id="rId48"/>
    <p:sldId id="302" r:id="rId49"/>
    <p:sldId id="309" r:id="rId50"/>
    <p:sldId id="310" r:id="rId51"/>
    <p:sldId id="311" r:id="rId52"/>
    <p:sldId id="336" r:id="rId53"/>
    <p:sldId id="312" r:id="rId54"/>
    <p:sldId id="313" r:id="rId55"/>
    <p:sldId id="314" r:id="rId56"/>
    <p:sldId id="319" r:id="rId57"/>
    <p:sldId id="317" r:id="rId58"/>
    <p:sldId id="318" r:id="rId59"/>
    <p:sldId id="337" r:id="rId60"/>
    <p:sldId id="321" r:id="rId61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FF3399"/>
    <a:srgbClr val="FF33CC"/>
    <a:srgbClr val="33CC33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0" autoAdjust="0"/>
    <p:restoredTop sz="90929"/>
  </p:normalViewPr>
  <p:slideViewPr>
    <p:cSldViewPr>
      <p:cViewPr>
        <p:scale>
          <a:sx n="73" d="100"/>
          <a:sy n="73" d="100"/>
        </p:scale>
        <p:origin x="-13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98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2.wmf"/><Relationship Id="rId7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12.wmf"/><Relationship Id="rId5" Type="http://schemas.openxmlformats.org/officeDocument/2006/relationships/image" Target="../media/image21.wmf"/><Relationship Id="rId10" Type="http://schemas.openxmlformats.org/officeDocument/2006/relationships/image" Target="../media/image22.wmf"/><Relationship Id="rId4" Type="http://schemas.openxmlformats.org/officeDocument/2006/relationships/image" Target="../media/image4.wmf"/><Relationship Id="rId9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4.wmf"/><Relationship Id="rId2" Type="http://schemas.openxmlformats.org/officeDocument/2006/relationships/image" Target="../media/image12.wmf"/><Relationship Id="rId1" Type="http://schemas.openxmlformats.org/officeDocument/2006/relationships/image" Target="../media/image1.wmf"/><Relationship Id="rId6" Type="http://schemas.openxmlformats.org/officeDocument/2006/relationships/image" Target="../media/image3.wmf"/><Relationship Id="rId5" Type="http://schemas.openxmlformats.org/officeDocument/2006/relationships/image" Target="../media/image20.wmf"/><Relationship Id="rId4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3.wmf"/><Relationship Id="rId7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.wmf"/><Relationship Id="rId6" Type="http://schemas.openxmlformats.org/officeDocument/2006/relationships/image" Target="../media/image3.wmf"/><Relationship Id="rId5" Type="http://schemas.openxmlformats.org/officeDocument/2006/relationships/image" Target="../media/image20.wmf"/><Relationship Id="rId4" Type="http://schemas.openxmlformats.org/officeDocument/2006/relationships/image" Target="../media/image2.wmf"/><Relationship Id="rId9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29.wmf"/><Relationship Id="rId5" Type="http://schemas.openxmlformats.org/officeDocument/2006/relationships/image" Target="../media/image1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31.wmf"/><Relationship Id="rId2" Type="http://schemas.openxmlformats.org/officeDocument/2006/relationships/image" Target="../media/image1.wmf"/><Relationship Id="rId1" Type="http://schemas.openxmlformats.org/officeDocument/2006/relationships/image" Target="../media/image30.wmf"/><Relationship Id="rId6" Type="http://schemas.openxmlformats.org/officeDocument/2006/relationships/image" Target="../media/image23.wmf"/><Relationship Id="rId5" Type="http://schemas.openxmlformats.org/officeDocument/2006/relationships/image" Target="../media/image3.wmf"/><Relationship Id="rId4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14.wmf"/><Relationship Id="rId1" Type="http://schemas.openxmlformats.org/officeDocument/2006/relationships/image" Target="../media/image2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7.wmf"/><Relationship Id="rId7" Type="http://schemas.openxmlformats.org/officeDocument/2006/relationships/image" Target="../media/image3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image" Target="../media/image41.wmf"/><Relationship Id="rId4" Type="http://schemas.openxmlformats.org/officeDocument/2006/relationships/image" Target="../media/image34.wmf"/><Relationship Id="rId9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31.wmf"/><Relationship Id="rId5" Type="http://schemas.openxmlformats.org/officeDocument/2006/relationships/image" Target="../media/image23.wmf"/><Relationship Id="rId10" Type="http://schemas.openxmlformats.org/officeDocument/2006/relationships/image" Target="../media/image34.wmf"/><Relationship Id="rId4" Type="http://schemas.openxmlformats.org/officeDocument/2006/relationships/image" Target="../media/image3.wmf"/><Relationship Id="rId9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image" Target="../media/image42.wmf"/><Relationship Id="rId1" Type="http://schemas.openxmlformats.org/officeDocument/2006/relationships/image" Target="../media/image1.wmf"/><Relationship Id="rId6" Type="http://schemas.openxmlformats.org/officeDocument/2006/relationships/image" Target="../media/image31.wmf"/><Relationship Id="rId5" Type="http://schemas.openxmlformats.org/officeDocument/2006/relationships/image" Target="../media/image23.wmf"/><Relationship Id="rId4" Type="http://schemas.openxmlformats.org/officeDocument/2006/relationships/image" Target="../media/image3.wmf"/><Relationship Id="rId9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.wmf"/><Relationship Id="rId7" Type="http://schemas.openxmlformats.org/officeDocument/2006/relationships/image" Target="../media/image1.wmf"/><Relationship Id="rId2" Type="http://schemas.openxmlformats.org/officeDocument/2006/relationships/image" Target="../media/image42.wmf"/><Relationship Id="rId1" Type="http://schemas.openxmlformats.org/officeDocument/2006/relationships/image" Target="../media/image30.wmf"/><Relationship Id="rId6" Type="http://schemas.openxmlformats.org/officeDocument/2006/relationships/image" Target="../media/image31.wmf"/><Relationship Id="rId5" Type="http://schemas.openxmlformats.org/officeDocument/2006/relationships/image" Target="../media/image23.wmf"/><Relationship Id="rId4" Type="http://schemas.openxmlformats.org/officeDocument/2006/relationships/image" Target="../media/image12.wmf"/><Relationship Id="rId9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6" Type="http://schemas.openxmlformats.org/officeDocument/2006/relationships/image" Target="../media/image42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5" Type="http://schemas.openxmlformats.org/officeDocument/2006/relationships/image" Target="../media/image13.wmf"/><Relationship Id="rId4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.wmf"/><Relationship Id="rId7" Type="http://schemas.openxmlformats.org/officeDocument/2006/relationships/image" Target="../media/image42.wmf"/><Relationship Id="rId12" Type="http://schemas.openxmlformats.org/officeDocument/2006/relationships/image" Target="../media/image30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6" Type="http://schemas.openxmlformats.org/officeDocument/2006/relationships/image" Target="../media/image46.wmf"/><Relationship Id="rId11" Type="http://schemas.openxmlformats.org/officeDocument/2006/relationships/image" Target="../media/image49.wmf"/><Relationship Id="rId5" Type="http://schemas.openxmlformats.org/officeDocument/2006/relationships/image" Target="../media/image31.wmf"/><Relationship Id="rId10" Type="http://schemas.openxmlformats.org/officeDocument/2006/relationships/image" Target="../media/image48.wmf"/><Relationship Id="rId4" Type="http://schemas.openxmlformats.org/officeDocument/2006/relationships/image" Target="../media/image1.wmf"/><Relationship Id="rId9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3.wmf"/><Relationship Id="rId7" Type="http://schemas.openxmlformats.org/officeDocument/2006/relationships/image" Target="../media/image42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6" Type="http://schemas.openxmlformats.org/officeDocument/2006/relationships/image" Target="../media/image46.wmf"/><Relationship Id="rId11" Type="http://schemas.openxmlformats.org/officeDocument/2006/relationships/image" Target="../media/image30.wmf"/><Relationship Id="rId5" Type="http://schemas.openxmlformats.org/officeDocument/2006/relationships/image" Target="../media/image31.wmf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4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6.wmf"/><Relationship Id="rId5" Type="http://schemas.openxmlformats.org/officeDocument/2006/relationships/image" Target="../media/image31.wmf"/><Relationship Id="rId4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4.wmf"/><Relationship Id="rId3" Type="http://schemas.openxmlformats.org/officeDocument/2006/relationships/image" Target="../media/image12.wmf"/><Relationship Id="rId7" Type="http://schemas.openxmlformats.org/officeDocument/2006/relationships/image" Target="../media/image42.wmf"/><Relationship Id="rId12" Type="http://schemas.openxmlformats.org/officeDocument/2006/relationships/image" Target="../media/image5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6.wmf"/><Relationship Id="rId11" Type="http://schemas.openxmlformats.org/officeDocument/2006/relationships/image" Target="../media/image52.wmf"/><Relationship Id="rId5" Type="http://schemas.openxmlformats.org/officeDocument/2006/relationships/image" Target="../media/image31.wmf"/><Relationship Id="rId10" Type="http://schemas.openxmlformats.org/officeDocument/2006/relationships/image" Target="../media/image51.wmf"/><Relationship Id="rId4" Type="http://schemas.openxmlformats.org/officeDocument/2006/relationships/image" Target="../media/image3.wmf"/><Relationship Id="rId9" Type="http://schemas.openxmlformats.org/officeDocument/2006/relationships/image" Target="../media/image50.wmf"/><Relationship Id="rId14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12.wmf"/><Relationship Id="rId7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31.wmf"/><Relationship Id="rId11" Type="http://schemas.openxmlformats.org/officeDocument/2006/relationships/image" Target="../media/image49.wmf"/><Relationship Id="rId5" Type="http://schemas.openxmlformats.org/officeDocument/2006/relationships/image" Target="../media/image55.wmf"/><Relationship Id="rId10" Type="http://schemas.openxmlformats.org/officeDocument/2006/relationships/image" Target="../media/image48.wmf"/><Relationship Id="rId4" Type="http://schemas.openxmlformats.org/officeDocument/2006/relationships/image" Target="../media/image3.wmf"/><Relationship Id="rId9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3.wmf"/><Relationship Id="rId7" Type="http://schemas.openxmlformats.org/officeDocument/2006/relationships/image" Target="../media/image47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6" Type="http://schemas.openxmlformats.org/officeDocument/2006/relationships/image" Target="../media/image42.wmf"/><Relationship Id="rId11" Type="http://schemas.openxmlformats.org/officeDocument/2006/relationships/image" Target="../media/image30.wmf"/><Relationship Id="rId5" Type="http://schemas.openxmlformats.org/officeDocument/2006/relationships/image" Target="../media/image46.wmf"/><Relationship Id="rId10" Type="http://schemas.openxmlformats.org/officeDocument/2006/relationships/image" Target="../media/image55.wmf"/><Relationship Id="rId4" Type="http://schemas.openxmlformats.org/officeDocument/2006/relationships/image" Target="../media/image31.wmf"/><Relationship Id="rId9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22.wmf"/><Relationship Id="rId4" Type="http://schemas.openxmlformats.org/officeDocument/2006/relationships/image" Target="../media/image1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3.wmf"/><Relationship Id="rId7" Type="http://schemas.openxmlformats.org/officeDocument/2006/relationships/image" Target="../media/image62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6" Type="http://schemas.openxmlformats.org/officeDocument/2006/relationships/image" Target="../media/image61.wmf"/><Relationship Id="rId5" Type="http://schemas.openxmlformats.org/officeDocument/2006/relationships/image" Target="../media/image13.wmf"/><Relationship Id="rId10" Type="http://schemas.openxmlformats.org/officeDocument/2006/relationships/image" Target="../media/image22.wmf"/><Relationship Id="rId4" Type="http://schemas.openxmlformats.org/officeDocument/2006/relationships/image" Target="../media/image1.wmf"/><Relationship Id="rId9" Type="http://schemas.openxmlformats.org/officeDocument/2006/relationships/image" Target="../media/image1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3.wmf"/><Relationship Id="rId7" Type="http://schemas.openxmlformats.org/officeDocument/2006/relationships/image" Target="../media/image62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6" Type="http://schemas.openxmlformats.org/officeDocument/2006/relationships/image" Target="../media/image61.wmf"/><Relationship Id="rId11" Type="http://schemas.openxmlformats.org/officeDocument/2006/relationships/image" Target="../media/image30.wmf"/><Relationship Id="rId5" Type="http://schemas.openxmlformats.org/officeDocument/2006/relationships/image" Target="../media/image13.wmf"/><Relationship Id="rId10" Type="http://schemas.openxmlformats.org/officeDocument/2006/relationships/image" Target="../media/image22.wmf"/><Relationship Id="rId4" Type="http://schemas.openxmlformats.org/officeDocument/2006/relationships/image" Target="../media/image1.wmf"/><Relationship Id="rId9" Type="http://schemas.openxmlformats.org/officeDocument/2006/relationships/image" Target="../media/image1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50.wmf"/><Relationship Id="rId7" Type="http://schemas.openxmlformats.org/officeDocument/2006/relationships/image" Target="../media/image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12.wmf"/><Relationship Id="rId5" Type="http://schemas.openxmlformats.org/officeDocument/2006/relationships/image" Target="../media/image22.wmf"/><Relationship Id="rId10" Type="http://schemas.openxmlformats.org/officeDocument/2006/relationships/image" Target="../media/image1.wmf"/><Relationship Id="rId4" Type="http://schemas.openxmlformats.org/officeDocument/2006/relationships/image" Target="../media/image14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5987DFB-A96F-400D-8398-E15725506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35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56FFBC5F-3826-4280-9A96-88AC6008E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91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FBC5F-3826-4280-9A96-88AC6008E9B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0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06034-7BEE-4EF9-B1DB-F3A0F04BCA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6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F92FB-504A-424D-B63F-9510C2CF0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8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661B6-8F4D-46C7-BAF6-C6266667F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4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008AE-A26F-47EC-A45D-75AFFD002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29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E2DED-1085-455F-A08A-043BC54064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2A4B8-AC83-4293-BD65-2C864F0E0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7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8707-F5AD-41AD-B990-6EE096B237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0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9D352-84DE-4398-9EAA-4F05C9524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5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C85E1-F8BF-4012-BD4E-1AE9351F0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4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EE76-BEA2-4204-B5C8-0DAB474AA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97377-9C66-4F7D-9E9B-82012AD6F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DCDBC795-56BA-4CCB-86E6-A4839E916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6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6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7.bin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77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60.bin"/><Relationship Id="rId34" Type="http://schemas.openxmlformats.org/officeDocument/2006/relationships/oleObject" Target="../embeddings/oleObject72.bin"/><Relationship Id="rId42" Type="http://schemas.openxmlformats.org/officeDocument/2006/relationships/image" Target="../media/image14.wmf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71.bin"/><Relationship Id="rId38" Type="http://schemas.openxmlformats.org/officeDocument/2006/relationships/oleObject" Target="../embeddings/oleObject76.bin"/><Relationship Id="rId46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20" Type="http://schemas.openxmlformats.org/officeDocument/2006/relationships/oleObject" Target="../embeddings/oleObject59.bin"/><Relationship Id="rId29" Type="http://schemas.openxmlformats.org/officeDocument/2006/relationships/oleObject" Target="../embeddings/oleObject67.bin"/><Relationship Id="rId41" Type="http://schemas.openxmlformats.org/officeDocument/2006/relationships/oleObject" Target="../embeddings/oleObject7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70.bin"/><Relationship Id="rId37" Type="http://schemas.openxmlformats.org/officeDocument/2006/relationships/oleObject" Target="../embeddings/oleObject75.bin"/><Relationship Id="rId40" Type="http://schemas.openxmlformats.org/officeDocument/2006/relationships/image" Target="../media/image13.wmf"/><Relationship Id="rId45" Type="http://schemas.openxmlformats.org/officeDocument/2006/relationships/oleObject" Target="../embeddings/oleObject81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62.bin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4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80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61.bin"/><Relationship Id="rId27" Type="http://schemas.openxmlformats.org/officeDocument/2006/relationships/oleObject" Target="../embeddings/oleObject65.bin"/><Relationship Id="rId30" Type="http://schemas.openxmlformats.org/officeDocument/2006/relationships/oleObject" Target="../embeddings/oleObject68.bin"/><Relationship Id="rId35" Type="http://schemas.openxmlformats.org/officeDocument/2006/relationships/oleObject" Target="../embeddings/oleObject73.bin"/><Relationship Id="rId43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2.wmf"/><Relationship Id="rId26" Type="http://schemas.openxmlformats.org/officeDocument/2006/relationships/oleObject" Target="../embeddings/oleObject111.bin"/><Relationship Id="rId39" Type="http://schemas.openxmlformats.org/officeDocument/2006/relationships/oleObject" Target="../embeddings/oleObject123.bin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8.bin"/><Relationship Id="rId34" Type="http://schemas.openxmlformats.org/officeDocument/2006/relationships/oleObject" Target="../embeddings/oleObject118.bin"/><Relationship Id="rId42" Type="http://schemas.openxmlformats.org/officeDocument/2006/relationships/oleObject" Target="../embeddings/oleObject126.bin"/><Relationship Id="rId47" Type="http://schemas.openxmlformats.org/officeDocument/2006/relationships/oleObject" Target="../embeddings/oleObject131.bin"/><Relationship Id="rId50" Type="http://schemas.openxmlformats.org/officeDocument/2006/relationships/image" Target="../media/image2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5.bin"/><Relationship Id="rId25" Type="http://schemas.openxmlformats.org/officeDocument/2006/relationships/image" Target="../media/image13.wmf"/><Relationship Id="rId33" Type="http://schemas.openxmlformats.org/officeDocument/2006/relationships/oleObject" Target="../embeddings/oleObject117.bin"/><Relationship Id="rId38" Type="http://schemas.openxmlformats.org/officeDocument/2006/relationships/oleObject" Target="../embeddings/oleObject122.bin"/><Relationship Id="rId46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7.bin"/><Relationship Id="rId29" Type="http://schemas.openxmlformats.org/officeDocument/2006/relationships/oleObject" Target="../embeddings/oleObject113.bin"/><Relationship Id="rId41" Type="http://schemas.openxmlformats.org/officeDocument/2006/relationships/oleObject" Target="../embeddings/oleObject12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6.bin"/><Relationship Id="rId37" Type="http://schemas.openxmlformats.org/officeDocument/2006/relationships/oleObject" Target="../embeddings/oleObject121.bin"/><Relationship Id="rId40" Type="http://schemas.openxmlformats.org/officeDocument/2006/relationships/oleObject" Target="../embeddings/oleObject124.bin"/><Relationship Id="rId45" Type="http://schemas.openxmlformats.org/officeDocument/2006/relationships/oleObject" Target="../embeddings/oleObject129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3.bin"/><Relationship Id="rId23" Type="http://schemas.openxmlformats.org/officeDocument/2006/relationships/image" Target="../media/image14.wmf"/><Relationship Id="rId28" Type="http://schemas.openxmlformats.org/officeDocument/2006/relationships/image" Target="../media/image15.wmf"/><Relationship Id="rId36" Type="http://schemas.openxmlformats.org/officeDocument/2006/relationships/oleObject" Target="../embeddings/oleObject120.bin"/><Relationship Id="rId49" Type="http://schemas.openxmlformats.org/officeDocument/2006/relationships/oleObject" Target="../embeddings/oleObject133.bin"/><Relationship Id="rId10" Type="http://schemas.openxmlformats.org/officeDocument/2006/relationships/oleObject" Target="../embeddings/oleObject100.bin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5.bin"/><Relationship Id="rId44" Type="http://schemas.openxmlformats.org/officeDocument/2006/relationships/oleObject" Target="../embeddings/oleObject128.bin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09.bin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4.bin"/><Relationship Id="rId35" Type="http://schemas.openxmlformats.org/officeDocument/2006/relationships/oleObject" Target="../embeddings/oleObject119.bin"/><Relationship Id="rId43" Type="http://schemas.openxmlformats.org/officeDocument/2006/relationships/oleObject" Target="../embeddings/oleObject127.bin"/><Relationship Id="rId48" Type="http://schemas.openxmlformats.org/officeDocument/2006/relationships/oleObject" Target="../embeddings/oleObject132.bin"/><Relationship Id="rId8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1.bin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2.wmf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2.wmf"/><Relationship Id="rId23" Type="http://schemas.openxmlformats.org/officeDocument/2006/relationships/oleObject" Target="../embeddings/oleObject148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2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39.bin"/><Relationship Id="rId14" Type="http://schemas.openxmlformats.org/officeDocument/2006/relationships/oleObject" Target="../embeddings/oleObject142.bin"/><Relationship Id="rId22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60.bin"/><Relationship Id="rId26" Type="http://schemas.openxmlformats.org/officeDocument/2006/relationships/image" Target="../media/image14.wmf"/><Relationship Id="rId39" Type="http://schemas.openxmlformats.org/officeDocument/2006/relationships/oleObject" Target="../embeddings/oleObject176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62.bin"/><Relationship Id="rId34" Type="http://schemas.openxmlformats.org/officeDocument/2006/relationships/oleObject" Target="../embeddings/oleObject171.bin"/><Relationship Id="rId42" Type="http://schemas.openxmlformats.org/officeDocument/2006/relationships/oleObject" Target="../embeddings/oleObject179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6.bin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4.bin"/><Relationship Id="rId33" Type="http://schemas.openxmlformats.org/officeDocument/2006/relationships/oleObject" Target="../embeddings/oleObject170.bin"/><Relationship Id="rId38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1.bin"/><Relationship Id="rId29" Type="http://schemas.openxmlformats.org/officeDocument/2006/relationships/oleObject" Target="../embeddings/oleObject166.bin"/><Relationship Id="rId41" Type="http://schemas.openxmlformats.org/officeDocument/2006/relationships/oleObject" Target="../embeddings/oleObject17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2.wmf"/><Relationship Id="rId24" Type="http://schemas.openxmlformats.org/officeDocument/2006/relationships/image" Target="../media/image13.wmf"/><Relationship Id="rId32" Type="http://schemas.openxmlformats.org/officeDocument/2006/relationships/oleObject" Target="../embeddings/oleObject169.bin"/><Relationship Id="rId37" Type="http://schemas.openxmlformats.org/officeDocument/2006/relationships/oleObject" Target="../embeddings/oleObject174.bin"/><Relationship Id="rId40" Type="http://schemas.openxmlformats.org/officeDocument/2006/relationships/oleObject" Target="../embeddings/oleObject177.bin"/><Relationship Id="rId5" Type="http://schemas.openxmlformats.org/officeDocument/2006/relationships/oleObject" Target="../embeddings/oleObject150.bin"/><Relationship Id="rId15" Type="http://schemas.openxmlformats.org/officeDocument/2006/relationships/image" Target="../media/image2.wmf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25.wmf"/><Relationship Id="rId36" Type="http://schemas.openxmlformats.org/officeDocument/2006/relationships/oleObject" Target="../embeddings/oleObject173.bin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20.wmf"/><Relationship Id="rId31" Type="http://schemas.openxmlformats.org/officeDocument/2006/relationships/oleObject" Target="../embeddings/oleObject168.bin"/><Relationship Id="rId44" Type="http://schemas.openxmlformats.org/officeDocument/2006/relationships/oleObject" Target="../embeddings/oleObject18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7.bin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165.bin"/><Relationship Id="rId30" Type="http://schemas.openxmlformats.org/officeDocument/2006/relationships/oleObject" Target="../embeddings/oleObject167.bin"/><Relationship Id="rId35" Type="http://schemas.openxmlformats.org/officeDocument/2006/relationships/oleObject" Target="../embeddings/oleObject172.bin"/><Relationship Id="rId43" Type="http://schemas.openxmlformats.org/officeDocument/2006/relationships/oleObject" Target="../embeddings/oleObject18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183.bin"/><Relationship Id="rId10" Type="http://schemas.openxmlformats.org/officeDocument/2006/relationships/oleObject" Target="../embeddings/oleObject186.bin"/><Relationship Id="rId4" Type="http://schemas.openxmlformats.org/officeDocument/2006/relationships/image" Target="../media/image2.wmf"/><Relationship Id="rId9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.wmf"/><Relationship Id="rId18" Type="http://schemas.openxmlformats.org/officeDocument/2006/relationships/oleObject" Target="../embeddings/oleObject197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5.bin"/><Relationship Id="rId10" Type="http://schemas.openxmlformats.org/officeDocument/2006/relationships/oleObject" Target="../embeddings/oleObject192.bin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91.bin"/><Relationship Id="rId14" Type="http://schemas.openxmlformats.org/officeDocument/2006/relationships/oleObject" Target="../embeddings/oleObject19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208.bin"/><Relationship Id="rId26" Type="http://schemas.openxmlformats.org/officeDocument/2006/relationships/oleObject" Target="../embeddings/oleObject215.bin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10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29" Type="http://schemas.openxmlformats.org/officeDocument/2006/relationships/oleObject" Target="../embeddings/oleObject21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213.bin"/><Relationship Id="rId5" Type="http://schemas.openxmlformats.org/officeDocument/2006/relationships/oleObject" Target="../embeddings/oleObject200.bin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212.bin"/><Relationship Id="rId28" Type="http://schemas.openxmlformats.org/officeDocument/2006/relationships/oleObject" Target="../embeddings/oleObject217.bin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1.bin"/><Relationship Id="rId27" Type="http://schemas.openxmlformats.org/officeDocument/2006/relationships/oleObject" Target="../embeddings/oleObject2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3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26.bin"/><Relationship Id="rId21" Type="http://schemas.openxmlformats.org/officeDocument/2006/relationships/oleObject" Target="../embeddings/oleObject235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23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38.wmf"/><Relationship Id="rId22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250.bin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6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9.bin"/><Relationship Id="rId3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8.bin"/><Relationship Id="rId11" Type="http://schemas.openxmlformats.org/officeDocument/2006/relationships/oleObject" Target="../embeddings/oleObject241.bin"/><Relationship Id="rId24" Type="http://schemas.openxmlformats.org/officeDocument/2006/relationships/oleObject" Target="../embeddings/oleObject248.bin"/><Relationship Id="rId32" Type="http://schemas.openxmlformats.org/officeDocument/2006/relationships/oleObject" Target="../embeddings/oleObject256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3.bin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252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45.bin"/><Relationship Id="rId31" Type="http://schemas.openxmlformats.org/officeDocument/2006/relationships/oleObject" Target="../embeddings/oleObject25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47.bin"/><Relationship Id="rId27" Type="http://schemas.openxmlformats.org/officeDocument/2006/relationships/oleObject" Target="../embeddings/oleObject251.bin"/><Relationship Id="rId30" Type="http://schemas.openxmlformats.org/officeDocument/2006/relationships/oleObject" Target="../embeddings/oleObject25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273.bin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2.bin"/><Relationship Id="rId3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27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60.bin"/><Relationship Id="rId11" Type="http://schemas.openxmlformats.org/officeDocument/2006/relationships/oleObject" Target="../embeddings/oleObject263.bin"/><Relationship Id="rId24" Type="http://schemas.openxmlformats.org/officeDocument/2006/relationships/oleObject" Target="../embeddings/oleObject271.bin"/><Relationship Id="rId32" Type="http://schemas.openxmlformats.org/officeDocument/2006/relationships/oleObject" Target="../embeddings/oleObject279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70.bin"/><Relationship Id="rId28" Type="http://schemas.openxmlformats.org/officeDocument/2006/relationships/oleObject" Target="../embeddings/oleObject27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69.bin"/><Relationship Id="rId27" Type="http://schemas.openxmlformats.org/officeDocument/2006/relationships/oleObject" Target="../embeddings/oleObject274.bin"/><Relationship Id="rId30" Type="http://schemas.openxmlformats.org/officeDocument/2006/relationships/oleObject" Target="../embeddings/oleObject27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1.bin"/><Relationship Id="rId10" Type="http://schemas.openxmlformats.org/officeDocument/2006/relationships/oleObject" Target="../embeddings/oleObject28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94.bin"/><Relationship Id="rId26" Type="http://schemas.openxmlformats.org/officeDocument/2006/relationships/oleObject" Target="../embeddings/oleObject301.bin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7.bin"/><Relationship Id="rId34" Type="http://schemas.openxmlformats.org/officeDocument/2006/relationships/oleObject" Target="../embeddings/oleObject309.bin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1.wmf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6.bin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299.bin"/><Relationship Id="rId32" Type="http://schemas.openxmlformats.org/officeDocument/2006/relationships/oleObject" Target="../embeddings/oleObject307.bin"/><Relationship Id="rId37" Type="http://schemas.openxmlformats.org/officeDocument/2006/relationships/image" Target="../media/image36.wmf"/><Relationship Id="rId5" Type="http://schemas.openxmlformats.org/officeDocument/2006/relationships/oleObject" Target="../embeddings/oleObject287.bin"/><Relationship Id="rId15" Type="http://schemas.openxmlformats.org/officeDocument/2006/relationships/image" Target="../media/image31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03.bin"/><Relationship Id="rId36" Type="http://schemas.openxmlformats.org/officeDocument/2006/relationships/oleObject" Target="../embeddings/oleObject311.bin"/><Relationship Id="rId10" Type="http://schemas.openxmlformats.org/officeDocument/2006/relationships/oleObject" Target="../embeddings/oleObject290.bin"/><Relationship Id="rId19" Type="http://schemas.openxmlformats.org/officeDocument/2006/relationships/oleObject" Target="../embeddings/oleObject295.bin"/><Relationship Id="rId31" Type="http://schemas.openxmlformats.org/officeDocument/2006/relationships/oleObject" Target="../embeddings/oleObject306.bin"/><Relationship Id="rId4" Type="http://schemas.openxmlformats.org/officeDocument/2006/relationships/image" Target="../media/image30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298.bin"/><Relationship Id="rId27" Type="http://schemas.openxmlformats.org/officeDocument/2006/relationships/oleObject" Target="../embeddings/oleObject302.bin"/><Relationship Id="rId30" Type="http://schemas.openxmlformats.org/officeDocument/2006/relationships/oleObject" Target="../embeddings/oleObject305.bin"/><Relationship Id="rId35" Type="http://schemas.openxmlformats.org/officeDocument/2006/relationships/oleObject" Target="../embeddings/oleObject3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17.bin"/><Relationship Id="rId18" Type="http://schemas.openxmlformats.org/officeDocument/2006/relationships/oleObject" Target="../embeddings/oleObject320.bin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28.bin"/><Relationship Id="rId18" Type="http://schemas.openxmlformats.org/officeDocument/2006/relationships/oleObject" Target="../embeddings/oleObject333.bin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4.bin"/><Relationship Id="rId12" Type="http://schemas.openxmlformats.org/officeDocument/2006/relationships/oleObject" Target="../embeddings/oleObject327.bin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1.bin"/><Relationship Id="rId20" Type="http://schemas.openxmlformats.org/officeDocument/2006/relationships/oleObject" Target="../embeddings/oleObject33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33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25.bin"/><Relationship Id="rId14" Type="http://schemas.openxmlformats.org/officeDocument/2006/relationships/oleObject" Target="../embeddings/oleObject32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43.bin"/><Relationship Id="rId18" Type="http://schemas.openxmlformats.org/officeDocument/2006/relationships/oleObject" Target="../embeddings/oleObject348.bin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39.bin"/><Relationship Id="rId12" Type="http://schemas.openxmlformats.org/officeDocument/2006/relationships/oleObject" Target="../embeddings/oleObject342.bin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6.bin"/><Relationship Id="rId20" Type="http://schemas.openxmlformats.org/officeDocument/2006/relationships/oleObject" Target="../embeddings/oleObject35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41.bin"/><Relationship Id="rId24" Type="http://schemas.openxmlformats.org/officeDocument/2006/relationships/oleObject" Target="../embeddings/oleObject353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5.bin"/><Relationship Id="rId23" Type="http://schemas.openxmlformats.org/officeDocument/2006/relationships/image" Target="../media/image13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34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40.bin"/><Relationship Id="rId14" Type="http://schemas.openxmlformats.org/officeDocument/2006/relationships/oleObject" Target="../embeddings/oleObject344.bin"/><Relationship Id="rId22" Type="http://schemas.openxmlformats.org/officeDocument/2006/relationships/oleObject" Target="../embeddings/oleObject35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42.wmf"/><Relationship Id="rId26" Type="http://schemas.openxmlformats.org/officeDocument/2006/relationships/oleObject" Target="../embeddings/oleObject369.bin"/><Relationship Id="rId39" Type="http://schemas.openxmlformats.org/officeDocument/2006/relationships/image" Target="../media/image30.wmf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4.bin"/><Relationship Id="rId34" Type="http://schemas.openxmlformats.org/officeDocument/2006/relationships/oleObject" Target="../embeddings/oleObject376.bin"/><Relationship Id="rId7" Type="http://schemas.openxmlformats.org/officeDocument/2006/relationships/oleObject" Target="../embeddings/oleObject356.bin"/><Relationship Id="rId12" Type="http://schemas.openxmlformats.org/officeDocument/2006/relationships/oleObject" Target="../embeddings/oleObject359.bin"/><Relationship Id="rId17" Type="http://schemas.openxmlformats.org/officeDocument/2006/relationships/oleObject" Target="../embeddings/oleObject362.bin"/><Relationship Id="rId25" Type="http://schemas.openxmlformats.org/officeDocument/2006/relationships/oleObject" Target="../embeddings/oleObject368.bin"/><Relationship Id="rId33" Type="http://schemas.openxmlformats.org/officeDocument/2006/relationships/oleObject" Target="../embeddings/oleObject375.bin"/><Relationship Id="rId38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4.wmf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58.bin"/><Relationship Id="rId24" Type="http://schemas.openxmlformats.org/officeDocument/2006/relationships/oleObject" Target="../embeddings/oleObject367.bin"/><Relationship Id="rId32" Type="http://schemas.openxmlformats.org/officeDocument/2006/relationships/oleObject" Target="../embeddings/oleObject374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379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6.bin"/><Relationship Id="rId28" Type="http://schemas.openxmlformats.org/officeDocument/2006/relationships/oleObject" Target="../embeddings/oleObject371.bin"/><Relationship Id="rId36" Type="http://schemas.openxmlformats.org/officeDocument/2006/relationships/oleObject" Target="../embeddings/oleObject377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363.bin"/><Relationship Id="rId31" Type="http://schemas.openxmlformats.org/officeDocument/2006/relationships/oleObject" Target="../embeddings/oleObject37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365.bin"/><Relationship Id="rId27" Type="http://schemas.openxmlformats.org/officeDocument/2006/relationships/oleObject" Target="../embeddings/oleObject370.bin"/><Relationship Id="rId30" Type="http://schemas.openxmlformats.org/officeDocument/2006/relationships/oleObject" Target="../embeddings/oleObject372.bin"/><Relationship Id="rId35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47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90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87.bin"/><Relationship Id="rId25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oleObject" Target="../embeddings/oleObject389.bin"/><Relationship Id="rId29" Type="http://schemas.openxmlformats.org/officeDocument/2006/relationships/oleObject" Target="../embeddings/oleObject39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84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23" Type="http://schemas.openxmlformats.org/officeDocument/2006/relationships/oleObject" Target="../embeddings/oleObject392.bin"/><Relationship Id="rId28" Type="http://schemas.openxmlformats.org/officeDocument/2006/relationships/image" Target="../media/image30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88.bin"/><Relationship Id="rId31" Type="http://schemas.openxmlformats.org/officeDocument/2006/relationships/oleObject" Target="../embeddings/oleObject39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46.wmf"/><Relationship Id="rId22" Type="http://schemas.openxmlformats.org/officeDocument/2006/relationships/oleObject" Target="../embeddings/oleObject391.bin"/><Relationship Id="rId27" Type="http://schemas.openxmlformats.org/officeDocument/2006/relationships/oleObject" Target="../embeddings/oleObject394.bin"/><Relationship Id="rId30" Type="http://schemas.openxmlformats.org/officeDocument/2006/relationships/oleObject" Target="../embeddings/oleObject39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1.bin"/><Relationship Id="rId13" Type="http://schemas.openxmlformats.org/officeDocument/2006/relationships/oleObject" Target="../embeddings/oleObject404.bin"/><Relationship Id="rId18" Type="http://schemas.openxmlformats.org/officeDocument/2006/relationships/oleObject" Target="../embeddings/oleObject407.bin"/><Relationship Id="rId3" Type="http://schemas.openxmlformats.org/officeDocument/2006/relationships/oleObject" Target="../embeddings/oleObject398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03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06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00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99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402.bin"/><Relationship Id="rId19" Type="http://schemas.openxmlformats.org/officeDocument/2006/relationships/image" Target="../media/image42.wmf"/><Relationship Id="rId4" Type="http://schemas.openxmlformats.org/officeDocument/2006/relationships/image" Target="../media/image1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0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13" Type="http://schemas.openxmlformats.org/officeDocument/2006/relationships/oleObject" Target="../embeddings/oleObject414.bin"/><Relationship Id="rId18" Type="http://schemas.openxmlformats.org/officeDocument/2006/relationships/oleObject" Target="../embeddings/oleObject417.bin"/><Relationship Id="rId26" Type="http://schemas.openxmlformats.org/officeDocument/2006/relationships/oleObject" Target="../embeddings/oleObject422.bin"/><Relationship Id="rId39" Type="http://schemas.openxmlformats.org/officeDocument/2006/relationships/image" Target="../media/image14.wmf"/><Relationship Id="rId3" Type="http://schemas.openxmlformats.org/officeDocument/2006/relationships/oleObject" Target="../embeddings/oleObject408.bin"/><Relationship Id="rId21" Type="http://schemas.openxmlformats.org/officeDocument/2006/relationships/image" Target="../media/image13.wmf"/><Relationship Id="rId34" Type="http://schemas.openxmlformats.org/officeDocument/2006/relationships/image" Target="../media/image52.wmf"/><Relationship Id="rId42" Type="http://schemas.openxmlformats.org/officeDocument/2006/relationships/oleObject" Target="../embeddings/oleObject43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13.bin"/><Relationship Id="rId17" Type="http://schemas.openxmlformats.org/officeDocument/2006/relationships/image" Target="../media/image46.wmf"/><Relationship Id="rId25" Type="http://schemas.openxmlformats.org/officeDocument/2006/relationships/oleObject" Target="../embeddings/oleObject421.bin"/><Relationship Id="rId33" Type="http://schemas.openxmlformats.org/officeDocument/2006/relationships/oleObject" Target="../embeddings/oleObject428.bin"/><Relationship Id="rId38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6.bin"/><Relationship Id="rId20" Type="http://schemas.openxmlformats.org/officeDocument/2006/relationships/oleObject" Target="../embeddings/oleObject418.bin"/><Relationship Id="rId29" Type="http://schemas.openxmlformats.org/officeDocument/2006/relationships/oleObject" Target="../embeddings/oleObject424.bin"/><Relationship Id="rId41" Type="http://schemas.openxmlformats.org/officeDocument/2006/relationships/image" Target="../media/image54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10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420.bin"/><Relationship Id="rId32" Type="http://schemas.openxmlformats.org/officeDocument/2006/relationships/oleObject" Target="../embeddings/oleObject427.bin"/><Relationship Id="rId37" Type="http://schemas.openxmlformats.org/officeDocument/2006/relationships/image" Target="../media/image53.wmf"/><Relationship Id="rId40" Type="http://schemas.openxmlformats.org/officeDocument/2006/relationships/oleObject" Target="../embeddings/oleObject432.bin"/><Relationship Id="rId5" Type="http://schemas.openxmlformats.org/officeDocument/2006/relationships/oleObject" Target="../embeddings/oleObject409.bin"/><Relationship Id="rId15" Type="http://schemas.openxmlformats.org/officeDocument/2006/relationships/image" Target="../media/image31.wmf"/><Relationship Id="rId23" Type="http://schemas.openxmlformats.org/officeDocument/2006/relationships/image" Target="../media/image50.wmf"/><Relationship Id="rId28" Type="http://schemas.openxmlformats.org/officeDocument/2006/relationships/image" Target="../media/image51.wmf"/><Relationship Id="rId36" Type="http://schemas.openxmlformats.org/officeDocument/2006/relationships/oleObject" Target="../embeddings/oleObject430.bin"/><Relationship Id="rId10" Type="http://schemas.openxmlformats.org/officeDocument/2006/relationships/oleObject" Target="../embeddings/oleObject412.bin"/><Relationship Id="rId19" Type="http://schemas.openxmlformats.org/officeDocument/2006/relationships/image" Target="../media/image42.wmf"/><Relationship Id="rId31" Type="http://schemas.openxmlformats.org/officeDocument/2006/relationships/oleObject" Target="../embeddings/oleObject426.bin"/><Relationship Id="rId4" Type="http://schemas.openxmlformats.org/officeDocument/2006/relationships/image" Target="../media/image1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15.bin"/><Relationship Id="rId22" Type="http://schemas.openxmlformats.org/officeDocument/2006/relationships/oleObject" Target="../embeddings/oleObject419.bin"/><Relationship Id="rId27" Type="http://schemas.openxmlformats.org/officeDocument/2006/relationships/oleObject" Target="../embeddings/oleObject423.bin"/><Relationship Id="rId30" Type="http://schemas.openxmlformats.org/officeDocument/2006/relationships/oleObject" Target="../embeddings/oleObject425.bin"/><Relationship Id="rId35" Type="http://schemas.openxmlformats.org/officeDocument/2006/relationships/oleObject" Target="../embeddings/oleObject429.bin"/><Relationship Id="rId43" Type="http://schemas.openxmlformats.org/officeDocument/2006/relationships/oleObject" Target="../embeddings/oleObject43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8.bin"/><Relationship Id="rId13" Type="http://schemas.openxmlformats.org/officeDocument/2006/relationships/image" Target="../media/image55.wmf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450.bin"/><Relationship Id="rId3" Type="http://schemas.openxmlformats.org/officeDocument/2006/relationships/oleObject" Target="../embeddings/oleObject435.bin"/><Relationship Id="rId21" Type="http://schemas.openxmlformats.org/officeDocument/2006/relationships/oleObject" Target="../embeddings/oleObject445.bin"/><Relationship Id="rId34" Type="http://schemas.openxmlformats.org/officeDocument/2006/relationships/image" Target="../media/image48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40.bin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9.bin"/><Relationship Id="rId33" Type="http://schemas.openxmlformats.org/officeDocument/2006/relationships/oleObject" Target="../embeddings/oleObject456.bin"/><Relationship Id="rId38" Type="http://schemas.openxmlformats.org/officeDocument/2006/relationships/oleObject" Target="../embeddings/oleObject4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42.wmf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37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448.bin"/><Relationship Id="rId32" Type="http://schemas.openxmlformats.org/officeDocument/2006/relationships/oleObject" Target="../embeddings/oleObject455.bin"/><Relationship Id="rId37" Type="http://schemas.openxmlformats.org/officeDocument/2006/relationships/oleObject" Target="../embeddings/oleObject458.bin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7.bin"/><Relationship Id="rId28" Type="http://schemas.openxmlformats.org/officeDocument/2006/relationships/oleObject" Target="../embeddings/oleObject452.bin"/><Relationship Id="rId36" Type="http://schemas.openxmlformats.org/officeDocument/2006/relationships/image" Target="../media/image49.wmf"/><Relationship Id="rId10" Type="http://schemas.openxmlformats.org/officeDocument/2006/relationships/oleObject" Target="../embeddings/oleObject439.bin"/><Relationship Id="rId19" Type="http://schemas.openxmlformats.org/officeDocument/2006/relationships/oleObject" Target="../embeddings/oleObject444.bin"/><Relationship Id="rId31" Type="http://schemas.openxmlformats.org/officeDocument/2006/relationships/oleObject" Target="../embeddings/oleObject454.bin"/><Relationship Id="rId4" Type="http://schemas.openxmlformats.org/officeDocument/2006/relationships/image" Target="../media/image1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41.bin"/><Relationship Id="rId22" Type="http://schemas.openxmlformats.org/officeDocument/2006/relationships/oleObject" Target="../embeddings/oleObject446.bin"/><Relationship Id="rId27" Type="http://schemas.openxmlformats.org/officeDocument/2006/relationships/oleObject" Target="../embeddings/oleObject451.bin"/><Relationship Id="rId30" Type="http://schemas.openxmlformats.org/officeDocument/2006/relationships/oleObject" Target="../embeddings/oleObject453.bin"/><Relationship Id="rId35" Type="http://schemas.openxmlformats.org/officeDocument/2006/relationships/oleObject" Target="../embeddings/oleObject45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65.bin"/><Relationship Id="rId18" Type="http://schemas.openxmlformats.org/officeDocument/2006/relationships/oleObject" Target="../embeddings/oleObject468.bin"/><Relationship Id="rId26" Type="http://schemas.openxmlformats.org/officeDocument/2006/relationships/oleObject" Target="../embeddings/oleObject473.bin"/><Relationship Id="rId3" Type="http://schemas.openxmlformats.org/officeDocument/2006/relationships/oleObject" Target="../embeddings/oleObject460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67.bin"/><Relationship Id="rId25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oleObject" Target="../embeddings/oleObject470.bin"/><Relationship Id="rId29" Type="http://schemas.openxmlformats.org/officeDocument/2006/relationships/oleObject" Target="../embeddings/oleObject47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64.bin"/><Relationship Id="rId24" Type="http://schemas.openxmlformats.org/officeDocument/2006/relationships/oleObject" Target="../embeddings/oleObject472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23" Type="http://schemas.openxmlformats.org/officeDocument/2006/relationships/image" Target="../media/image49.wmf"/><Relationship Id="rId28" Type="http://schemas.openxmlformats.org/officeDocument/2006/relationships/image" Target="../media/image3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69.bin"/><Relationship Id="rId31" Type="http://schemas.openxmlformats.org/officeDocument/2006/relationships/oleObject" Target="../embeddings/oleObject47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2.wmf"/><Relationship Id="rId22" Type="http://schemas.openxmlformats.org/officeDocument/2006/relationships/oleObject" Target="../embeddings/oleObject471.bin"/><Relationship Id="rId27" Type="http://schemas.openxmlformats.org/officeDocument/2006/relationships/oleObject" Target="../embeddings/oleObject474.bin"/><Relationship Id="rId30" Type="http://schemas.openxmlformats.org/officeDocument/2006/relationships/oleObject" Target="../embeddings/oleObject47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78.bin"/><Relationship Id="rId7" Type="http://schemas.openxmlformats.org/officeDocument/2006/relationships/oleObject" Target="../embeddings/oleObject480.bin"/><Relationship Id="rId12" Type="http://schemas.openxmlformats.org/officeDocument/2006/relationships/oleObject" Target="../embeddings/oleObject4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82.bin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81.bin"/><Relationship Id="rId14" Type="http://schemas.openxmlformats.org/officeDocument/2006/relationships/oleObject" Target="../embeddings/oleObject48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7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91.bin"/><Relationship Id="rId5" Type="http://schemas.openxmlformats.org/officeDocument/2006/relationships/oleObject" Target="../embeddings/oleObject488.bin"/><Relationship Id="rId10" Type="http://schemas.openxmlformats.org/officeDocument/2006/relationships/image" Target="../media/image1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500.bin"/><Relationship Id="rId26" Type="http://schemas.openxmlformats.org/officeDocument/2006/relationships/oleObject" Target="../embeddings/oleObject505.bin"/><Relationship Id="rId3" Type="http://schemas.openxmlformats.org/officeDocument/2006/relationships/oleObject" Target="../embeddings/oleObject492.bin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513.bin"/><Relationship Id="rId7" Type="http://schemas.openxmlformats.org/officeDocument/2006/relationships/oleObject" Target="../embeddings/oleObject494.bin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62.wmf"/><Relationship Id="rId25" Type="http://schemas.openxmlformats.org/officeDocument/2006/relationships/oleObject" Target="../embeddings/oleObject504.bin"/><Relationship Id="rId33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9.bin"/><Relationship Id="rId20" Type="http://schemas.openxmlformats.org/officeDocument/2006/relationships/oleObject" Target="../embeddings/oleObject501.bin"/><Relationship Id="rId29" Type="http://schemas.openxmlformats.org/officeDocument/2006/relationships/oleObject" Target="../embeddings/oleObject508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96.bin"/><Relationship Id="rId24" Type="http://schemas.openxmlformats.org/officeDocument/2006/relationships/oleObject" Target="../embeddings/oleObject503.bin"/><Relationship Id="rId32" Type="http://schemas.openxmlformats.org/officeDocument/2006/relationships/oleObject" Target="../embeddings/oleObject511.bin"/><Relationship Id="rId5" Type="http://schemas.openxmlformats.org/officeDocument/2006/relationships/oleObject" Target="../embeddings/oleObject493.bin"/><Relationship Id="rId15" Type="http://schemas.openxmlformats.org/officeDocument/2006/relationships/image" Target="../media/image61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507.bin"/><Relationship Id="rId10" Type="http://schemas.openxmlformats.org/officeDocument/2006/relationships/image" Target="../media/image1.wmf"/><Relationship Id="rId19" Type="http://schemas.openxmlformats.org/officeDocument/2006/relationships/image" Target="../media/image50.wmf"/><Relationship Id="rId31" Type="http://schemas.openxmlformats.org/officeDocument/2006/relationships/oleObject" Target="../embeddings/oleObject5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95.bin"/><Relationship Id="rId14" Type="http://schemas.openxmlformats.org/officeDocument/2006/relationships/oleObject" Target="../embeddings/oleObject498.bin"/><Relationship Id="rId22" Type="http://schemas.openxmlformats.org/officeDocument/2006/relationships/oleObject" Target="../embeddings/oleObject502.bin"/><Relationship Id="rId27" Type="http://schemas.openxmlformats.org/officeDocument/2006/relationships/oleObject" Target="../embeddings/oleObject506.bin"/><Relationship Id="rId30" Type="http://schemas.openxmlformats.org/officeDocument/2006/relationships/oleObject" Target="../embeddings/oleObject509.bin"/><Relationship Id="rId35" Type="http://schemas.openxmlformats.org/officeDocument/2006/relationships/oleObject" Target="../embeddings/oleObject51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16.bin"/><Relationship Id="rId4" Type="http://schemas.openxmlformats.org/officeDocument/2006/relationships/image" Target="../media/image6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525.bin"/><Relationship Id="rId26" Type="http://schemas.openxmlformats.org/officeDocument/2006/relationships/oleObject" Target="../embeddings/oleObject530.bin"/><Relationship Id="rId39" Type="http://schemas.openxmlformats.org/officeDocument/2006/relationships/oleObject" Target="../embeddings/oleObject542.bin"/><Relationship Id="rId3" Type="http://schemas.openxmlformats.org/officeDocument/2006/relationships/oleObject" Target="../embeddings/oleObject517.bin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537.bin"/><Relationship Id="rId42" Type="http://schemas.openxmlformats.org/officeDocument/2006/relationships/oleObject" Target="../embeddings/oleObject545.bin"/><Relationship Id="rId7" Type="http://schemas.openxmlformats.org/officeDocument/2006/relationships/oleObject" Target="../embeddings/oleObject519.bin"/><Relationship Id="rId12" Type="http://schemas.openxmlformats.org/officeDocument/2006/relationships/oleObject" Target="../embeddings/oleObject522.bin"/><Relationship Id="rId17" Type="http://schemas.openxmlformats.org/officeDocument/2006/relationships/image" Target="../media/image62.wmf"/><Relationship Id="rId25" Type="http://schemas.openxmlformats.org/officeDocument/2006/relationships/oleObject" Target="../embeddings/oleObject529.bin"/><Relationship Id="rId33" Type="http://schemas.openxmlformats.org/officeDocument/2006/relationships/oleObject" Target="../embeddings/oleObject536.bin"/><Relationship Id="rId38" Type="http://schemas.openxmlformats.org/officeDocument/2006/relationships/oleObject" Target="../embeddings/oleObject5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4.bin"/><Relationship Id="rId20" Type="http://schemas.openxmlformats.org/officeDocument/2006/relationships/oleObject" Target="../embeddings/oleObject526.bin"/><Relationship Id="rId29" Type="http://schemas.openxmlformats.org/officeDocument/2006/relationships/image" Target="../media/image30.wmf"/><Relationship Id="rId41" Type="http://schemas.openxmlformats.org/officeDocument/2006/relationships/oleObject" Target="../embeddings/oleObject54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21.bin"/><Relationship Id="rId24" Type="http://schemas.openxmlformats.org/officeDocument/2006/relationships/oleObject" Target="../embeddings/oleObject528.bin"/><Relationship Id="rId32" Type="http://schemas.openxmlformats.org/officeDocument/2006/relationships/oleObject" Target="../embeddings/oleObject535.bin"/><Relationship Id="rId37" Type="http://schemas.openxmlformats.org/officeDocument/2006/relationships/oleObject" Target="../embeddings/oleObject540.bin"/><Relationship Id="rId40" Type="http://schemas.openxmlformats.org/officeDocument/2006/relationships/oleObject" Target="../embeddings/oleObject543.bin"/><Relationship Id="rId5" Type="http://schemas.openxmlformats.org/officeDocument/2006/relationships/oleObject" Target="../embeddings/oleObject518.bin"/><Relationship Id="rId15" Type="http://schemas.openxmlformats.org/officeDocument/2006/relationships/image" Target="../media/image61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532.bin"/><Relationship Id="rId36" Type="http://schemas.openxmlformats.org/officeDocument/2006/relationships/oleObject" Target="../embeddings/oleObject539.bin"/><Relationship Id="rId10" Type="http://schemas.openxmlformats.org/officeDocument/2006/relationships/image" Target="../media/image1.wmf"/><Relationship Id="rId19" Type="http://schemas.openxmlformats.org/officeDocument/2006/relationships/image" Target="../media/image50.wmf"/><Relationship Id="rId31" Type="http://schemas.openxmlformats.org/officeDocument/2006/relationships/oleObject" Target="../embeddings/oleObject53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20.bin"/><Relationship Id="rId14" Type="http://schemas.openxmlformats.org/officeDocument/2006/relationships/oleObject" Target="../embeddings/oleObject523.bin"/><Relationship Id="rId22" Type="http://schemas.openxmlformats.org/officeDocument/2006/relationships/oleObject" Target="../embeddings/oleObject527.bin"/><Relationship Id="rId27" Type="http://schemas.openxmlformats.org/officeDocument/2006/relationships/oleObject" Target="../embeddings/oleObject531.bin"/><Relationship Id="rId30" Type="http://schemas.openxmlformats.org/officeDocument/2006/relationships/oleObject" Target="../embeddings/oleObject533.bin"/><Relationship Id="rId35" Type="http://schemas.openxmlformats.org/officeDocument/2006/relationships/oleObject" Target="../embeddings/oleObject538.bin"/><Relationship Id="rId43" Type="http://schemas.openxmlformats.org/officeDocument/2006/relationships/oleObject" Target="../embeddings/oleObject546.bin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2.bin"/><Relationship Id="rId18" Type="http://schemas.openxmlformats.org/officeDocument/2006/relationships/oleObject" Target="../embeddings/oleObject555.bin"/><Relationship Id="rId26" Type="http://schemas.openxmlformats.org/officeDocument/2006/relationships/oleObject" Target="../embeddings/oleObject561.bin"/><Relationship Id="rId39" Type="http://schemas.openxmlformats.org/officeDocument/2006/relationships/oleObject" Target="../embeddings/oleObject573.bin"/><Relationship Id="rId3" Type="http://schemas.openxmlformats.org/officeDocument/2006/relationships/oleObject" Target="../embeddings/oleObject547.bin"/><Relationship Id="rId21" Type="http://schemas.openxmlformats.org/officeDocument/2006/relationships/image" Target="../media/image30.wmf"/><Relationship Id="rId34" Type="http://schemas.openxmlformats.org/officeDocument/2006/relationships/oleObject" Target="../embeddings/oleObject569.bin"/><Relationship Id="rId42" Type="http://schemas.openxmlformats.org/officeDocument/2006/relationships/oleObject" Target="../embeddings/oleObject576.bin"/><Relationship Id="rId47" Type="http://schemas.openxmlformats.org/officeDocument/2006/relationships/oleObject" Target="../embeddings/oleObject581.bin"/><Relationship Id="rId50" Type="http://schemas.openxmlformats.org/officeDocument/2006/relationships/oleObject" Target="../embeddings/oleObject584.bin"/><Relationship Id="rId7" Type="http://schemas.openxmlformats.org/officeDocument/2006/relationships/oleObject" Target="../embeddings/oleObject549.bin"/><Relationship Id="rId12" Type="http://schemas.openxmlformats.org/officeDocument/2006/relationships/image" Target="../media/image22.wmf"/><Relationship Id="rId17" Type="http://schemas.openxmlformats.org/officeDocument/2006/relationships/image" Target="../media/image3.wmf"/><Relationship Id="rId25" Type="http://schemas.openxmlformats.org/officeDocument/2006/relationships/oleObject" Target="../embeddings/oleObject560.bin"/><Relationship Id="rId33" Type="http://schemas.openxmlformats.org/officeDocument/2006/relationships/oleObject" Target="../embeddings/oleObject568.bin"/><Relationship Id="rId38" Type="http://schemas.openxmlformats.org/officeDocument/2006/relationships/oleObject" Target="../embeddings/oleObject572.bin"/><Relationship Id="rId46" Type="http://schemas.openxmlformats.org/officeDocument/2006/relationships/oleObject" Target="../embeddings/oleObject58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4.bin"/><Relationship Id="rId20" Type="http://schemas.openxmlformats.org/officeDocument/2006/relationships/oleObject" Target="../embeddings/oleObject556.bin"/><Relationship Id="rId29" Type="http://schemas.openxmlformats.org/officeDocument/2006/relationships/oleObject" Target="../embeddings/oleObject564.bin"/><Relationship Id="rId41" Type="http://schemas.openxmlformats.org/officeDocument/2006/relationships/oleObject" Target="../embeddings/oleObject575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51.bin"/><Relationship Id="rId24" Type="http://schemas.openxmlformats.org/officeDocument/2006/relationships/oleObject" Target="../embeddings/oleObject559.bin"/><Relationship Id="rId32" Type="http://schemas.openxmlformats.org/officeDocument/2006/relationships/oleObject" Target="../embeddings/oleObject567.bin"/><Relationship Id="rId37" Type="http://schemas.openxmlformats.org/officeDocument/2006/relationships/image" Target="../media/image1.wmf"/><Relationship Id="rId40" Type="http://schemas.openxmlformats.org/officeDocument/2006/relationships/oleObject" Target="../embeddings/oleObject574.bin"/><Relationship Id="rId45" Type="http://schemas.openxmlformats.org/officeDocument/2006/relationships/oleObject" Target="../embeddings/oleObject579.bin"/><Relationship Id="rId5" Type="http://schemas.openxmlformats.org/officeDocument/2006/relationships/oleObject" Target="../embeddings/oleObject548.bin"/><Relationship Id="rId15" Type="http://schemas.openxmlformats.org/officeDocument/2006/relationships/oleObject" Target="../embeddings/oleObject553.bin"/><Relationship Id="rId23" Type="http://schemas.openxmlformats.org/officeDocument/2006/relationships/oleObject" Target="../embeddings/oleObject558.bin"/><Relationship Id="rId28" Type="http://schemas.openxmlformats.org/officeDocument/2006/relationships/oleObject" Target="../embeddings/oleObject563.bin"/><Relationship Id="rId36" Type="http://schemas.openxmlformats.org/officeDocument/2006/relationships/oleObject" Target="../embeddings/oleObject571.bin"/><Relationship Id="rId49" Type="http://schemas.openxmlformats.org/officeDocument/2006/relationships/oleObject" Target="../embeddings/oleObject583.bin"/><Relationship Id="rId10" Type="http://schemas.openxmlformats.org/officeDocument/2006/relationships/image" Target="../media/image14.wmf"/><Relationship Id="rId19" Type="http://schemas.openxmlformats.org/officeDocument/2006/relationships/image" Target="../media/image65.wmf"/><Relationship Id="rId31" Type="http://schemas.openxmlformats.org/officeDocument/2006/relationships/oleObject" Target="../embeddings/oleObject566.bin"/><Relationship Id="rId44" Type="http://schemas.openxmlformats.org/officeDocument/2006/relationships/oleObject" Target="../embeddings/oleObject578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50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557.bin"/><Relationship Id="rId27" Type="http://schemas.openxmlformats.org/officeDocument/2006/relationships/oleObject" Target="../embeddings/oleObject562.bin"/><Relationship Id="rId30" Type="http://schemas.openxmlformats.org/officeDocument/2006/relationships/oleObject" Target="../embeddings/oleObject565.bin"/><Relationship Id="rId35" Type="http://schemas.openxmlformats.org/officeDocument/2006/relationships/oleObject" Target="../embeddings/oleObject570.bin"/><Relationship Id="rId43" Type="http://schemas.openxmlformats.org/officeDocument/2006/relationships/oleObject" Target="../embeddings/oleObject577.bin"/><Relationship Id="rId48" Type="http://schemas.openxmlformats.org/officeDocument/2006/relationships/oleObject" Target="../embeddings/oleObject582.bin"/><Relationship Id="rId8" Type="http://schemas.openxmlformats.org/officeDocument/2006/relationships/image" Target="../media/image50.wmf"/><Relationship Id="rId51" Type="http://schemas.openxmlformats.org/officeDocument/2006/relationships/oleObject" Target="../embeddings/oleObject585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A64D-07B4-422C-BBC3-9A5663DDB2D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304800" y="1474788"/>
            <a:ext cx="5249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Turing’s thesis (1930):</a:t>
            </a:r>
          </a:p>
        </p:txBody>
      </p:sp>
      <p:sp>
        <p:nvSpPr>
          <p:cNvPr id="886787" name="Text Box 3"/>
          <p:cNvSpPr txBox="1">
            <a:spLocks noChangeArrowheads="1"/>
          </p:cNvSpPr>
          <p:nvPr/>
        </p:nvSpPr>
        <p:spPr bwMode="auto">
          <a:xfrm>
            <a:off x="1371600" y="2590800"/>
            <a:ext cx="7485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computation  carried out</a:t>
            </a:r>
          </a:p>
          <a:p>
            <a:r>
              <a:rPr lang="en-US"/>
              <a:t>by mechanical means</a:t>
            </a:r>
          </a:p>
          <a:p>
            <a:r>
              <a:rPr lang="en-US"/>
              <a:t>can be performed by a Turing Machine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46B9-E51F-4F42-A6A7-FCB6CBC6BED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20227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74596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Configurations in the Original Machine</a:t>
            </a:r>
          </a:p>
          <a:p>
            <a:r>
              <a:rPr lang="en-US"/>
              <a:t>have corresponding configurations </a:t>
            </a:r>
          </a:p>
          <a:p>
            <a:r>
              <a:rPr lang="en-US"/>
              <a:t>in the Simulation Machine</a:t>
            </a:r>
          </a:p>
        </p:txBody>
      </p:sp>
      <p:graphicFrame>
        <p:nvGraphicFramePr>
          <p:cNvPr id="820228" name="Object 4"/>
          <p:cNvGraphicFramePr>
            <a:graphicFrameLocks noChangeAspect="1"/>
          </p:cNvGraphicFramePr>
          <p:nvPr/>
        </p:nvGraphicFramePr>
        <p:xfrm>
          <a:off x="4419600" y="3429000"/>
          <a:ext cx="439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20" name="Equation" r:id="rId3" imgW="4394160" imgH="583920" progId="Equation.3">
                  <p:embed/>
                </p:oleObj>
              </mc:Choice>
              <mc:Fallback>
                <p:oleObj name="Equation" r:id="rId3" imgW="439416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439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457200" y="3429000"/>
            <a:ext cx="3484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Original Machine:</a:t>
            </a:r>
          </a:p>
        </p:txBody>
      </p:sp>
      <p:sp>
        <p:nvSpPr>
          <p:cNvPr id="820231" name="Text Box 7"/>
          <p:cNvSpPr txBox="1">
            <a:spLocks noChangeArrowheads="1"/>
          </p:cNvSpPr>
          <p:nvPr/>
        </p:nvSpPr>
        <p:spPr bwMode="auto">
          <a:xfrm>
            <a:off x="0" y="5410200"/>
            <a:ext cx="396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Machine:</a:t>
            </a:r>
          </a:p>
        </p:txBody>
      </p:sp>
      <p:graphicFrame>
        <p:nvGraphicFramePr>
          <p:cNvPr id="820232" name="Object 8"/>
          <p:cNvGraphicFramePr>
            <a:graphicFrameLocks noChangeAspect="1"/>
          </p:cNvGraphicFramePr>
          <p:nvPr/>
        </p:nvGraphicFramePr>
        <p:xfrm>
          <a:off x="4419600" y="5029200"/>
          <a:ext cx="459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21" name="Equation" r:id="rId5" imgW="4597200" imgH="1002960" progId="Equation.3">
                  <p:embed/>
                </p:oleObj>
              </mc:Choice>
              <mc:Fallback>
                <p:oleObj name="Equation" r:id="rId5" imgW="459720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4597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33" name="Line 9"/>
          <p:cNvSpPr>
            <a:spLocks noChangeShapeType="1"/>
          </p:cNvSpPr>
          <p:nvPr/>
        </p:nvSpPr>
        <p:spPr bwMode="auto">
          <a:xfrm>
            <a:off x="46482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234" name="Line 10"/>
          <p:cNvSpPr>
            <a:spLocks noChangeShapeType="1"/>
          </p:cNvSpPr>
          <p:nvPr/>
        </p:nvSpPr>
        <p:spPr bwMode="auto">
          <a:xfrm>
            <a:off x="5867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236" name="Line 12"/>
          <p:cNvSpPr>
            <a:spLocks noChangeShapeType="1"/>
          </p:cNvSpPr>
          <p:nvPr/>
        </p:nvSpPr>
        <p:spPr bwMode="auto">
          <a:xfrm>
            <a:off x="8534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237" name="Object 13"/>
          <p:cNvGraphicFramePr>
            <a:graphicFrameLocks noChangeAspect="1"/>
          </p:cNvGraphicFramePr>
          <p:nvPr/>
        </p:nvGraphicFramePr>
        <p:xfrm>
          <a:off x="6248400" y="2743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22" name="Equation" r:id="rId7" imgW="647640" imgH="571320" progId="Equation.3">
                  <p:embed/>
                </p:oleObj>
              </mc:Choice>
              <mc:Fallback>
                <p:oleObj name="Equation" r:id="rId7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8" name="Object 14"/>
          <p:cNvGraphicFramePr>
            <a:graphicFrameLocks noChangeAspect="1"/>
          </p:cNvGraphicFramePr>
          <p:nvPr/>
        </p:nvGraphicFramePr>
        <p:xfrm>
          <a:off x="6324600" y="6019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23" name="Equation" r:id="rId9" imgW="723600" imgH="571320" progId="Equation.3">
                  <p:embed/>
                </p:oleObj>
              </mc:Choice>
              <mc:Fallback>
                <p:oleObj name="Equation" r:id="rId9" imgW="72360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19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9" name="Object 15"/>
          <p:cNvGraphicFramePr>
            <a:graphicFrameLocks noChangeAspect="1"/>
          </p:cNvGraphicFramePr>
          <p:nvPr/>
        </p:nvGraphicFramePr>
        <p:xfrm>
          <a:off x="7620000" y="22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24" name="Equation" r:id="rId11" imgW="647640" imgH="571320" progId="Equation.3">
                  <p:embed/>
                </p:oleObj>
              </mc:Choice>
              <mc:Fallback>
                <p:oleObj name="Equation" r:id="rId11" imgW="64764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40" name="Object 16"/>
          <p:cNvGraphicFramePr>
            <a:graphicFrameLocks noChangeAspect="1"/>
          </p:cNvGraphicFramePr>
          <p:nvPr/>
        </p:nvGraphicFramePr>
        <p:xfrm>
          <a:off x="5257800" y="1447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25" name="Equation" r:id="rId12" imgW="723600" imgH="571320" progId="Equation.3">
                  <p:embed/>
                </p:oleObj>
              </mc:Choice>
              <mc:Fallback>
                <p:oleObj name="Equation" r:id="rId12" imgW="72360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48A-9C4C-467A-846B-2E68720420D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27394" name="Text Box 2050"/>
          <p:cNvSpPr txBox="1">
            <a:spLocks noChangeArrowheads="1"/>
          </p:cNvSpPr>
          <p:nvPr/>
        </p:nvSpPr>
        <p:spPr bwMode="auto">
          <a:xfrm>
            <a:off x="660400" y="3657600"/>
            <a:ext cx="78359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the Simulation </a:t>
            </a:r>
            <a:r>
              <a:rPr lang="en-US" dirty="0" smtClean="0"/>
              <a:t>Machine and </a:t>
            </a:r>
            <a:r>
              <a:rPr lang="en-US" dirty="0"/>
              <a:t>the Original </a:t>
            </a:r>
            <a:r>
              <a:rPr lang="en-US" dirty="0" smtClean="0"/>
              <a:t>Machine accept </a:t>
            </a:r>
            <a:r>
              <a:rPr lang="en-US" dirty="0"/>
              <a:t>the same strings</a:t>
            </a:r>
          </a:p>
        </p:txBody>
      </p:sp>
      <p:graphicFrame>
        <p:nvGraphicFramePr>
          <p:cNvPr id="827395" name="Object 2051"/>
          <p:cNvGraphicFramePr>
            <a:graphicFrameLocks noChangeAspect="1"/>
          </p:cNvGraphicFramePr>
          <p:nvPr/>
        </p:nvGraphicFramePr>
        <p:xfrm>
          <a:off x="5791200" y="838200"/>
          <a:ext cx="544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32" name="Equation" r:id="rId3" imgW="545760" imgH="609480" progId="Equation.3">
                  <p:embed/>
                </p:oleObj>
              </mc:Choice>
              <mc:Fallback>
                <p:oleObj name="Equation" r:id="rId3" imgW="545760" imgH="60948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838200"/>
                        <a:ext cx="544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396" name="Text Box 2052"/>
          <p:cNvSpPr txBox="1">
            <a:spLocks noChangeArrowheads="1"/>
          </p:cNvSpPr>
          <p:nvPr/>
        </p:nvSpPr>
        <p:spPr bwMode="auto">
          <a:xfrm>
            <a:off x="1143000" y="838200"/>
            <a:ext cx="3484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Original Machine:</a:t>
            </a:r>
          </a:p>
        </p:txBody>
      </p:sp>
      <p:sp>
        <p:nvSpPr>
          <p:cNvPr id="827397" name="Text Box 2053"/>
          <p:cNvSpPr txBox="1">
            <a:spLocks noChangeArrowheads="1"/>
          </p:cNvSpPr>
          <p:nvPr/>
        </p:nvSpPr>
        <p:spPr bwMode="auto">
          <a:xfrm>
            <a:off x="660400" y="2425700"/>
            <a:ext cx="396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Machine:</a:t>
            </a:r>
          </a:p>
        </p:txBody>
      </p:sp>
      <p:graphicFrame>
        <p:nvGraphicFramePr>
          <p:cNvPr id="827398" name="Object 2054"/>
          <p:cNvGraphicFramePr>
            <a:graphicFrameLocks noChangeAspect="1"/>
          </p:cNvGraphicFramePr>
          <p:nvPr/>
        </p:nvGraphicFramePr>
        <p:xfrm>
          <a:off x="5715000" y="2514600"/>
          <a:ext cx="5953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33" name="Equation" r:id="rId5" imgW="596880" imgH="660240" progId="Equation.3">
                  <p:embed/>
                </p:oleObj>
              </mc:Choice>
              <mc:Fallback>
                <p:oleObj name="Equation" r:id="rId5" imgW="596880" imgH="66024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5953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00" name="Line 2056"/>
          <p:cNvSpPr>
            <a:spLocks noChangeShapeType="1"/>
          </p:cNvSpPr>
          <p:nvPr/>
        </p:nvSpPr>
        <p:spPr bwMode="auto">
          <a:xfrm>
            <a:off x="60960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7402" name="Text Box 2058"/>
          <p:cNvSpPr txBox="1">
            <a:spLocks noChangeArrowheads="1"/>
          </p:cNvSpPr>
          <p:nvPr/>
        </p:nvSpPr>
        <p:spPr bwMode="auto">
          <a:xfrm>
            <a:off x="3886200" y="0"/>
            <a:ext cx="475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Accepting Configuration</a:t>
            </a:r>
          </a:p>
        </p:txBody>
      </p:sp>
      <p:graphicFrame>
        <p:nvGraphicFramePr>
          <p:cNvPr id="827403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741154"/>
              </p:ext>
            </p:extLst>
          </p:nvPr>
        </p:nvGraphicFramePr>
        <p:xfrm>
          <a:off x="3733800" y="4769652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34" name="Equation" r:id="rId7" imgW="3288960" imgH="571320" progId="Equation.3">
                  <p:embed/>
                </p:oleObj>
              </mc:Choice>
              <mc:Fallback>
                <p:oleObj name="Equation" r:id="rId7" imgW="3288960" imgH="571320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69652"/>
                        <a:ext cx="328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D9D7-496B-4152-AE04-4B88C96EB7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Machines with Stay-Option</a:t>
            </a: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751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head can stay in the same position</a:t>
            </a:r>
          </a:p>
        </p:txBody>
      </p:sp>
      <p:sp>
        <p:nvSpPr>
          <p:cNvPr id="821263" name="Line 15"/>
          <p:cNvSpPr>
            <a:spLocks noChangeShapeType="1"/>
          </p:cNvSpPr>
          <p:nvPr/>
        </p:nvSpPr>
        <p:spPr bwMode="auto">
          <a:xfrm>
            <a:off x="1143000" y="2895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64" name="Line 16"/>
          <p:cNvSpPr>
            <a:spLocks noChangeShapeType="1"/>
          </p:cNvSpPr>
          <p:nvPr/>
        </p:nvSpPr>
        <p:spPr bwMode="auto">
          <a:xfrm>
            <a:off x="1143000" y="3352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65" name="Line 17"/>
          <p:cNvSpPr>
            <a:spLocks noChangeShapeType="1"/>
          </p:cNvSpPr>
          <p:nvPr/>
        </p:nvSpPr>
        <p:spPr bwMode="auto">
          <a:xfrm>
            <a:off x="1600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66" name="Line 18"/>
          <p:cNvSpPr>
            <a:spLocks noChangeShapeType="1"/>
          </p:cNvSpPr>
          <p:nvPr/>
        </p:nvSpPr>
        <p:spPr bwMode="auto">
          <a:xfrm>
            <a:off x="1981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67" name="Line 19"/>
          <p:cNvSpPr>
            <a:spLocks noChangeShapeType="1"/>
          </p:cNvSpPr>
          <p:nvPr/>
        </p:nvSpPr>
        <p:spPr bwMode="auto">
          <a:xfrm>
            <a:off x="2362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68" name="Line 20"/>
          <p:cNvSpPr>
            <a:spLocks noChangeShapeType="1"/>
          </p:cNvSpPr>
          <p:nvPr/>
        </p:nvSpPr>
        <p:spPr bwMode="auto">
          <a:xfrm>
            <a:off x="2743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69" name="Line 21"/>
          <p:cNvSpPr>
            <a:spLocks noChangeShapeType="1"/>
          </p:cNvSpPr>
          <p:nvPr/>
        </p:nvSpPr>
        <p:spPr bwMode="auto">
          <a:xfrm>
            <a:off x="3124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0" name="Line 22"/>
          <p:cNvSpPr>
            <a:spLocks noChangeShapeType="1"/>
          </p:cNvSpPr>
          <p:nvPr/>
        </p:nvSpPr>
        <p:spPr bwMode="auto">
          <a:xfrm>
            <a:off x="3505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1" name="Line 23"/>
          <p:cNvSpPr>
            <a:spLocks noChangeShapeType="1"/>
          </p:cNvSpPr>
          <p:nvPr/>
        </p:nvSpPr>
        <p:spPr bwMode="auto">
          <a:xfrm>
            <a:off x="3886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2" name="Line 24"/>
          <p:cNvSpPr>
            <a:spLocks noChangeShapeType="1"/>
          </p:cNvSpPr>
          <p:nvPr/>
        </p:nvSpPr>
        <p:spPr bwMode="auto">
          <a:xfrm>
            <a:off x="4267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3" name="Line 25"/>
          <p:cNvSpPr>
            <a:spLocks noChangeShapeType="1"/>
          </p:cNvSpPr>
          <p:nvPr/>
        </p:nvSpPr>
        <p:spPr bwMode="auto">
          <a:xfrm>
            <a:off x="4648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4" name="Line 26"/>
          <p:cNvSpPr>
            <a:spLocks noChangeShapeType="1"/>
          </p:cNvSpPr>
          <p:nvPr/>
        </p:nvSpPr>
        <p:spPr bwMode="auto">
          <a:xfrm>
            <a:off x="5029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5" name="Line 27"/>
          <p:cNvSpPr>
            <a:spLocks noChangeShapeType="1"/>
          </p:cNvSpPr>
          <p:nvPr/>
        </p:nvSpPr>
        <p:spPr bwMode="auto">
          <a:xfrm>
            <a:off x="5410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6" name="Line 28"/>
          <p:cNvSpPr>
            <a:spLocks noChangeShapeType="1"/>
          </p:cNvSpPr>
          <p:nvPr/>
        </p:nvSpPr>
        <p:spPr bwMode="auto">
          <a:xfrm>
            <a:off x="5791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7" name="Line 29"/>
          <p:cNvSpPr>
            <a:spLocks noChangeShapeType="1"/>
          </p:cNvSpPr>
          <p:nvPr/>
        </p:nvSpPr>
        <p:spPr bwMode="auto">
          <a:xfrm>
            <a:off x="6172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8" name="Line 30"/>
          <p:cNvSpPr>
            <a:spLocks noChangeShapeType="1"/>
          </p:cNvSpPr>
          <p:nvPr/>
        </p:nvSpPr>
        <p:spPr bwMode="auto">
          <a:xfrm>
            <a:off x="6553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279" name="Line 31"/>
          <p:cNvSpPr>
            <a:spLocks noChangeShapeType="1"/>
          </p:cNvSpPr>
          <p:nvPr/>
        </p:nvSpPr>
        <p:spPr bwMode="auto">
          <a:xfrm flipV="1">
            <a:off x="21336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12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8399"/>
              </p:ext>
            </p:extLst>
          </p:nvPr>
        </p:nvGraphicFramePr>
        <p:xfrm>
          <a:off x="16764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34644"/>
              </p:ext>
            </p:extLst>
          </p:nvPr>
        </p:nvGraphicFramePr>
        <p:xfrm>
          <a:off x="12192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59911"/>
              </p:ext>
            </p:extLst>
          </p:nvPr>
        </p:nvGraphicFramePr>
        <p:xfrm>
          <a:off x="20574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6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61032"/>
              </p:ext>
            </p:extLst>
          </p:nvPr>
        </p:nvGraphicFramePr>
        <p:xfrm>
          <a:off x="24384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7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39356"/>
              </p:ext>
            </p:extLst>
          </p:nvPr>
        </p:nvGraphicFramePr>
        <p:xfrm>
          <a:off x="4356100" y="3048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8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48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28564"/>
              </p:ext>
            </p:extLst>
          </p:nvPr>
        </p:nvGraphicFramePr>
        <p:xfrm>
          <a:off x="62484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9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29996"/>
              </p:ext>
            </p:extLst>
          </p:nvPr>
        </p:nvGraphicFramePr>
        <p:xfrm>
          <a:off x="58674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0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9964"/>
              </p:ext>
            </p:extLst>
          </p:nvPr>
        </p:nvGraphicFramePr>
        <p:xfrm>
          <a:off x="66294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1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47702"/>
              </p:ext>
            </p:extLst>
          </p:nvPr>
        </p:nvGraphicFramePr>
        <p:xfrm>
          <a:off x="2819400" y="2971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2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30432"/>
              </p:ext>
            </p:extLst>
          </p:nvPr>
        </p:nvGraphicFramePr>
        <p:xfrm>
          <a:off x="32004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3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42912"/>
              </p:ext>
            </p:extLst>
          </p:nvPr>
        </p:nvGraphicFramePr>
        <p:xfrm>
          <a:off x="5105400" y="3048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4" name="Equation" r:id="rId17" imgW="241200" imgH="279360" progId="Equation.3">
                  <p:embed/>
                </p:oleObj>
              </mc:Choice>
              <mc:Fallback>
                <p:oleObj name="Equation" r:id="rId17" imgW="2412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27394"/>
              </p:ext>
            </p:extLst>
          </p:nvPr>
        </p:nvGraphicFramePr>
        <p:xfrm>
          <a:off x="3581400" y="2971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5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91784"/>
              </p:ext>
            </p:extLst>
          </p:nvPr>
        </p:nvGraphicFramePr>
        <p:xfrm>
          <a:off x="3962400" y="2971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6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245715"/>
              </p:ext>
            </p:extLst>
          </p:nvPr>
        </p:nvGraphicFramePr>
        <p:xfrm>
          <a:off x="47244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7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964816"/>
              </p:ext>
            </p:extLst>
          </p:nvPr>
        </p:nvGraphicFramePr>
        <p:xfrm>
          <a:off x="54864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8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99" name="Text Box 51"/>
          <p:cNvSpPr txBox="1">
            <a:spLocks noChangeArrowheads="1"/>
          </p:cNvSpPr>
          <p:nvPr/>
        </p:nvSpPr>
        <p:spPr bwMode="auto">
          <a:xfrm>
            <a:off x="609600" y="3810000"/>
            <a:ext cx="340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Left, Right, Stay</a:t>
            </a:r>
          </a:p>
        </p:txBody>
      </p:sp>
      <p:sp>
        <p:nvSpPr>
          <p:cNvPr id="821301" name="Text Box 53"/>
          <p:cNvSpPr txBox="1">
            <a:spLocks noChangeArrowheads="1"/>
          </p:cNvSpPr>
          <p:nvPr/>
        </p:nvSpPr>
        <p:spPr bwMode="auto">
          <a:xfrm>
            <a:off x="1143000" y="5105400"/>
            <a:ext cx="523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L,R,S: possible head moves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8DC-25B0-46BE-8925-4DF9B0071DB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22274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822275" name="Line 3"/>
          <p:cNvSpPr>
            <a:spLocks noChangeShapeType="1"/>
          </p:cNvSpPr>
          <p:nvPr/>
        </p:nvSpPr>
        <p:spPr bwMode="auto">
          <a:xfrm>
            <a:off x="2149475" y="119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76" name="Line 4"/>
          <p:cNvSpPr>
            <a:spLocks noChangeShapeType="1"/>
          </p:cNvSpPr>
          <p:nvPr/>
        </p:nvSpPr>
        <p:spPr bwMode="auto">
          <a:xfrm>
            <a:off x="2149475" y="1651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77" name="Line 5"/>
          <p:cNvSpPr>
            <a:spLocks noChangeShapeType="1"/>
          </p:cNvSpPr>
          <p:nvPr/>
        </p:nvSpPr>
        <p:spPr bwMode="auto">
          <a:xfrm>
            <a:off x="2606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78" name="Line 6"/>
          <p:cNvSpPr>
            <a:spLocks noChangeShapeType="1"/>
          </p:cNvSpPr>
          <p:nvPr/>
        </p:nvSpPr>
        <p:spPr bwMode="auto">
          <a:xfrm>
            <a:off x="2987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79" name="Line 7"/>
          <p:cNvSpPr>
            <a:spLocks noChangeShapeType="1"/>
          </p:cNvSpPr>
          <p:nvPr/>
        </p:nvSpPr>
        <p:spPr bwMode="auto">
          <a:xfrm>
            <a:off x="3368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0" name="Line 8"/>
          <p:cNvSpPr>
            <a:spLocks noChangeShapeType="1"/>
          </p:cNvSpPr>
          <p:nvPr/>
        </p:nvSpPr>
        <p:spPr bwMode="auto">
          <a:xfrm>
            <a:off x="3749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1" name="Line 9"/>
          <p:cNvSpPr>
            <a:spLocks noChangeShapeType="1"/>
          </p:cNvSpPr>
          <p:nvPr/>
        </p:nvSpPr>
        <p:spPr bwMode="auto">
          <a:xfrm>
            <a:off x="4130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2" name="Line 10"/>
          <p:cNvSpPr>
            <a:spLocks noChangeShapeType="1"/>
          </p:cNvSpPr>
          <p:nvPr/>
        </p:nvSpPr>
        <p:spPr bwMode="auto">
          <a:xfrm>
            <a:off x="4511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3" name="Line 11"/>
          <p:cNvSpPr>
            <a:spLocks noChangeShapeType="1"/>
          </p:cNvSpPr>
          <p:nvPr/>
        </p:nvSpPr>
        <p:spPr bwMode="auto">
          <a:xfrm>
            <a:off x="4892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4" name="Line 12"/>
          <p:cNvSpPr>
            <a:spLocks noChangeShapeType="1"/>
          </p:cNvSpPr>
          <p:nvPr/>
        </p:nvSpPr>
        <p:spPr bwMode="auto">
          <a:xfrm>
            <a:off x="5273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5" name="Line 13"/>
          <p:cNvSpPr>
            <a:spLocks noChangeShapeType="1"/>
          </p:cNvSpPr>
          <p:nvPr/>
        </p:nvSpPr>
        <p:spPr bwMode="auto">
          <a:xfrm>
            <a:off x="5654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6" name="Line 14"/>
          <p:cNvSpPr>
            <a:spLocks noChangeShapeType="1"/>
          </p:cNvSpPr>
          <p:nvPr/>
        </p:nvSpPr>
        <p:spPr bwMode="auto">
          <a:xfrm>
            <a:off x="6035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7" name="Line 15"/>
          <p:cNvSpPr>
            <a:spLocks noChangeShapeType="1"/>
          </p:cNvSpPr>
          <p:nvPr/>
        </p:nvSpPr>
        <p:spPr bwMode="auto">
          <a:xfrm>
            <a:off x="6416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8" name="Line 16"/>
          <p:cNvSpPr>
            <a:spLocks noChangeShapeType="1"/>
          </p:cNvSpPr>
          <p:nvPr/>
        </p:nvSpPr>
        <p:spPr bwMode="auto">
          <a:xfrm>
            <a:off x="6797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89" name="Line 17"/>
          <p:cNvSpPr>
            <a:spLocks noChangeShapeType="1"/>
          </p:cNvSpPr>
          <p:nvPr/>
        </p:nvSpPr>
        <p:spPr bwMode="auto">
          <a:xfrm>
            <a:off x="7178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90" name="Line 18"/>
          <p:cNvSpPr>
            <a:spLocks noChangeShapeType="1"/>
          </p:cNvSpPr>
          <p:nvPr/>
        </p:nvSpPr>
        <p:spPr bwMode="auto">
          <a:xfrm>
            <a:off x="7559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291" name="Line 19"/>
          <p:cNvSpPr>
            <a:spLocks noChangeShapeType="1"/>
          </p:cNvSpPr>
          <p:nvPr/>
        </p:nvSpPr>
        <p:spPr bwMode="auto">
          <a:xfrm flipV="1">
            <a:off x="3140075" y="165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2292" name="Object 20"/>
          <p:cNvGraphicFramePr>
            <a:graphicFrameLocks noChangeAspect="1"/>
          </p:cNvGraphicFramePr>
          <p:nvPr/>
        </p:nvGraphicFramePr>
        <p:xfrm>
          <a:off x="2682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08"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3" name="Object 21"/>
          <p:cNvGraphicFramePr>
            <a:graphicFrameLocks noChangeAspect="1"/>
          </p:cNvGraphicFramePr>
          <p:nvPr/>
        </p:nvGraphicFramePr>
        <p:xfrm>
          <a:off x="22256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0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4" name="Object 22"/>
          <p:cNvGraphicFramePr>
            <a:graphicFrameLocks noChangeAspect="1"/>
          </p:cNvGraphicFramePr>
          <p:nvPr/>
        </p:nvGraphicFramePr>
        <p:xfrm>
          <a:off x="3063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0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5" name="Object 23"/>
          <p:cNvGraphicFramePr>
            <a:graphicFrameLocks noChangeAspect="1"/>
          </p:cNvGraphicFramePr>
          <p:nvPr/>
        </p:nvGraphicFramePr>
        <p:xfrm>
          <a:off x="3444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6" name="Object 24"/>
          <p:cNvGraphicFramePr>
            <a:graphicFrameLocks noChangeAspect="1"/>
          </p:cNvGraphicFramePr>
          <p:nvPr/>
        </p:nvGraphicFramePr>
        <p:xfrm>
          <a:off x="5362575" y="134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2" name="Equation" r:id="rId10" imgW="241200" imgH="279360" progId="Equation.3">
                  <p:embed/>
                </p:oleObj>
              </mc:Choice>
              <mc:Fallback>
                <p:oleObj name="Equation" r:id="rId10" imgW="2412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1346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7" name="Object 25"/>
          <p:cNvGraphicFramePr>
            <a:graphicFrameLocks noChangeAspect="1"/>
          </p:cNvGraphicFramePr>
          <p:nvPr/>
        </p:nvGraphicFramePr>
        <p:xfrm>
          <a:off x="7254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3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8" name="Object 26"/>
          <p:cNvGraphicFramePr>
            <a:graphicFrameLocks noChangeAspect="1"/>
          </p:cNvGraphicFramePr>
          <p:nvPr/>
        </p:nvGraphicFramePr>
        <p:xfrm>
          <a:off x="6873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9" name="Object 27"/>
          <p:cNvGraphicFramePr>
            <a:graphicFrameLocks noChangeAspect="1"/>
          </p:cNvGraphicFramePr>
          <p:nvPr/>
        </p:nvGraphicFramePr>
        <p:xfrm>
          <a:off x="7635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5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0" name="Object 28"/>
          <p:cNvGraphicFramePr>
            <a:graphicFrameLocks noChangeAspect="1"/>
          </p:cNvGraphicFramePr>
          <p:nvPr/>
        </p:nvGraphicFramePr>
        <p:xfrm>
          <a:off x="3825875" y="127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6"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270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1" name="Object 29"/>
          <p:cNvGraphicFramePr>
            <a:graphicFrameLocks noChangeAspect="1"/>
          </p:cNvGraphicFramePr>
          <p:nvPr/>
        </p:nvGraphicFramePr>
        <p:xfrm>
          <a:off x="4206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7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2" name="Object 30"/>
          <p:cNvGraphicFramePr>
            <a:graphicFrameLocks noChangeAspect="1"/>
          </p:cNvGraphicFramePr>
          <p:nvPr/>
        </p:nvGraphicFramePr>
        <p:xfrm>
          <a:off x="6111875" y="134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8" name="Equation" r:id="rId18" imgW="241200" imgH="279360" progId="Equation.3">
                  <p:embed/>
                </p:oleObj>
              </mc:Choice>
              <mc:Fallback>
                <p:oleObj name="Equation" r:id="rId18" imgW="24120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1346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3" name="Object 31"/>
          <p:cNvGraphicFramePr>
            <a:graphicFrameLocks noChangeAspect="1"/>
          </p:cNvGraphicFramePr>
          <p:nvPr/>
        </p:nvGraphicFramePr>
        <p:xfrm>
          <a:off x="4587875" y="127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19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270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4" name="Object 32"/>
          <p:cNvGraphicFramePr>
            <a:graphicFrameLocks noChangeAspect="1"/>
          </p:cNvGraphicFramePr>
          <p:nvPr/>
        </p:nvGraphicFramePr>
        <p:xfrm>
          <a:off x="4968875" y="127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0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1270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5" name="Object 33"/>
          <p:cNvGraphicFramePr>
            <a:graphicFrameLocks noChangeAspect="1"/>
          </p:cNvGraphicFramePr>
          <p:nvPr/>
        </p:nvGraphicFramePr>
        <p:xfrm>
          <a:off x="5730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1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6" name="Object 34"/>
          <p:cNvGraphicFramePr>
            <a:graphicFrameLocks noChangeAspect="1"/>
          </p:cNvGraphicFramePr>
          <p:nvPr/>
        </p:nvGraphicFramePr>
        <p:xfrm>
          <a:off x="6492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2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07" name="Text Box 35"/>
          <p:cNvSpPr txBox="1">
            <a:spLocks noChangeArrowheads="1"/>
          </p:cNvSpPr>
          <p:nvPr/>
        </p:nvSpPr>
        <p:spPr bwMode="auto">
          <a:xfrm>
            <a:off x="4572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22308" name="Line 36"/>
          <p:cNvSpPr>
            <a:spLocks noChangeShapeType="1"/>
          </p:cNvSpPr>
          <p:nvPr/>
        </p:nvSpPr>
        <p:spPr bwMode="auto">
          <a:xfrm>
            <a:off x="2165350" y="3225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09" name="Line 37"/>
          <p:cNvSpPr>
            <a:spLocks noChangeShapeType="1"/>
          </p:cNvSpPr>
          <p:nvPr/>
        </p:nvSpPr>
        <p:spPr bwMode="auto">
          <a:xfrm>
            <a:off x="2165350" y="3683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0" name="Line 38"/>
          <p:cNvSpPr>
            <a:spLocks noChangeShapeType="1"/>
          </p:cNvSpPr>
          <p:nvPr/>
        </p:nvSpPr>
        <p:spPr bwMode="auto">
          <a:xfrm>
            <a:off x="2622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1" name="Line 39"/>
          <p:cNvSpPr>
            <a:spLocks noChangeShapeType="1"/>
          </p:cNvSpPr>
          <p:nvPr/>
        </p:nvSpPr>
        <p:spPr bwMode="auto">
          <a:xfrm>
            <a:off x="3003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2" name="Line 40"/>
          <p:cNvSpPr>
            <a:spLocks noChangeShapeType="1"/>
          </p:cNvSpPr>
          <p:nvPr/>
        </p:nvSpPr>
        <p:spPr bwMode="auto">
          <a:xfrm>
            <a:off x="3384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3" name="Line 41"/>
          <p:cNvSpPr>
            <a:spLocks noChangeShapeType="1"/>
          </p:cNvSpPr>
          <p:nvPr/>
        </p:nvSpPr>
        <p:spPr bwMode="auto">
          <a:xfrm>
            <a:off x="3765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4" name="Line 42"/>
          <p:cNvSpPr>
            <a:spLocks noChangeShapeType="1"/>
          </p:cNvSpPr>
          <p:nvPr/>
        </p:nvSpPr>
        <p:spPr bwMode="auto">
          <a:xfrm>
            <a:off x="4146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5" name="Line 43"/>
          <p:cNvSpPr>
            <a:spLocks noChangeShapeType="1"/>
          </p:cNvSpPr>
          <p:nvPr/>
        </p:nvSpPr>
        <p:spPr bwMode="auto">
          <a:xfrm>
            <a:off x="4527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6" name="Line 44"/>
          <p:cNvSpPr>
            <a:spLocks noChangeShapeType="1"/>
          </p:cNvSpPr>
          <p:nvPr/>
        </p:nvSpPr>
        <p:spPr bwMode="auto">
          <a:xfrm>
            <a:off x="4908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7" name="Line 45"/>
          <p:cNvSpPr>
            <a:spLocks noChangeShapeType="1"/>
          </p:cNvSpPr>
          <p:nvPr/>
        </p:nvSpPr>
        <p:spPr bwMode="auto">
          <a:xfrm>
            <a:off x="5289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8" name="Line 46"/>
          <p:cNvSpPr>
            <a:spLocks noChangeShapeType="1"/>
          </p:cNvSpPr>
          <p:nvPr/>
        </p:nvSpPr>
        <p:spPr bwMode="auto">
          <a:xfrm>
            <a:off x="5670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19" name="Line 47"/>
          <p:cNvSpPr>
            <a:spLocks noChangeShapeType="1"/>
          </p:cNvSpPr>
          <p:nvPr/>
        </p:nvSpPr>
        <p:spPr bwMode="auto">
          <a:xfrm>
            <a:off x="6051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20" name="Line 48"/>
          <p:cNvSpPr>
            <a:spLocks noChangeShapeType="1"/>
          </p:cNvSpPr>
          <p:nvPr/>
        </p:nvSpPr>
        <p:spPr bwMode="auto">
          <a:xfrm>
            <a:off x="6432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21" name="Line 49"/>
          <p:cNvSpPr>
            <a:spLocks noChangeShapeType="1"/>
          </p:cNvSpPr>
          <p:nvPr/>
        </p:nvSpPr>
        <p:spPr bwMode="auto">
          <a:xfrm>
            <a:off x="6813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22" name="Line 50"/>
          <p:cNvSpPr>
            <a:spLocks noChangeShapeType="1"/>
          </p:cNvSpPr>
          <p:nvPr/>
        </p:nvSpPr>
        <p:spPr bwMode="auto">
          <a:xfrm>
            <a:off x="7194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23" name="Line 51"/>
          <p:cNvSpPr>
            <a:spLocks noChangeShapeType="1"/>
          </p:cNvSpPr>
          <p:nvPr/>
        </p:nvSpPr>
        <p:spPr bwMode="auto">
          <a:xfrm>
            <a:off x="7575550" y="322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24" name="Line 52"/>
          <p:cNvSpPr>
            <a:spLocks noChangeShapeType="1"/>
          </p:cNvSpPr>
          <p:nvPr/>
        </p:nvSpPr>
        <p:spPr bwMode="auto">
          <a:xfrm flipV="1">
            <a:off x="3155950" y="368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232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83645"/>
              </p:ext>
            </p:extLst>
          </p:nvPr>
        </p:nvGraphicFramePr>
        <p:xfrm>
          <a:off x="2698750" y="330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3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30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79717"/>
              </p:ext>
            </p:extLst>
          </p:nvPr>
        </p:nvGraphicFramePr>
        <p:xfrm>
          <a:off x="2241550" y="330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4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30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16280"/>
              </p:ext>
            </p:extLst>
          </p:nvPr>
        </p:nvGraphicFramePr>
        <p:xfrm>
          <a:off x="3063875" y="3327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5"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327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37375"/>
              </p:ext>
            </p:extLst>
          </p:nvPr>
        </p:nvGraphicFramePr>
        <p:xfrm>
          <a:off x="3460750" y="337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6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37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91027"/>
              </p:ext>
            </p:extLst>
          </p:nvPr>
        </p:nvGraphicFramePr>
        <p:xfrm>
          <a:off x="5378450" y="3378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7" name="Equation" r:id="rId28" imgW="241200" imgH="279360" progId="Equation.3">
                  <p:embed/>
                </p:oleObj>
              </mc:Choice>
              <mc:Fallback>
                <p:oleObj name="Equation" r:id="rId28" imgW="241200" imgH="2793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378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61217"/>
              </p:ext>
            </p:extLst>
          </p:nvPr>
        </p:nvGraphicFramePr>
        <p:xfrm>
          <a:off x="7270750" y="330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8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330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13568"/>
              </p:ext>
            </p:extLst>
          </p:nvPr>
        </p:nvGraphicFramePr>
        <p:xfrm>
          <a:off x="6889750" y="330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9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30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39420"/>
              </p:ext>
            </p:extLst>
          </p:nvPr>
        </p:nvGraphicFramePr>
        <p:xfrm>
          <a:off x="7651750" y="330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0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30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74186"/>
              </p:ext>
            </p:extLst>
          </p:nvPr>
        </p:nvGraphicFramePr>
        <p:xfrm>
          <a:off x="3841750" y="330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1" name="Equation" r:id="rId32" imgW="253800" imgH="393480" progId="Equation.3">
                  <p:embed/>
                </p:oleObj>
              </mc:Choice>
              <mc:Fallback>
                <p:oleObj name="Equation" r:id="rId32" imgW="253800" imgH="3934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30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97579"/>
              </p:ext>
            </p:extLst>
          </p:nvPr>
        </p:nvGraphicFramePr>
        <p:xfrm>
          <a:off x="4222750" y="337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2" name="Equation" r:id="rId33" imgW="266400" imgH="279360" progId="Equation.3">
                  <p:embed/>
                </p:oleObj>
              </mc:Choice>
              <mc:Fallback>
                <p:oleObj name="Equation" r:id="rId33" imgW="266400" imgH="2793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37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28118"/>
              </p:ext>
            </p:extLst>
          </p:nvPr>
        </p:nvGraphicFramePr>
        <p:xfrm>
          <a:off x="6127750" y="3378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3" name="Equation" r:id="rId34" imgW="241200" imgH="279360" progId="Equation.3">
                  <p:embed/>
                </p:oleObj>
              </mc:Choice>
              <mc:Fallback>
                <p:oleObj name="Equation" r:id="rId34" imgW="241200" imgH="279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378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997515"/>
              </p:ext>
            </p:extLst>
          </p:nvPr>
        </p:nvGraphicFramePr>
        <p:xfrm>
          <a:off x="4603750" y="330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4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30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32190"/>
              </p:ext>
            </p:extLst>
          </p:nvPr>
        </p:nvGraphicFramePr>
        <p:xfrm>
          <a:off x="4984750" y="330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5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330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442256"/>
              </p:ext>
            </p:extLst>
          </p:nvPr>
        </p:nvGraphicFramePr>
        <p:xfrm>
          <a:off x="5746750" y="337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6"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337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18177"/>
              </p:ext>
            </p:extLst>
          </p:nvPr>
        </p:nvGraphicFramePr>
        <p:xfrm>
          <a:off x="6508750" y="337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37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40" name="Text Box 68"/>
          <p:cNvSpPr txBox="1">
            <a:spLocks noChangeArrowheads="1"/>
          </p:cNvSpPr>
          <p:nvPr/>
        </p:nvSpPr>
        <p:spPr bwMode="auto">
          <a:xfrm>
            <a:off x="4587875" y="2489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2</a:t>
            </a:r>
          </a:p>
        </p:txBody>
      </p:sp>
      <p:sp>
        <p:nvSpPr>
          <p:cNvPr id="822341" name="Oval 69"/>
          <p:cNvSpPr>
            <a:spLocks noChangeArrowheads="1"/>
          </p:cNvSpPr>
          <p:nvPr/>
        </p:nvSpPr>
        <p:spPr bwMode="auto">
          <a:xfrm>
            <a:off x="3200400" y="5181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42" name="Oval 70"/>
          <p:cNvSpPr>
            <a:spLocks noChangeArrowheads="1"/>
          </p:cNvSpPr>
          <p:nvPr/>
        </p:nvSpPr>
        <p:spPr bwMode="auto">
          <a:xfrm>
            <a:off x="6172200" y="5181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343" name="Line 71"/>
          <p:cNvSpPr>
            <a:spLocks noChangeShapeType="1"/>
          </p:cNvSpPr>
          <p:nvPr/>
        </p:nvSpPr>
        <p:spPr bwMode="auto">
          <a:xfrm>
            <a:off x="3810000" y="5410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23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55324"/>
              </p:ext>
            </p:extLst>
          </p:nvPr>
        </p:nvGraphicFramePr>
        <p:xfrm>
          <a:off x="3276600" y="5105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8" name="Equation" r:id="rId39" imgW="380880" imgH="520560" progId="Equation.3">
                  <p:embed/>
                </p:oleObj>
              </mc:Choice>
              <mc:Fallback>
                <p:oleObj name="Equation" r:id="rId39" imgW="380880" imgH="52056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05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23047"/>
              </p:ext>
            </p:extLst>
          </p:nvPr>
        </p:nvGraphicFramePr>
        <p:xfrm>
          <a:off x="6294438" y="5105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39" name="Equation" r:id="rId41" imgW="444240" imgH="520560" progId="Equation.3">
                  <p:embed/>
                </p:oleObj>
              </mc:Choice>
              <mc:Fallback>
                <p:oleObj name="Equation" r:id="rId41" imgW="444240" imgH="52056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105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6" name="Object 74"/>
          <p:cNvGraphicFramePr>
            <a:graphicFrameLocks noChangeAspect="1"/>
          </p:cNvGraphicFramePr>
          <p:nvPr/>
        </p:nvGraphicFramePr>
        <p:xfrm>
          <a:off x="2911475" y="203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40" name="Equation" r:id="rId43" imgW="380880" imgH="520560" progId="Equation.3">
                  <p:embed/>
                </p:oleObj>
              </mc:Choice>
              <mc:Fallback>
                <p:oleObj name="Equation" r:id="rId43" imgW="380880" imgH="5205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032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9478"/>
              </p:ext>
            </p:extLst>
          </p:nvPr>
        </p:nvGraphicFramePr>
        <p:xfrm>
          <a:off x="2911475" y="4089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41" name="Equation" r:id="rId44" imgW="444240" imgH="520560" progId="Equation.3">
                  <p:embed/>
                </p:oleObj>
              </mc:Choice>
              <mc:Fallback>
                <p:oleObj name="Equation" r:id="rId44" imgW="444240" imgH="52056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089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8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1642"/>
              </p:ext>
            </p:extLst>
          </p:nvPr>
        </p:nvGraphicFramePr>
        <p:xfrm>
          <a:off x="4114800" y="4953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42" name="Equation" r:id="rId45" imgW="1562040" imgH="469800" progId="Equation.3">
                  <p:embed/>
                </p:oleObj>
              </mc:Choice>
              <mc:Fallback>
                <p:oleObj name="Equation" r:id="rId45" imgW="1562040" imgH="469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530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ADB0-181D-4284-9838-9385F4E2F4B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5199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Stay-Option machines</a:t>
            </a:r>
          </a:p>
          <a:p>
            <a:r>
              <a:rPr lang="en-US"/>
              <a:t>have the same power with </a:t>
            </a:r>
          </a:p>
          <a:p>
            <a:r>
              <a:rPr lang="en-US"/>
              <a:t>Standard Turing machines</a:t>
            </a: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823302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1752600" y="2971800"/>
            <a:ext cx="732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Stay-Option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823304" name="Text Box 8"/>
          <p:cNvSpPr txBox="1">
            <a:spLocks noChangeArrowheads="1"/>
          </p:cNvSpPr>
          <p:nvPr/>
        </p:nvSpPr>
        <p:spPr bwMode="auto">
          <a:xfrm>
            <a:off x="1752600" y="44196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2209800" y="4419600"/>
            <a:ext cx="6056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Stay-Option machines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5080-BBD6-4AE3-AA80-58D7CCF076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732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Stay-Option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3707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Trivial:</a:t>
            </a:r>
            <a:r>
              <a:rPr lang="en-US"/>
              <a:t> any standard Turing machine</a:t>
            </a:r>
          </a:p>
          <a:p>
            <a:r>
              <a:rPr lang="en-US"/>
              <a:t>            is also a Stay-Option machine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097-3F98-4104-81BB-B70F50B8E02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5350" name="Text Box 6"/>
          <p:cNvSpPr txBox="1">
            <a:spLocks noChangeArrowheads="1"/>
          </p:cNvSpPr>
          <p:nvPr/>
        </p:nvSpPr>
        <p:spPr bwMode="auto">
          <a:xfrm>
            <a:off x="304800" y="152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25351" name="Text Box 7"/>
          <p:cNvSpPr txBox="1">
            <a:spLocks noChangeArrowheads="1"/>
          </p:cNvSpPr>
          <p:nvPr/>
        </p:nvSpPr>
        <p:spPr bwMode="auto">
          <a:xfrm>
            <a:off x="762000" y="152400"/>
            <a:ext cx="6056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Stay-Option machines</a:t>
            </a:r>
          </a:p>
        </p:txBody>
      </p:sp>
      <p:sp>
        <p:nvSpPr>
          <p:cNvPr id="825352" name="Text Box 8"/>
          <p:cNvSpPr txBox="1">
            <a:spLocks noChangeArrowheads="1"/>
          </p:cNvSpPr>
          <p:nvPr/>
        </p:nvSpPr>
        <p:spPr bwMode="auto">
          <a:xfrm>
            <a:off x="457200" y="3124200"/>
            <a:ext cx="847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need to simulate the </a:t>
            </a:r>
            <a:r>
              <a:rPr lang="en-US">
                <a:solidFill>
                  <a:srgbClr val="FF0000"/>
                </a:solidFill>
              </a:rPr>
              <a:t>stay</a:t>
            </a:r>
            <a:r>
              <a:rPr lang="en-US"/>
              <a:t> head option </a:t>
            </a:r>
          </a:p>
          <a:p>
            <a:r>
              <a:rPr lang="en-US"/>
              <a:t>with two head moves, one </a:t>
            </a:r>
            <a:r>
              <a:rPr lang="en-US">
                <a:solidFill>
                  <a:srgbClr val="FF0000"/>
                </a:solidFill>
              </a:rPr>
              <a:t>left</a:t>
            </a:r>
            <a:r>
              <a:rPr lang="en-US"/>
              <a:t> and one </a:t>
            </a:r>
            <a:r>
              <a:rPr lang="en-US">
                <a:solidFill>
                  <a:srgbClr val="FF0000"/>
                </a:solidFill>
              </a:rPr>
              <a:t>right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AD-BCB9-487C-8F99-F9793645C57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26370" name="Oval 2"/>
          <p:cNvSpPr>
            <a:spLocks noChangeArrowheads="1"/>
          </p:cNvSpPr>
          <p:nvPr/>
        </p:nvSpPr>
        <p:spPr bwMode="auto">
          <a:xfrm>
            <a:off x="2743200" y="144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6371" name="Line 3"/>
          <p:cNvSpPr>
            <a:spLocks noChangeShapeType="1"/>
          </p:cNvSpPr>
          <p:nvPr/>
        </p:nvSpPr>
        <p:spPr bwMode="auto">
          <a:xfrm>
            <a:off x="3352800" y="1676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6372" name="Oval 4"/>
          <p:cNvSpPr>
            <a:spLocks noChangeArrowheads="1"/>
          </p:cNvSpPr>
          <p:nvPr/>
        </p:nvSpPr>
        <p:spPr bwMode="auto">
          <a:xfrm>
            <a:off x="5440363" y="144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6374" name="Object 6"/>
          <p:cNvGraphicFramePr>
            <a:graphicFrameLocks noChangeAspect="1"/>
          </p:cNvGraphicFramePr>
          <p:nvPr/>
        </p:nvGraphicFramePr>
        <p:xfrm>
          <a:off x="2895600" y="137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4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5" name="Object 7"/>
          <p:cNvGraphicFramePr>
            <a:graphicFrameLocks noChangeAspect="1"/>
          </p:cNvGraphicFramePr>
          <p:nvPr/>
        </p:nvGraphicFramePr>
        <p:xfrm>
          <a:off x="55626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7" name="Object 9"/>
          <p:cNvGraphicFramePr>
            <a:graphicFrameLocks noChangeAspect="1"/>
          </p:cNvGraphicFramePr>
          <p:nvPr/>
        </p:nvGraphicFramePr>
        <p:xfrm>
          <a:off x="3505200" y="1143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6" name="Equation" r:id="rId7" imgW="1562040" imgH="469800" progId="Equation.3">
                  <p:embed/>
                </p:oleObj>
              </mc:Choice>
              <mc:Fallback>
                <p:oleObj name="Equation" r:id="rId7" imgW="15620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8" name="Oval 10"/>
          <p:cNvSpPr>
            <a:spLocks noChangeArrowheads="1"/>
          </p:cNvSpPr>
          <p:nvPr/>
        </p:nvSpPr>
        <p:spPr bwMode="auto">
          <a:xfrm>
            <a:off x="15240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6379" name="Line 11"/>
          <p:cNvSpPr>
            <a:spLocks noChangeShapeType="1"/>
          </p:cNvSpPr>
          <p:nvPr/>
        </p:nvSpPr>
        <p:spPr bwMode="auto">
          <a:xfrm>
            <a:off x="21336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6380" name="Oval 12"/>
          <p:cNvSpPr>
            <a:spLocks noChangeArrowheads="1"/>
          </p:cNvSpPr>
          <p:nvPr/>
        </p:nvSpPr>
        <p:spPr bwMode="auto">
          <a:xfrm>
            <a:off x="4221163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6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55026"/>
              </p:ext>
            </p:extLst>
          </p:nvPr>
        </p:nvGraphicFramePr>
        <p:xfrm>
          <a:off x="1676400" y="3962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7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597364"/>
              </p:ext>
            </p:extLst>
          </p:nvPr>
        </p:nvGraphicFramePr>
        <p:xfrm>
          <a:off x="2286000" y="3733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8" name="Equation" r:id="rId10" imgW="1562040" imgH="469800" progId="Equation.3">
                  <p:embed/>
                </p:oleObj>
              </mc:Choice>
              <mc:Fallback>
                <p:oleObj name="Equation" r:id="rId10" imgW="156204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4" name="Oval 16"/>
          <p:cNvSpPr>
            <a:spLocks noChangeArrowheads="1"/>
          </p:cNvSpPr>
          <p:nvPr/>
        </p:nvSpPr>
        <p:spPr bwMode="auto">
          <a:xfrm>
            <a:off x="6964363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6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37389"/>
              </p:ext>
            </p:extLst>
          </p:nvPr>
        </p:nvGraphicFramePr>
        <p:xfrm>
          <a:off x="7099300" y="3989388"/>
          <a:ext cx="417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9" name="Equation" r:id="rId12" imgW="419040" imgH="469800" progId="Equation.3">
                  <p:embed/>
                </p:oleObj>
              </mc:Choice>
              <mc:Fallback>
                <p:oleObj name="Equation" r:id="rId12" imgW="4190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989388"/>
                        <a:ext cx="4175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6" name="Line 18"/>
          <p:cNvSpPr>
            <a:spLocks noChangeShapeType="1"/>
          </p:cNvSpPr>
          <p:nvPr/>
        </p:nvSpPr>
        <p:spPr bwMode="auto">
          <a:xfrm>
            <a:off x="48768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6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21926"/>
              </p:ext>
            </p:extLst>
          </p:nvPr>
        </p:nvGraphicFramePr>
        <p:xfrm>
          <a:off x="5010150" y="374015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30" name="Equation" r:id="rId14" imgW="1600200" imgH="457200" progId="Equation.3">
                  <p:embed/>
                </p:oleObj>
              </mc:Choice>
              <mc:Fallback>
                <p:oleObj name="Equation" r:id="rId14" imgW="16002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74015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2209800" y="152400"/>
            <a:ext cx="420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Stay-Option Machine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2362200" y="762000"/>
            <a:ext cx="4038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1066800" y="3429000"/>
            <a:ext cx="685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1600200" y="2743200"/>
            <a:ext cx="618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in Standard Machine</a:t>
            </a: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1295400" y="5257800"/>
            <a:ext cx="614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every possible tape symbol </a:t>
            </a:r>
          </a:p>
        </p:txBody>
      </p:sp>
      <p:graphicFrame>
        <p:nvGraphicFramePr>
          <p:cNvPr id="826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27233"/>
              </p:ext>
            </p:extLst>
          </p:nvPr>
        </p:nvGraphicFramePr>
        <p:xfrm>
          <a:off x="7391400" y="54102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31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4102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D890-9949-4579-BE45-C71A6A9AF3C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28418" name="Oval 2"/>
          <p:cNvSpPr>
            <a:spLocks noChangeArrowheads="1"/>
          </p:cNvSpPr>
          <p:nvPr/>
        </p:nvSpPr>
        <p:spPr bwMode="auto">
          <a:xfrm>
            <a:off x="2819400" y="2209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8419" name="Line 3"/>
          <p:cNvSpPr>
            <a:spLocks noChangeShapeType="1"/>
          </p:cNvSpPr>
          <p:nvPr/>
        </p:nvSpPr>
        <p:spPr bwMode="auto">
          <a:xfrm>
            <a:off x="3429000" y="2438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8420" name="Oval 4"/>
          <p:cNvSpPr>
            <a:spLocks noChangeArrowheads="1"/>
          </p:cNvSpPr>
          <p:nvPr/>
        </p:nvSpPr>
        <p:spPr bwMode="auto">
          <a:xfrm>
            <a:off x="5516563" y="2209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8421" name="Object 5"/>
          <p:cNvGraphicFramePr>
            <a:graphicFrameLocks noChangeAspect="1"/>
          </p:cNvGraphicFramePr>
          <p:nvPr/>
        </p:nvGraphicFramePr>
        <p:xfrm>
          <a:off x="29718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1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2" name="Object 6"/>
          <p:cNvGraphicFramePr>
            <a:graphicFrameLocks noChangeAspect="1"/>
          </p:cNvGraphicFramePr>
          <p:nvPr/>
        </p:nvGraphicFramePr>
        <p:xfrm>
          <a:off x="5638800" y="2133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2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3" name="Object 7"/>
          <p:cNvGraphicFramePr>
            <a:graphicFrameLocks noChangeAspect="1"/>
          </p:cNvGraphicFramePr>
          <p:nvPr/>
        </p:nvGraphicFramePr>
        <p:xfrm>
          <a:off x="3581400" y="1905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3" name="Equation" r:id="rId7" imgW="1562040" imgH="469800" progId="Equation.3">
                  <p:embed/>
                </p:oleObj>
              </mc:Choice>
              <mc:Fallback>
                <p:oleObj name="Equation" r:id="rId7" imgW="15620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4" name="Oval 8"/>
          <p:cNvSpPr>
            <a:spLocks noChangeArrowheads="1"/>
          </p:cNvSpPr>
          <p:nvPr/>
        </p:nvSpPr>
        <p:spPr bwMode="auto">
          <a:xfrm>
            <a:off x="2895600" y="4495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8425" name="Line 9"/>
          <p:cNvSpPr>
            <a:spLocks noChangeShapeType="1"/>
          </p:cNvSpPr>
          <p:nvPr/>
        </p:nvSpPr>
        <p:spPr bwMode="auto">
          <a:xfrm>
            <a:off x="3505200" y="4724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8426" name="Oval 10"/>
          <p:cNvSpPr>
            <a:spLocks noChangeArrowheads="1"/>
          </p:cNvSpPr>
          <p:nvPr/>
        </p:nvSpPr>
        <p:spPr bwMode="auto">
          <a:xfrm>
            <a:off x="5592763" y="4495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8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91813"/>
              </p:ext>
            </p:extLst>
          </p:nvPr>
        </p:nvGraphicFramePr>
        <p:xfrm>
          <a:off x="3048000" y="4419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4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01468"/>
              </p:ext>
            </p:extLst>
          </p:nvPr>
        </p:nvGraphicFramePr>
        <p:xfrm>
          <a:off x="5715000" y="4419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5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19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358133"/>
              </p:ext>
            </p:extLst>
          </p:nvPr>
        </p:nvGraphicFramePr>
        <p:xfrm>
          <a:off x="3657600" y="4191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6" name="Equation" r:id="rId11" imgW="1562040" imgH="469800" progId="Equation.3">
                  <p:embed/>
                </p:oleObj>
              </mc:Choice>
              <mc:Fallback>
                <p:oleObj name="Equation" r:id="rId11" imgW="156204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2362200" y="16002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2362200" y="38862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2514600" y="914400"/>
            <a:ext cx="420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Stay-Option Machine</a:t>
            </a:r>
          </a:p>
        </p:txBody>
      </p:sp>
      <p:sp>
        <p:nvSpPr>
          <p:cNvPr id="828433" name="Text Box 17"/>
          <p:cNvSpPr txBox="1">
            <a:spLocks noChangeArrowheads="1"/>
          </p:cNvSpPr>
          <p:nvPr/>
        </p:nvSpPr>
        <p:spPr bwMode="auto">
          <a:xfrm>
            <a:off x="1447800" y="3276600"/>
            <a:ext cx="618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in Standard Machine</a:t>
            </a:r>
          </a:p>
        </p:txBody>
      </p:sp>
      <p:sp>
        <p:nvSpPr>
          <p:cNvPr id="828434" name="Text Box 18"/>
          <p:cNvSpPr txBox="1">
            <a:spLocks noChangeArrowheads="1"/>
          </p:cNvSpPr>
          <p:nvPr/>
        </p:nvSpPr>
        <p:spPr bwMode="auto">
          <a:xfrm>
            <a:off x="0" y="5706132"/>
            <a:ext cx="467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Similar for Right moves</a:t>
            </a:r>
          </a:p>
        </p:txBody>
      </p:sp>
      <p:sp>
        <p:nvSpPr>
          <p:cNvPr id="828436" name="Text Box 20"/>
          <p:cNvSpPr txBox="1">
            <a:spLocks noChangeArrowheads="1"/>
          </p:cNvSpPr>
          <p:nvPr/>
        </p:nvSpPr>
        <p:spPr bwMode="auto">
          <a:xfrm>
            <a:off x="136525" y="101600"/>
            <a:ext cx="733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other transitions nothing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8AE-051A-4D08-877C-386E28A8D77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29442" name="Text Box 2"/>
          <p:cNvSpPr txBox="1">
            <a:spLocks noChangeArrowheads="1"/>
          </p:cNvSpPr>
          <p:nvPr/>
        </p:nvSpPr>
        <p:spPr bwMode="auto">
          <a:xfrm>
            <a:off x="2514600" y="0"/>
            <a:ext cx="427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 of simulation</a:t>
            </a:r>
          </a:p>
        </p:txBody>
      </p:sp>
      <p:sp>
        <p:nvSpPr>
          <p:cNvPr id="829443" name="Line 3"/>
          <p:cNvSpPr>
            <a:spLocks noChangeShapeType="1"/>
          </p:cNvSpPr>
          <p:nvPr/>
        </p:nvSpPr>
        <p:spPr bwMode="auto">
          <a:xfrm>
            <a:off x="34290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44" name="Line 4"/>
          <p:cNvSpPr>
            <a:spLocks noChangeShapeType="1"/>
          </p:cNvSpPr>
          <p:nvPr/>
        </p:nvSpPr>
        <p:spPr bwMode="auto">
          <a:xfrm>
            <a:off x="34290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45" name="Line 5"/>
          <p:cNvSpPr>
            <a:spLocks noChangeShapeType="1"/>
          </p:cNvSpPr>
          <p:nvPr/>
        </p:nvSpPr>
        <p:spPr bwMode="auto">
          <a:xfrm>
            <a:off x="3657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46" name="Line 6"/>
          <p:cNvSpPr>
            <a:spLocks noChangeShapeType="1"/>
          </p:cNvSpPr>
          <p:nvPr/>
        </p:nvSpPr>
        <p:spPr bwMode="auto">
          <a:xfrm>
            <a:off x="4038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47" name="Line 7"/>
          <p:cNvSpPr>
            <a:spLocks noChangeShapeType="1"/>
          </p:cNvSpPr>
          <p:nvPr/>
        </p:nvSpPr>
        <p:spPr bwMode="auto">
          <a:xfrm>
            <a:off x="4419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48" name="Line 8"/>
          <p:cNvSpPr>
            <a:spLocks noChangeShapeType="1"/>
          </p:cNvSpPr>
          <p:nvPr/>
        </p:nvSpPr>
        <p:spPr bwMode="auto">
          <a:xfrm>
            <a:off x="4800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49" name="Line 9"/>
          <p:cNvSpPr>
            <a:spLocks noChangeShapeType="1"/>
          </p:cNvSpPr>
          <p:nvPr/>
        </p:nvSpPr>
        <p:spPr bwMode="auto">
          <a:xfrm>
            <a:off x="5181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59" name="Line 19"/>
          <p:cNvSpPr>
            <a:spLocks noChangeShapeType="1"/>
          </p:cNvSpPr>
          <p:nvPr/>
        </p:nvSpPr>
        <p:spPr bwMode="auto">
          <a:xfrm flipV="1">
            <a:off x="4191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460" name="Object 20"/>
          <p:cNvGraphicFramePr>
            <a:graphicFrameLocks noChangeAspect="1"/>
          </p:cNvGraphicFramePr>
          <p:nvPr/>
        </p:nvGraphicFramePr>
        <p:xfrm>
          <a:off x="37338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6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1" name="Object 21"/>
          <p:cNvGraphicFramePr>
            <a:graphicFrameLocks noChangeAspect="1"/>
          </p:cNvGraphicFramePr>
          <p:nvPr/>
        </p:nvGraphicFramePr>
        <p:xfrm>
          <a:off x="57150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6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2" name="Object 22"/>
          <p:cNvGraphicFramePr>
            <a:graphicFrameLocks noChangeAspect="1"/>
          </p:cNvGraphicFramePr>
          <p:nvPr/>
        </p:nvGraphicFramePr>
        <p:xfrm>
          <a:off x="4108450" y="18843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0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8843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3" name="Object 23"/>
          <p:cNvGraphicFramePr>
            <a:graphicFrameLocks noChangeAspect="1"/>
          </p:cNvGraphicFramePr>
          <p:nvPr/>
        </p:nvGraphicFramePr>
        <p:xfrm>
          <a:off x="4495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1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8" name="Object 28"/>
          <p:cNvGraphicFramePr>
            <a:graphicFrameLocks noChangeAspect="1"/>
          </p:cNvGraphicFramePr>
          <p:nvPr/>
        </p:nvGraphicFramePr>
        <p:xfrm>
          <a:off x="4876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2"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9" name="Object 29"/>
          <p:cNvGraphicFramePr>
            <a:graphicFrameLocks noChangeAspect="1"/>
          </p:cNvGraphicFramePr>
          <p:nvPr/>
        </p:nvGraphicFramePr>
        <p:xfrm>
          <a:off x="5257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3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5" name="Object 35"/>
          <p:cNvGraphicFramePr>
            <a:graphicFrameLocks noChangeAspect="1"/>
          </p:cNvGraphicFramePr>
          <p:nvPr/>
        </p:nvGraphicFramePr>
        <p:xfrm>
          <a:off x="3976688" y="2616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4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616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6" name="Line 36"/>
          <p:cNvSpPr>
            <a:spLocks noChangeShapeType="1"/>
          </p:cNvSpPr>
          <p:nvPr/>
        </p:nvSpPr>
        <p:spPr bwMode="auto">
          <a:xfrm>
            <a:off x="5638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77" name="Text Box 37"/>
          <p:cNvSpPr txBox="1">
            <a:spLocks noChangeArrowheads="1"/>
          </p:cNvSpPr>
          <p:nvPr/>
        </p:nvSpPr>
        <p:spPr bwMode="auto">
          <a:xfrm>
            <a:off x="2514600" y="1066800"/>
            <a:ext cx="432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Stay-Option Machine:</a:t>
            </a:r>
          </a:p>
        </p:txBody>
      </p:sp>
      <p:sp>
        <p:nvSpPr>
          <p:cNvPr id="829478" name="Text Box 38"/>
          <p:cNvSpPr txBox="1">
            <a:spLocks noChangeArrowheads="1"/>
          </p:cNvSpPr>
          <p:nvPr/>
        </p:nvSpPr>
        <p:spPr bwMode="auto">
          <a:xfrm>
            <a:off x="3352800" y="2133600"/>
            <a:ext cx="36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829479" name="Line 39"/>
          <p:cNvSpPr>
            <a:spLocks noChangeShapeType="1"/>
          </p:cNvSpPr>
          <p:nvPr/>
        </p:nvSpPr>
        <p:spPr bwMode="auto">
          <a:xfrm>
            <a:off x="64770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80" name="Line 40"/>
          <p:cNvSpPr>
            <a:spLocks noChangeShapeType="1"/>
          </p:cNvSpPr>
          <p:nvPr/>
        </p:nvSpPr>
        <p:spPr bwMode="auto">
          <a:xfrm>
            <a:off x="64770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81" name="Line 41"/>
          <p:cNvSpPr>
            <a:spLocks noChangeShapeType="1"/>
          </p:cNvSpPr>
          <p:nvPr/>
        </p:nvSpPr>
        <p:spPr bwMode="auto">
          <a:xfrm>
            <a:off x="6705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82" name="Line 42"/>
          <p:cNvSpPr>
            <a:spLocks noChangeShapeType="1"/>
          </p:cNvSpPr>
          <p:nvPr/>
        </p:nvSpPr>
        <p:spPr bwMode="auto">
          <a:xfrm>
            <a:off x="7086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83" name="Line 43"/>
          <p:cNvSpPr>
            <a:spLocks noChangeShapeType="1"/>
          </p:cNvSpPr>
          <p:nvPr/>
        </p:nvSpPr>
        <p:spPr bwMode="auto">
          <a:xfrm>
            <a:off x="7467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84" name="Line 44"/>
          <p:cNvSpPr>
            <a:spLocks noChangeShapeType="1"/>
          </p:cNvSpPr>
          <p:nvPr/>
        </p:nvSpPr>
        <p:spPr bwMode="auto">
          <a:xfrm>
            <a:off x="7848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85" name="Line 45"/>
          <p:cNvSpPr>
            <a:spLocks noChangeShapeType="1"/>
          </p:cNvSpPr>
          <p:nvPr/>
        </p:nvSpPr>
        <p:spPr bwMode="auto">
          <a:xfrm>
            <a:off x="8229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86" name="Line 46"/>
          <p:cNvSpPr>
            <a:spLocks noChangeShapeType="1"/>
          </p:cNvSpPr>
          <p:nvPr/>
        </p:nvSpPr>
        <p:spPr bwMode="auto">
          <a:xfrm flipV="1">
            <a:off x="7239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487" name="Object 47"/>
          <p:cNvGraphicFramePr>
            <a:graphicFrameLocks noChangeAspect="1"/>
          </p:cNvGraphicFramePr>
          <p:nvPr/>
        </p:nvGraphicFramePr>
        <p:xfrm>
          <a:off x="67818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5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8" name="Object 48"/>
          <p:cNvGraphicFramePr>
            <a:graphicFrameLocks noChangeAspect="1"/>
          </p:cNvGraphicFramePr>
          <p:nvPr/>
        </p:nvGraphicFramePr>
        <p:xfrm>
          <a:off x="87630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6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9" name="Object 49"/>
          <p:cNvGraphicFramePr>
            <a:graphicFrameLocks noChangeAspect="1"/>
          </p:cNvGraphicFramePr>
          <p:nvPr/>
        </p:nvGraphicFramePr>
        <p:xfrm>
          <a:off x="7162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7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0" name="Object 50"/>
          <p:cNvGraphicFramePr>
            <a:graphicFrameLocks noChangeAspect="1"/>
          </p:cNvGraphicFramePr>
          <p:nvPr/>
        </p:nvGraphicFramePr>
        <p:xfrm>
          <a:off x="7543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8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1" name="Object 51"/>
          <p:cNvGraphicFramePr>
            <a:graphicFrameLocks noChangeAspect="1"/>
          </p:cNvGraphicFramePr>
          <p:nvPr/>
        </p:nvGraphicFramePr>
        <p:xfrm>
          <a:off x="7924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9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2" name="Object 52"/>
          <p:cNvGraphicFramePr>
            <a:graphicFrameLocks noChangeAspect="1"/>
          </p:cNvGraphicFramePr>
          <p:nvPr/>
        </p:nvGraphicFramePr>
        <p:xfrm>
          <a:off x="8305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3" name="Object 53"/>
          <p:cNvGraphicFramePr>
            <a:graphicFrameLocks noChangeAspect="1"/>
          </p:cNvGraphicFramePr>
          <p:nvPr/>
        </p:nvGraphicFramePr>
        <p:xfrm>
          <a:off x="6994525" y="2616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1"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616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4" name="Line 54"/>
          <p:cNvSpPr>
            <a:spLocks noChangeShapeType="1"/>
          </p:cNvSpPr>
          <p:nvPr/>
        </p:nvSpPr>
        <p:spPr bwMode="auto">
          <a:xfrm>
            <a:off x="8686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495" name="Text Box 55"/>
          <p:cNvSpPr txBox="1">
            <a:spLocks noChangeArrowheads="1"/>
          </p:cNvSpPr>
          <p:nvPr/>
        </p:nvSpPr>
        <p:spPr bwMode="auto">
          <a:xfrm>
            <a:off x="6477000" y="2133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829496" name="Oval 56"/>
          <p:cNvSpPr>
            <a:spLocks noChangeArrowheads="1"/>
          </p:cNvSpPr>
          <p:nvPr/>
        </p:nvSpPr>
        <p:spPr bwMode="auto">
          <a:xfrm>
            <a:off x="0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97" name="Line 57"/>
          <p:cNvSpPr>
            <a:spLocks noChangeShapeType="1"/>
          </p:cNvSpPr>
          <p:nvPr/>
        </p:nvSpPr>
        <p:spPr bwMode="auto">
          <a:xfrm>
            <a:off x="609600" y="198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98" name="Oval 58"/>
          <p:cNvSpPr>
            <a:spLocks noChangeArrowheads="1"/>
          </p:cNvSpPr>
          <p:nvPr/>
        </p:nvSpPr>
        <p:spPr bwMode="auto">
          <a:xfrm>
            <a:off x="2239963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9499" name="Object 59"/>
          <p:cNvGraphicFramePr>
            <a:graphicFrameLocks noChangeAspect="1"/>
          </p:cNvGraphicFramePr>
          <p:nvPr/>
        </p:nvGraphicFramePr>
        <p:xfrm>
          <a:off x="152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2" name="Equation" r:id="rId24" imgW="380880" imgH="520560" progId="Equation.3">
                  <p:embed/>
                </p:oleObj>
              </mc:Choice>
              <mc:Fallback>
                <p:oleObj name="Equation" r:id="rId24" imgW="380880" imgH="5205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0" name="Object 60"/>
          <p:cNvGraphicFramePr>
            <a:graphicFrameLocks noChangeAspect="1"/>
          </p:cNvGraphicFramePr>
          <p:nvPr/>
        </p:nvGraphicFramePr>
        <p:xfrm>
          <a:off x="2362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3"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1" name="Object 61"/>
          <p:cNvGraphicFramePr>
            <a:graphicFrameLocks noChangeAspect="1"/>
          </p:cNvGraphicFramePr>
          <p:nvPr/>
        </p:nvGraphicFramePr>
        <p:xfrm>
          <a:off x="609600" y="1524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4" name="Equation" r:id="rId27" imgW="1562040" imgH="469800" progId="Equation.3">
                  <p:embed/>
                </p:oleObj>
              </mc:Choice>
              <mc:Fallback>
                <p:oleObj name="Equation" r:id="rId27" imgW="1562040" imgH="4698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2" name="Text Box 62"/>
          <p:cNvSpPr txBox="1">
            <a:spLocks noChangeArrowheads="1"/>
          </p:cNvSpPr>
          <p:nvPr/>
        </p:nvSpPr>
        <p:spPr bwMode="auto">
          <a:xfrm>
            <a:off x="1447800" y="3505200"/>
            <a:ext cx="631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in Standard Machine:</a:t>
            </a:r>
          </a:p>
        </p:txBody>
      </p:sp>
      <p:sp>
        <p:nvSpPr>
          <p:cNvPr id="829503" name="Line 63"/>
          <p:cNvSpPr>
            <a:spLocks noChangeShapeType="1"/>
          </p:cNvSpPr>
          <p:nvPr/>
        </p:nvSpPr>
        <p:spPr bwMode="auto">
          <a:xfrm>
            <a:off x="4333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04" name="Line 64"/>
          <p:cNvSpPr>
            <a:spLocks noChangeShapeType="1"/>
          </p:cNvSpPr>
          <p:nvPr/>
        </p:nvSpPr>
        <p:spPr bwMode="auto">
          <a:xfrm>
            <a:off x="4333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05" name="Line 65"/>
          <p:cNvSpPr>
            <a:spLocks noChangeShapeType="1"/>
          </p:cNvSpPr>
          <p:nvPr/>
        </p:nvSpPr>
        <p:spPr bwMode="auto">
          <a:xfrm>
            <a:off x="661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06" name="Line 66"/>
          <p:cNvSpPr>
            <a:spLocks noChangeShapeType="1"/>
          </p:cNvSpPr>
          <p:nvPr/>
        </p:nvSpPr>
        <p:spPr bwMode="auto">
          <a:xfrm>
            <a:off x="1042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07" name="Line 67"/>
          <p:cNvSpPr>
            <a:spLocks noChangeShapeType="1"/>
          </p:cNvSpPr>
          <p:nvPr/>
        </p:nvSpPr>
        <p:spPr bwMode="auto">
          <a:xfrm>
            <a:off x="1423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08" name="Line 68"/>
          <p:cNvSpPr>
            <a:spLocks noChangeShapeType="1"/>
          </p:cNvSpPr>
          <p:nvPr/>
        </p:nvSpPr>
        <p:spPr bwMode="auto">
          <a:xfrm>
            <a:off x="1804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09" name="Line 69"/>
          <p:cNvSpPr>
            <a:spLocks noChangeShapeType="1"/>
          </p:cNvSpPr>
          <p:nvPr/>
        </p:nvSpPr>
        <p:spPr bwMode="auto">
          <a:xfrm>
            <a:off x="2185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10" name="Line 70"/>
          <p:cNvSpPr>
            <a:spLocks noChangeShapeType="1"/>
          </p:cNvSpPr>
          <p:nvPr/>
        </p:nvSpPr>
        <p:spPr bwMode="auto">
          <a:xfrm flipV="1">
            <a:off x="11953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511" name="Object 71"/>
          <p:cNvGraphicFramePr>
            <a:graphicFrameLocks noChangeAspect="1"/>
          </p:cNvGraphicFramePr>
          <p:nvPr/>
        </p:nvGraphicFramePr>
        <p:xfrm>
          <a:off x="7381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5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2" name="Object 72"/>
          <p:cNvGraphicFramePr>
            <a:graphicFrameLocks noChangeAspect="1"/>
          </p:cNvGraphicFramePr>
          <p:nvPr/>
        </p:nvGraphicFramePr>
        <p:xfrm>
          <a:off x="2719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6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3" name="Object 73"/>
          <p:cNvGraphicFramePr>
            <a:graphicFrameLocks noChangeAspect="1"/>
          </p:cNvGraphicFramePr>
          <p:nvPr/>
        </p:nvGraphicFramePr>
        <p:xfrm>
          <a:off x="1112838" y="4322763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7" name="Equation" r:id="rId31" imgW="266400" imgH="279360" progId="Equation.3">
                  <p:embed/>
                </p:oleObj>
              </mc:Choice>
              <mc:Fallback>
                <p:oleObj name="Equation" r:id="rId31" imgW="266400" imgH="27936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322763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4" name="Object 74"/>
          <p:cNvGraphicFramePr>
            <a:graphicFrameLocks noChangeAspect="1"/>
          </p:cNvGraphicFramePr>
          <p:nvPr/>
        </p:nvGraphicFramePr>
        <p:xfrm>
          <a:off x="1500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8" name="Equation" r:id="rId32" imgW="266400" imgH="279360" progId="Equation.3">
                  <p:embed/>
                </p:oleObj>
              </mc:Choice>
              <mc:Fallback>
                <p:oleObj name="Equation" r:id="rId32" imgW="266400" imgH="2793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5" name="Object 75"/>
          <p:cNvGraphicFramePr>
            <a:graphicFrameLocks noChangeAspect="1"/>
          </p:cNvGraphicFramePr>
          <p:nvPr/>
        </p:nvGraphicFramePr>
        <p:xfrm>
          <a:off x="1881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89" name="Equation" r:id="rId33" imgW="253800" imgH="393480" progId="Equation.3">
                  <p:embed/>
                </p:oleObj>
              </mc:Choice>
              <mc:Fallback>
                <p:oleObj name="Equation" r:id="rId33" imgW="253800" imgH="3934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6" name="Object 76"/>
          <p:cNvGraphicFramePr>
            <a:graphicFrameLocks noChangeAspect="1"/>
          </p:cNvGraphicFramePr>
          <p:nvPr/>
        </p:nvGraphicFramePr>
        <p:xfrm>
          <a:off x="2262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0" name="Equation" r:id="rId34" imgW="266400" imgH="279360" progId="Equation.3">
                  <p:embed/>
                </p:oleObj>
              </mc:Choice>
              <mc:Fallback>
                <p:oleObj name="Equation" r:id="rId34" imgW="266400" imgH="27936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7" name="Object 77"/>
          <p:cNvGraphicFramePr>
            <a:graphicFrameLocks noChangeAspect="1"/>
          </p:cNvGraphicFramePr>
          <p:nvPr/>
        </p:nvGraphicFramePr>
        <p:xfrm>
          <a:off x="981075" y="5054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1" name="Equation" r:id="rId35" imgW="380880" imgH="520560" progId="Equation.3">
                  <p:embed/>
                </p:oleObj>
              </mc:Choice>
              <mc:Fallback>
                <p:oleObj name="Equation" r:id="rId35" imgW="380880" imgH="52056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054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8" name="Line 78"/>
          <p:cNvSpPr>
            <a:spLocks noChangeShapeType="1"/>
          </p:cNvSpPr>
          <p:nvPr/>
        </p:nvSpPr>
        <p:spPr bwMode="auto">
          <a:xfrm>
            <a:off x="2643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19" name="Text Box 79"/>
          <p:cNvSpPr txBox="1">
            <a:spLocks noChangeArrowheads="1"/>
          </p:cNvSpPr>
          <p:nvPr/>
        </p:nvSpPr>
        <p:spPr bwMode="auto">
          <a:xfrm>
            <a:off x="304800" y="4648200"/>
            <a:ext cx="36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829520" name="Line 80"/>
          <p:cNvSpPr>
            <a:spLocks noChangeShapeType="1"/>
          </p:cNvSpPr>
          <p:nvPr/>
        </p:nvSpPr>
        <p:spPr bwMode="auto">
          <a:xfrm>
            <a:off x="34813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21" name="Line 81"/>
          <p:cNvSpPr>
            <a:spLocks noChangeShapeType="1"/>
          </p:cNvSpPr>
          <p:nvPr/>
        </p:nvSpPr>
        <p:spPr bwMode="auto">
          <a:xfrm>
            <a:off x="34813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22" name="Line 82"/>
          <p:cNvSpPr>
            <a:spLocks noChangeShapeType="1"/>
          </p:cNvSpPr>
          <p:nvPr/>
        </p:nvSpPr>
        <p:spPr bwMode="auto">
          <a:xfrm>
            <a:off x="3709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23" name="Line 83"/>
          <p:cNvSpPr>
            <a:spLocks noChangeShapeType="1"/>
          </p:cNvSpPr>
          <p:nvPr/>
        </p:nvSpPr>
        <p:spPr bwMode="auto">
          <a:xfrm>
            <a:off x="4090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24" name="Line 84"/>
          <p:cNvSpPr>
            <a:spLocks noChangeShapeType="1"/>
          </p:cNvSpPr>
          <p:nvPr/>
        </p:nvSpPr>
        <p:spPr bwMode="auto">
          <a:xfrm>
            <a:off x="4471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25" name="Line 85"/>
          <p:cNvSpPr>
            <a:spLocks noChangeShapeType="1"/>
          </p:cNvSpPr>
          <p:nvPr/>
        </p:nvSpPr>
        <p:spPr bwMode="auto">
          <a:xfrm>
            <a:off x="4852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26" name="Line 86"/>
          <p:cNvSpPr>
            <a:spLocks noChangeShapeType="1"/>
          </p:cNvSpPr>
          <p:nvPr/>
        </p:nvSpPr>
        <p:spPr bwMode="auto">
          <a:xfrm>
            <a:off x="5233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27" name="Line 87"/>
          <p:cNvSpPr>
            <a:spLocks noChangeShapeType="1"/>
          </p:cNvSpPr>
          <p:nvPr/>
        </p:nvSpPr>
        <p:spPr bwMode="auto">
          <a:xfrm flipV="1">
            <a:off x="39385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528" name="Object 88"/>
          <p:cNvGraphicFramePr>
            <a:graphicFrameLocks noChangeAspect="1"/>
          </p:cNvGraphicFramePr>
          <p:nvPr/>
        </p:nvGraphicFramePr>
        <p:xfrm>
          <a:off x="37861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2" name="Equation" r:id="rId36" imgW="253800" imgH="368280" progId="Equation.3">
                  <p:embed/>
                </p:oleObj>
              </mc:Choice>
              <mc:Fallback>
                <p:oleObj name="Equation" r:id="rId36" imgW="253800" imgH="36828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9" name="Object 89"/>
          <p:cNvGraphicFramePr>
            <a:graphicFrameLocks noChangeAspect="1"/>
          </p:cNvGraphicFramePr>
          <p:nvPr/>
        </p:nvGraphicFramePr>
        <p:xfrm>
          <a:off x="5767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3" name="Equation" r:id="rId37" imgW="253800" imgH="368280" progId="Equation.3">
                  <p:embed/>
                </p:oleObj>
              </mc:Choice>
              <mc:Fallback>
                <p:oleObj name="Equation" r:id="rId37" imgW="253800" imgH="36828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0" name="Object 90"/>
          <p:cNvGraphicFramePr>
            <a:graphicFrameLocks noChangeAspect="1"/>
          </p:cNvGraphicFramePr>
          <p:nvPr/>
        </p:nvGraphicFramePr>
        <p:xfrm>
          <a:off x="4167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4" name="Equation" r:id="rId38" imgW="253800" imgH="393480" progId="Equation.3">
                  <p:embed/>
                </p:oleObj>
              </mc:Choice>
              <mc:Fallback>
                <p:oleObj name="Equation" r:id="rId38" imgW="253800" imgH="39348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1" name="Object 91"/>
          <p:cNvGraphicFramePr>
            <a:graphicFrameLocks noChangeAspect="1"/>
          </p:cNvGraphicFramePr>
          <p:nvPr/>
        </p:nvGraphicFramePr>
        <p:xfrm>
          <a:off x="4548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5" name="Equation" r:id="rId39" imgW="266400" imgH="279360" progId="Equation.3">
                  <p:embed/>
                </p:oleObj>
              </mc:Choice>
              <mc:Fallback>
                <p:oleObj name="Equation" r:id="rId39" imgW="266400" imgH="27936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2" name="Object 92"/>
          <p:cNvGraphicFramePr>
            <a:graphicFrameLocks noChangeAspect="1"/>
          </p:cNvGraphicFramePr>
          <p:nvPr/>
        </p:nvGraphicFramePr>
        <p:xfrm>
          <a:off x="4929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6" name="Equation" r:id="rId40" imgW="253800" imgH="393480" progId="Equation.3">
                  <p:embed/>
                </p:oleObj>
              </mc:Choice>
              <mc:Fallback>
                <p:oleObj name="Equation" r:id="rId40" imgW="253800" imgH="3934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3" name="Object 93"/>
          <p:cNvGraphicFramePr>
            <a:graphicFrameLocks noChangeAspect="1"/>
          </p:cNvGraphicFramePr>
          <p:nvPr/>
        </p:nvGraphicFramePr>
        <p:xfrm>
          <a:off x="5310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4" name="Object 94"/>
          <p:cNvGraphicFramePr>
            <a:graphicFrameLocks noChangeAspect="1"/>
          </p:cNvGraphicFramePr>
          <p:nvPr/>
        </p:nvGraphicFramePr>
        <p:xfrm>
          <a:off x="3709988" y="502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8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029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5" name="Line 95"/>
          <p:cNvSpPr>
            <a:spLocks noChangeShapeType="1"/>
          </p:cNvSpPr>
          <p:nvPr/>
        </p:nvSpPr>
        <p:spPr bwMode="auto">
          <a:xfrm>
            <a:off x="5691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36" name="Text Box 96"/>
          <p:cNvSpPr txBox="1">
            <a:spLocks noChangeArrowheads="1"/>
          </p:cNvSpPr>
          <p:nvPr/>
        </p:nvSpPr>
        <p:spPr bwMode="auto">
          <a:xfrm>
            <a:off x="3276600" y="4648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829537" name="Line 97"/>
          <p:cNvSpPr>
            <a:spLocks noChangeShapeType="1"/>
          </p:cNvSpPr>
          <p:nvPr/>
        </p:nvSpPr>
        <p:spPr bwMode="auto">
          <a:xfrm>
            <a:off x="66055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38" name="Line 98"/>
          <p:cNvSpPr>
            <a:spLocks noChangeShapeType="1"/>
          </p:cNvSpPr>
          <p:nvPr/>
        </p:nvSpPr>
        <p:spPr bwMode="auto">
          <a:xfrm>
            <a:off x="66055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39" name="Line 99"/>
          <p:cNvSpPr>
            <a:spLocks noChangeShapeType="1"/>
          </p:cNvSpPr>
          <p:nvPr/>
        </p:nvSpPr>
        <p:spPr bwMode="auto">
          <a:xfrm>
            <a:off x="6834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40" name="Line 100"/>
          <p:cNvSpPr>
            <a:spLocks noChangeShapeType="1"/>
          </p:cNvSpPr>
          <p:nvPr/>
        </p:nvSpPr>
        <p:spPr bwMode="auto">
          <a:xfrm>
            <a:off x="7215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41" name="Line 101"/>
          <p:cNvSpPr>
            <a:spLocks noChangeShapeType="1"/>
          </p:cNvSpPr>
          <p:nvPr/>
        </p:nvSpPr>
        <p:spPr bwMode="auto">
          <a:xfrm>
            <a:off x="7596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42" name="Line 102"/>
          <p:cNvSpPr>
            <a:spLocks noChangeShapeType="1"/>
          </p:cNvSpPr>
          <p:nvPr/>
        </p:nvSpPr>
        <p:spPr bwMode="auto">
          <a:xfrm>
            <a:off x="7977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43" name="Line 103"/>
          <p:cNvSpPr>
            <a:spLocks noChangeShapeType="1"/>
          </p:cNvSpPr>
          <p:nvPr/>
        </p:nvSpPr>
        <p:spPr bwMode="auto">
          <a:xfrm>
            <a:off x="8358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44" name="Line 104"/>
          <p:cNvSpPr>
            <a:spLocks noChangeShapeType="1"/>
          </p:cNvSpPr>
          <p:nvPr/>
        </p:nvSpPr>
        <p:spPr bwMode="auto">
          <a:xfrm flipV="1">
            <a:off x="73675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545" name="Object 105"/>
          <p:cNvGraphicFramePr>
            <a:graphicFrameLocks noChangeAspect="1"/>
          </p:cNvGraphicFramePr>
          <p:nvPr/>
        </p:nvGraphicFramePr>
        <p:xfrm>
          <a:off x="6910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9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6" name="Object 106"/>
          <p:cNvGraphicFramePr>
            <a:graphicFrameLocks noChangeAspect="1"/>
          </p:cNvGraphicFramePr>
          <p:nvPr/>
        </p:nvGraphicFramePr>
        <p:xfrm>
          <a:off x="88915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00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7" name="Object 107"/>
          <p:cNvGraphicFramePr>
            <a:graphicFrameLocks noChangeAspect="1"/>
          </p:cNvGraphicFramePr>
          <p:nvPr/>
        </p:nvGraphicFramePr>
        <p:xfrm>
          <a:off x="72913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01" name="Equation" r:id="rId45" imgW="253800" imgH="393480" progId="Equation.3">
                  <p:embed/>
                </p:oleObj>
              </mc:Choice>
              <mc:Fallback>
                <p:oleObj name="Equation" r:id="rId45" imgW="253800" imgH="39348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8" name="Object 108"/>
          <p:cNvGraphicFramePr>
            <a:graphicFrameLocks noChangeAspect="1"/>
          </p:cNvGraphicFramePr>
          <p:nvPr/>
        </p:nvGraphicFramePr>
        <p:xfrm>
          <a:off x="76723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02" name="Equation" r:id="rId46" imgW="266400" imgH="279360" progId="Equation.3">
                  <p:embed/>
                </p:oleObj>
              </mc:Choice>
              <mc:Fallback>
                <p:oleObj name="Equation" r:id="rId46" imgW="266400" imgH="27936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9" name="Object 109"/>
          <p:cNvGraphicFramePr>
            <a:graphicFrameLocks noChangeAspect="1"/>
          </p:cNvGraphicFramePr>
          <p:nvPr/>
        </p:nvGraphicFramePr>
        <p:xfrm>
          <a:off x="80533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03" name="Equation" r:id="rId47" imgW="253800" imgH="393480" progId="Equation.3">
                  <p:embed/>
                </p:oleObj>
              </mc:Choice>
              <mc:Fallback>
                <p:oleObj name="Equation" r:id="rId47" imgW="253800" imgH="39348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0" name="Object 110"/>
          <p:cNvGraphicFramePr>
            <a:graphicFrameLocks noChangeAspect="1"/>
          </p:cNvGraphicFramePr>
          <p:nvPr/>
        </p:nvGraphicFramePr>
        <p:xfrm>
          <a:off x="84343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04" name="Equation" r:id="rId48" imgW="266400" imgH="279360" progId="Equation.3">
                  <p:embed/>
                </p:oleObj>
              </mc:Choice>
              <mc:Fallback>
                <p:oleObj name="Equation" r:id="rId48" imgW="266400" imgH="27936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1" name="Object 111"/>
          <p:cNvGraphicFramePr>
            <a:graphicFrameLocks noChangeAspect="1"/>
          </p:cNvGraphicFramePr>
          <p:nvPr/>
        </p:nvGraphicFramePr>
        <p:xfrm>
          <a:off x="7145338" y="5024438"/>
          <a:ext cx="430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05" name="Equation" r:id="rId49" imgW="431640" imgH="533160" progId="Equation.3">
                  <p:embed/>
                </p:oleObj>
              </mc:Choice>
              <mc:Fallback>
                <p:oleObj name="Equation" r:id="rId49" imgW="431640" imgH="53316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5024438"/>
                        <a:ext cx="4302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2" name="Line 112"/>
          <p:cNvSpPr>
            <a:spLocks noChangeShapeType="1"/>
          </p:cNvSpPr>
          <p:nvPr/>
        </p:nvSpPr>
        <p:spPr bwMode="auto">
          <a:xfrm>
            <a:off x="88153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553" name="Text Box 113"/>
          <p:cNvSpPr txBox="1">
            <a:spLocks noChangeArrowheads="1"/>
          </p:cNvSpPr>
          <p:nvPr/>
        </p:nvSpPr>
        <p:spPr bwMode="auto">
          <a:xfrm>
            <a:off x="6477000" y="4648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3</a:t>
            </a:r>
          </a:p>
        </p:txBody>
      </p:sp>
      <p:sp>
        <p:nvSpPr>
          <p:cNvPr id="829554" name="Text Box 114"/>
          <p:cNvSpPr txBox="1">
            <a:spLocks noChangeArrowheads="1"/>
          </p:cNvSpPr>
          <p:nvPr/>
        </p:nvSpPr>
        <p:spPr bwMode="auto">
          <a:xfrm>
            <a:off x="3200400" y="6019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943F-FBB1-4A32-88D3-BCA5B67B17D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Algorithm:</a:t>
            </a:r>
          </a:p>
        </p:txBody>
      </p:sp>
      <p:sp>
        <p:nvSpPr>
          <p:cNvPr id="888835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80851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 algorithm for a problem is a </a:t>
            </a:r>
          </a:p>
          <a:p>
            <a:r>
              <a:rPr lang="en-US"/>
              <a:t>Turing Machine which solves the problem </a:t>
            </a:r>
          </a:p>
        </p:txBody>
      </p:sp>
      <p:sp>
        <p:nvSpPr>
          <p:cNvPr id="888838" name="Text Box 6"/>
          <p:cNvSpPr txBox="1">
            <a:spLocks noChangeArrowheads="1"/>
          </p:cNvSpPr>
          <p:nvPr/>
        </p:nvSpPr>
        <p:spPr bwMode="auto">
          <a:xfrm>
            <a:off x="685800" y="2895600"/>
            <a:ext cx="64881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The algorithm describes the steps of </a:t>
            </a:r>
          </a:p>
          <a:p>
            <a:r>
              <a:rPr lang="en-US" sz="2800">
                <a:solidFill>
                  <a:srgbClr val="008000"/>
                </a:solidFill>
              </a:rPr>
              <a:t>the mechanical means</a:t>
            </a:r>
          </a:p>
        </p:txBody>
      </p:sp>
      <p:sp>
        <p:nvSpPr>
          <p:cNvPr id="888839" name="Text Box 7"/>
          <p:cNvSpPr txBox="1">
            <a:spLocks noChangeArrowheads="1"/>
          </p:cNvSpPr>
          <p:nvPr/>
        </p:nvSpPr>
        <p:spPr bwMode="auto">
          <a:xfrm>
            <a:off x="762000" y="4419600"/>
            <a:ext cx="77501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This is easily translated to computation steps</a:t>
            </a:r>
          </a:p>
          <a:p>
            <a:r>
              <a:rPr lang="en-US" sz="2800">
                <a:solidFill>
                  <a:srgbClr val="008000"/>
                </a:solidFill>
              </a:rPr>
              <a:t>of a Turing machine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350C-1C28-4003-882D-2E6BECC2AA6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1490" name="Line 2"/>
          <p:cNvSpPr>
            <a:spLocks noChangeShapeType="1"/>
          </p:cNvSpPr>
          <p:nvPr/>
        </p:nvSpPr>
        <p:spPr bwMode="auto">
          <a:xfrm flipV="1">
            <a:off x="27432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Multiple Track Tape</a:t>
            </a:r>
          </a:p>
        </p:txBody>
      </p:sp>
      <p:sp>
        <p:nvSpPr>
          <p:cNvPr id="831492" name="Line 4"/>
          <p:cNvSpPr>
            <a:spLocks noChangeShapeType="1"/>
          </p:cNvSpPr>
          <p:nvPr/>
        </p:nvSpPr>
        <p:spPr bwMode="auto">
          <a:xfrm>
            <a:off x="1066800" y="3200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1493" name="Line 5"/>
          <p:cNvSpPr>
            <a:spLocks noChangeShapeType="1"/>
          </p:cNvSpPr>
          <p:nvPr/>
        </p:nvSpPr>
        <p:spPr bwMode="auto">
          <a:xfrm>
            <a:off x="1066800" y="3733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1494" name="Line 6"/>
          <p:cNvSpPr>
            <a:spLocks noChangeShapeType="1"/>
          </p:cNvSpPr>
          <p:nvPr/>
        </p:nvSpPr>
        <p:spPr bwMode="auto">
          <a:xfrm>
            <a:off x="1066800" y="4267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1495" name="Line 7"/>
          <p:cNvSpPr>
            <a:spLocks noChangeShapeType="1"/>
          </p:cNvSpPr>
          <p:nvPr/>
        </p:nvSpPr>
        <p:spPr bwMode="auto">
          <a:xfrm>
            <a:off x="14478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496" name="Line 8"/>
          <p:cNvSpPr>
            <a:spLocks noChangeShapeType="1"/>
          </p:cNvSpPr>
          <p:nvPr/>
        </p:nvSpPr>
        <p:spPr bwMode="auto">
          <a:xfrm>
            <a:off x="19812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497" name="Line 9"/>
          <p:cNvSpPr>
            <a:spLocks noChangeShapeType="1"/>
          </p:cNvSpPr>
          <p:nvPr/>
        </p:nvSpPr>
        <p:spPr bwMode="auto">
          <a:xfrm>
            <a:off x="25146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498" name="Line 10"/>
          <p:cNvSpPr>
            <a:spLocks noChangeShapeType="1"/>
          </p:cNvSpPr>
          <p:nvPr/>
        </p:nvSpPr>
        <p:spPr bwMode="auto">
          <a:xfrm>
            <a:off x="30480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499" name="Line 11"/>
          <p:cNvSpPr>
            <a:spLocks noChangeShapeType="1"/>
          </p:cNvSpPr>
          <p:nvPr/>
        </p:nvSpPr>
        <p:spPr bwMode="auto">
          <a:xfrm>
            <a:off x="35814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500" name="Line 12"/>
          <p:cNvSpPr>
            <a:spLocks noChangeShapeType="1"/>
          </p:cNvSpPr>
          <p:nvPr/>
        </p:nvSpPr>
        <p:spPr bwMode="auto">
          <a:xfrm>
            <a:off x="41148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501" name="Line 13"/>
          <p:cNvSpPr>
            <a:spLocks noChangeShapeType="1"/>
          </p:cNvSpPr>
          <p:nvPr/>
        </p:nvSpPr>
        <p:spPr bwMode="auto">
          <a:xfrm>
            <a:off x="46482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1502" name="Line 14"/>
          <p:cNvSpPr>
            <a:spLocks noChangeShapeType="1"/>
          </p:cNvSpPr>
          <p:nvPr/>
        </p:nvSpPr>
        <p:spPr bwMode="auto">
          <a:xfrm>
            <a:off x="51816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1503" name="Object 15"/>
          <p:cNvGraphicFramePr>
            <a:graphicFrameLocks noChangeAspect="1"/>
          </p:cNvGraphicFramePr>
          <p:nvPr/>
        </p:nvGraphicFramePr>
        <p:xfrm>
          <a:off x="1600200" y="327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4" name="Object 16"/>
          <p:cNvGraphicFramePr>
            <a:graphicFrameLocks noChangeAspect="1"/>
          </p:cNvGraphicFramePr>
          <p:nvPr/>
        </p:nvGraphicFramePr>
        <p:xfrm>
          <a:off x="16002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5" name="Object 17"/>
          <p:cNvGraphicFramePr>
            <a:graphicFrameLocks noChangeAspect="1"/>
          </p:cNvGraphicFramePr>
          <p:nvPr/>
        </p:nvGraphicFramePr>
        <p:xfrm>
          <a:off x="4800600" y="327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6" name="Object 18"/>
          <p:cNvGraphicFramePr>
            <a:graphicFrameLocks noChangeAspect="1"/>
          </p:cNvGraphicFramePr>
          <p:nvPr/>
        </p:nvGraphicFramePr>
        <p:xfrm>
          <a:off x="48006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7" name="Object 19"/>
          <p:cNvGraphicFramePr>
            <a:graphicFrameLocks noChangeAspect="1"/>
          </p:cNvGraphicFramePr>
          <p:nvPr/>
        </p:nvGraphicFramePr>
        <p:xfrm>
          <a:off x="2133600" y="327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8" name="Object 20"/>
          <p:cNvGraphicFramePr>
            <a:graphicFrameLocks noChangeAspect="1"/>
          </p:cNvGraphicFramePr>
          <p:nvPr/>
        </p:nvGraphicFramePr>
        <p:xfrm>
          <a:off x="21336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5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9" name="Object 21"/>
          <p:cNvGraphicFramePr>
            <a:graphicFrameLocks noChangeAspect="1"/>
          </p:cNvGraphicFramePr>
          <p:nvPr/>
        </p:nvGraphicFramePr>
        <p:xfrm>
          <a:off x="4267200" y="32654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6"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654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0" name="Object 22"/>
          <p:cNvGraphicFramePr>
            <a:graphicFrameLocks noChangeAspect="1"/>
          </p:cNvGraphicFramePr>
          <p:nvPr/>
        </p:nvGraphicFramePr>
        <p:xfrm>
          <a:off x="4241800" y="37988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7" name="Equation" r:id="rId12" imgW="304560" imgH="393480" progId="Equation.3">
                  <p:embed/>
                </p:oleObj>
              </mc:Choice>
              <mc:Fallback>
                <p:oleObj name="Equation" r:id="rId12" imgW="30456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7988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1" name="Object 23"/>
          <p:cNvGraphicFramePr>
            <a:graphicFrameLocks noChangeAspect="1"/>
          </p:cNvGraphicFramePr>
          <p:nvPr/>
        </p:nvGraphicFramePr>
        <p:xfrm>
          <a:off x="2667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8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2" name="Object 24"/>
          <p:cNvGraphicFramePr>
            <a:graphicFrameLocks noChangeAspect="1"/>
          </p:cNvGraphicFramePr>
          <p:nvPr/>
        </p:nvGraphicFramePr>
        <p:xfrm>
          <a:off x="2667000" y="37988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9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988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3" name="Object 25"/>
          <p:cNvGraphicFramePr>
            <a:graphicFrameLocks noChangeAspect="1"/>
          </p:cNvGraphicFramePr>
          <p:nvPr/>
        </p:nvGraphicFramePr>
        <p:xfrm>
          <a:off x="3206750" y="3297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10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297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4" name="Object 26"/>
          <p:cNvGraphicFramePr>
            <a:graphicFrameLocks noChangeAspect="1"/>
          </p:cNvGraphicFramePr>
          <p:nvPr/>
        </p:nvGraphicFramePr>
        <p:xfrm>
          <a:off x="3194050" y="38544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1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8544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5" name="Object 27"/>
          <p:cNvGraphicFramePr>
            <a:graphicFrameLocks noChangeAspect="1"/>
          </p:cNvGraphicFramePr>
          <p:nvPr/>
        </p:nvGraphicFramePr>
        <p:xfrm>
          <a:off x="3727450" y="33210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1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3210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6" name="Object 28"/>
          <p:cNvGraphicFramePr>
            <a:graphicFrameLocks noChangeAspect="1"/>
          </p:cNvGraphicFramePr>
          <p:nvPr/>
        </p:nvGraphicFramePr>
        <p:xfrm>
          <a:off x="3765550" y="38655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13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8655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517" name="Text Box 29"/>
          <p:cNvSpPr txBox="1">
            <a:spLocks noChangeArrowheads="1"/>
          </p:cNvSpPr>
          <p:nvPr/>
        </p:nvSpPr>
        <p:spPr bwMode="auto">
          <a:xfrm>
            <a:off x="5927725" y="30734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1</a:t>
            </a:r>
          </a:p>
        </p:txBody>
      </p:sp>
      <p:sp>
        <p:nvSpPr>
          <p:cNvPr id="831518" name="Text Box 30"/>
          <p:cNvSpPr txBox="1">
            <a:spLocks noChangeArrowheads="1"/>
          </p:cNvSpPr>
          <p:nvPr/>
        </p:nvSpPr>
        <p:spPr bwMode="auto">
          <a:xfrm>
            <a:off x="5943600" y="37338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2</a:t>
            </a:r>
          </a:p>
        </p:txBody>
      </p:sp>
      <p:sp>
        <p:nvSpPr>
          <p:cNvPr id="831519" name="Oval 31"/>
          <p:cNvSpPr>
            <a:spLocks noChangeArrowheads="1"/>
          </p:cNvSpPr>
          <p:nvPr/>
        </p:nvSpPr>
        <p:spPr bwMode="auto">
          <a:xfrm>
            <a:off x="2362200" y="2743200"/>
            <a:ext cx="838200" cy="190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1520" name="Text Box 32"/>
          <p:cNvSpPr txBox="1">
            <a:spLocks noChangeArrowheads="1"/>
          </p:cNvSpPr>
          <p:nvPr/>
        </p:nvSpPr>
        <p:spPr bwMode="auto">
          <a:xfrm>
            <a:off x="1600200" y="5486400"/>
            <a:ext cx="235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One symbol</a:t>
            </a:r>
          </a:p>
        </p:txBody>
      </p:sp>
      <p:graphicFrame>
        <p:nvGraphicFramePr>
          <p:cNvPr id="831521" name="Object 33"/>
          <p:cNvGraphicFramePr>
            <a:graphicFrameLocks noChangeAspect="1"/>
          </p:cNvGraphicFramePr>
          <p:nvPr/>
        </p:nvGraphicFramePr>
        <p:xfrm>
          <a:off x="3962400" y="5486400"/>
          <a:ext cx="1219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14" name="Equation" r:id="rId23" imgW="863280" imgH="431640" progId="Equation.3">
                  <p:embed/>
                </p:oleObj>
              </mc:Choice>
              <mc:Fallback>
                <p:oleObj name="Equation" r:id="rId23" imgW="86328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86400"/>
                        <a:ext cx="1219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523" name="Text Box 35"/>
          <p:cNvSpPr txBox="1">
            <a:spLocks noChangeArrowheads="1"/>
          </p:cNvSpPr>
          <p:nvPr/>
        </p:nvSpPr>
        <p:spPr bwMode="auto">
          <a:xfrm>
            <a:off x="1584325" y="4902200"/>
            <a:ext cx="196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One head</a:t>
            </a:r>
          </a:p>
        </p:txBody>
      </p:sp>
      <p:sp>
        <p:nvSpPr>
          <p:cNvPr id="831524" name="Text Box 36"/>
          <p:cNvSpPr txBox="1">
            <a:spLocks noChangeArrowheads="1"/>
          </p:cNvSpPr>
          <p:nvPr/>
        </p:nvSpPr>
        <p:spPr bwMode="auto">
          <a:xfrm>
            <a:off x="914400" y="1066800"/>
            <a:ext cx="6103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useful trick to perform more</a:t>
            </a:r>
          </a:p>
          <a:p>
            <a:r>
              <a:rPr lang="en-US"/>
              <a:t>complicated simulations</a:t>
            </a:r>
          </a:p>
        </p:txBody>
      </p:sp>
      <p:sp>
        <p:nvSpPr>
          <p:cNvPr id="831525" name="Text Box 37"/>
          <p:cNvSpPr txBox="1">
            <a:spLocks noChangeArrowheads="1"/>
          </p:cNvSpPr>
          <p:nvPr/>
        </p:nvSpPr>
        <p:spPr bwMode="auto">
          <a:xfrm>
            <a:off x="152400" y="2590800"/>
            <a:ext cx="198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One Tape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CD8D-3F1B-4380-821F-B945EC3FE78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32514" name="Line 2"/>
          <p:cNvSpPr>
            <a:spLocks noChangeShapeType="1"/>
          </p:cNvSpPr>
          <p:nvPr/>
        </p:nvSpPr>
        <p:spPr bwMode="auto">
          <a:xfrm flipV="1">
            <a:off x="4038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15" name="Line 3"/>
          <p:cNvSpPr>
            <a:spLocks noChangeShapeType="1"/>
          </p:cNvSpPr>
          <p:nvPr/>
        </p:nvSpPr>
        <p:spPr bwMode="auto">
          <a:xfrm>
            <a:off x="1828800" y="304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2516" name="Line 4"/>
          <p:cNvSpPr>
            <a:spLocks noChangeShapeType="1"/>
          </p:cNvSpPr>
          <p:nvPr/>
        </p:nvSpPr>
        <p:spPr bwMode="auto">
          <a:xfrm>
            <a:off x="1828800" y="838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auto">
          <a:xfrm>
            <a:off x="1828800" y="1371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2518" name="Line 6"/>
          <p:cNvSpPr>
            <a:spLocks noChangeShapeType="1"/>
          </p:cNvSpPr>
          <p:nvPr/>
        </p:nvSpPr>
        <p:spPr bwMode="auto">
          <a:xfrm>
            <a:off x="22098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>
            <a:off x="27432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32766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auto">
          <a:xfrm>
            <a:off x="38100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22" name="Line 10"/>
          <p:cNvSpPr>
            <a:spLocks noChangeShapeType="1"/>
          </p:cNvSpPr>
          <p:nvPr/>
        </p:nvSpPr>
        <p:spPr bwMode="auto">
          <a:xfrm>
            <a:off x="43434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>
            <a:off x="48768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54102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25" name="Line 13"/>
          <p:cNvSpPr>
            <a:spLocks noChangeShapeType="1"/>
          </p:cNvSpPr>
          <p:nvPr/>
        </p:nvSpPr>
        <p:spPr bwMode="auto">
          <a:xfrm>
            <a:off x="59436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2526" name="Object 14"/>
          <p:cNvGraphicFramePr>
            <a:graphicFrameLocks noChangeAspect="1"/>
          </p:cNvGraphicFramePr>
          <p:nvPr/>
        </p:nvGraphicFramePr>
        <p:xfrm>
          <a:off x="2362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9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7" name="Object 15"/>
          <p:cNvGraphicFramePr>
            <a:graphicFrameLocks noChangeAspect="1"/>
          </p:cNvGraphicFramePr>
          <p:nvPr/>
        </p:nvGraphicFramePr>
        <p:xfrm>
          <a:off x="2362200" y="91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9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8" name="Object 16"/>
          <p:cNvGraphicFramePr>
            <a:graphicFrameLocks noChangeAspect="1"/>
          </p:cNvGraphicFramePr>
          <p:nvPr/>
        </p:nvGraphicFramePr>
        <p:xfrm>
          <a:off x="5562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9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9" name="Object 17"/>
          <p:cNvGraphicFramePr>
            <a:graphicFrameLocks noChangeAspect="1"/>
          </p:cNvGraphicFramePr>
          <p:nvPr/>
        </p:nvGraphicFramePr>
        <p:xfrm>
          <a:off x="5562600" y="91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9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0" name="Object 18"/>
          <p:cNvGraphicFramePr>
            <a:graphicFrameLocks noChangeAspect="1"/>
          </p:cNvGraphicFramePr>
          <p:nvPr/>
        </p:nvGraphicFramePr>
        <p:xfrm>
          <a:off x="2895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0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1" name="Object 19"/>
          <p:cNvGraphicFramePr>
            <a:graphicFrameLocks noChangeAspect="1"/>
          </p:cNvGraphicFramePr>
          <p:nvPr/>
        </p:nvGraphicFramePr>
        <p:xfrm>
          <a:off x="2895600" y="91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1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14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2" name="Object 20"/>
          <p:cNvGraphicFramePr>
            <a:graphicFrameLocks noChangeAspect="1"/>
          </p:cNvGraphicFramePr>
          <p:nvPr/>
        </p:nvGraphicFramePr>
        <p:xfrm>
          <a:off x="5029200" y="3698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2"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98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3" name="Object 21"/>
          <p:cNvGraphicFramePr>
            <a:graphicFrameLocks noChangeAspect="1"/>
          </p:cNvGraphicFramePr>
          <p:nvPr/>
        </p:nvGraphicFramePr>
        <p:xfrm>
          <a:off x="5003800" y="9032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3" name="Equation" r:id="rId12" imgW="304560" imgH="393480" progId="Equation.3">
                  <p:embed/>
                </p:oleObj>
              </mc:Choice>
              <mc:Fallback>
                <p:oleObj name="Equation" r:id="rId12" imgW="3045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9032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4" name="Object 22"/>
          <p:cNvGraphicFramePr>
            <a:graphicFrameLocks noChangeAspect="1"/>
          </p:cNvGraphicFramePr>
          <p:nvPr/>
        </p:nvGraphicFramePr>
        <p:xfrm>
          <a:off x="3429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5" name="Object 23"/>
          <p:cNvGraphicFramePr>
            <a:graphicFrameLocks noChangeAspect="1"/>
          </p:cNvGraphicFramePr>
          <p:nvPr/>
        </p:nvGraphicFramePr>
        <p:xfrm>
          <a:off x="3429000" y="90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5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90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6" name="Object 24"/>
          <p:cNvGraphicFramePr>
            <a:graphicFrameLocks noChangeAspect="1"/>
          </p:cNvGraphicFramePr>
          <p:nvPr/>
        </p:nvGraphicFramePr>
        <p:xfrm>
          <a:off x="3968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6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7" name="Object 25"/>
          <p:cNvGraphicFramePr>
            <a:graphicFrameLocks noChangeAspect="1"/>
          </p:cNvGraphicFramePr>
          <p:nvPr/>
        </p:nvGraphicFramePr>
        <p:xfrm>
          <a:off x="3956050" y="958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958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8" name="Object 26"/>
          <p:cNvGraphicFramePr>
            <a:graphicFrameLocks noChangeAspect="1"/>
          </p:cNvGraphicFramePr>
          <p:nvPr/>
        </p:nvGraphicFramePr>
        <p:xfrm>
          <a:off x="4489450" y="4254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4254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9" name="Object 27"/>
          <p:cNvGraphicFramePr>
            <a:graphicFrameLocks noChangeAspect="1"/>
          </p:cNvGraphicFramePr>
          <p:nvPr/>
        </p:nvGraphicFramePr>
        <p:xfrm>
          <a:off x="4527550" y="9699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09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9699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0" name="Text Box 28"/>
          <p:cNvSpPr txBox="1">
            <a:spLocks noChangeArrowheads="1"/>
          </p:cNvSpPr>
          <p:nvPr/>
        </p:nvSpPr>
        <p:spPr bwMode="auto">
          <a:xfrm>
            <a:off x="6689725" y="1778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1</a:t>
            </a:r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6705600" y="8382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2</a:t>
            </a:r>
          </a:p>
        </p:txBody>
      </p:sp>
      <p:sp>
        <p:nvSpPr>
          <p:cNvPr id="832542" name="Oval 30"/>
          <p:cNvSpPr>
            <a:spLocks noChangeArrowheads="1"/>
          </p:cNvSpPr>
          <p:nvPr/>
        </p:nvSpPr>
        <p:spPr bwMode="auto">
          <a:xfrm>
            <a:off x="2163763" y="5334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25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5013"/>
              </p:ext>
            </p:extLst>
          </p:nvPr>
        </p:nvGraphicFramePr>
        <p:xfrm>
          <a:off x="2239963" y="5257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0" name="Equation" r:id="rId23" imgW="380880" imgH="520560" progId="Equation.3">
                  <p:embed/>
                </p:oleObj>
              </mc:Choice>
              <mc:Fallback>
                <p:oleObj name="Equation" r:id="rId23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257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4" name="Oval 32"/>
          <p:cNvSpPr>
            <a:spLocks noChangeArrowheads="1"/>
          </p:cNvSpPr>
          <p:nvPr/>
        </p:nvSpPr>
        <p:spPr bwMode="auto">
          <a:xfrm>
            <a:off x="6278563" y="5334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25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25145"/>
              </p:ext>
            </p:extLst>
          </p:nvPr>
        </p:nvGraphicFramePr>
        <p:xfrm>
          <a:off x="6324600" y="5257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1" name="Equation" r:id="rId25" imgW="444240" imgH="520560" progId="Equation.3">
                  <p:embed/>
                </p:oleObj>
              </mc:Choice>
              <mc:Fallback>
                <p:oleObj name="Equation" r:id="rId25" imgW="44424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57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2773363" y="5562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25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29263"/>
              </p:ext>
            </p:extLst>
          </p:nvPr>
        </p:nvGraphicFramePr>
        <p:xfrm>
          <a:off x="3001963" y="5029200"/>
          <a:ext cx="298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2" name="Equation" r:id="rId27" imgW="2984400" imgH="482400" progId="Equation.3">
                  <p:embed/>
                </p:oleObj>
              </mc:Choice>
              <mc:Fallback>
                <p:oleObj name="Equation" r:id="rId27" imgW="2984400" imgH="48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029200"/>
                        <a:ext cx="298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8" name="Object 36"/>
          <p:cNvGraphicFramePr>
            <a:graphicFrameLocks noChangeAspect="1"/>
          </p:cNvGraphicFramePr>
          <p:nvPr/>
        </p:nvGraphicFramePr>
        <p:xfrm>
          <a:off x="3886200" y="1752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3" name="Equation" r:id="rId29" imgW="380880" imgH="520560" progId="Equation.3">
                  <p:embed/>
                </p:oleObj>
              </mc:Choice>
              <mc:Fallback>
                <p:oleObj name="Equation" r:id="rId29" imgW="380880" imgH="520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9" name="Line 37"/>
          <p:cNvSpPr>
            <a:spLocks noChangeShapeType="1"/>
          </p:cNvSpPr>
          <p:nvPr/>
        </p:nvSpPr>
        <p:spPr bwMode="auto">
          <a:xfrm flipV="1">
            <a:off x="34829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1828800" y="2743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2551" name="Line 39"/>
          <p:cNvSpPr>
            <a:spLocks noChangeShapeType="1"/>
          </p:cNvSpPr>
          <p:nvPr/>
        </p:nvSpPr>
        <p:spPr bwMode="auto">
          <a:xfrm>
            <a:off x="1828800" y="3276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1828800" y="3810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2553" name="Line 41"/>
          <p:cNvSpPr>
            <a:spLocks noChangeShapeType="1"/>
          </p:cNvSpPr>
          <p:nvPr/>
        </p:nvSpPr>
        <p:spPr bwMode="auto">
          <a:xfrm>
            <a:off x="2209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4" name="Line 42"/>
          <p:cNvSpPr>
            <a:spLocks noChangeShapeType="1"/>
          </p:cNvSpPr>
          <p:nvPr/>
        </p:nvSpPr>
        <p:spPr bwMode="auto">
          <a:xfrm>
            <a:off x="2743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6" name="Line 44"/>
          <p:cNvSpPr>
            <a:spLocks noChangeShapeType="1"/>
          </p:cNvSpPr>
          <p:nvPr/>
        </p:nvSpPr>
        <p:spPr bwMode="auto">
          <a:xfrm>
            <a:off x="38100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43434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8" name="Line 46"/>
          <p:cNvSpPr>
            <a:spLocks noChangeShapeType="1"/>
          </p:cNvSpPr>
          <p:nvPr/>
        </p:nvSpPr>
        <p:spPr bwMode="auto">
          <a:xfrm>
            <a:off x="4876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59" name="Line 47"/>
          <p:cNvSpPr>
            <a:spLocks noChangeShapeType="1"/>
          </p:cNvSpPr>
          <p:nvPr/>
        </p:nvSpPr>
        <p:spPr bwMode="auto">
          <a:xfrm>
            <a:off x="5410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2560" name="Line 48"/>
          <p:cNvSpPr>
            <a:spLocks noChangeShapeType="1"/>
          </p:cNvSpPr>
          <p:nvPr/>
        </p:nvSpPr>
        <p:spPr bwMode="auto">
          <a:xfrm>
            <a:off x="5943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2561" name="Object 49"/>
          <p:cNvGraphicFramePr>
            <a:graphicFrameLocks noChangeAspect="1"/>
          </p:cNvGraphicFramePr>
          <p:nvPr/>
        </p:nvGraphicFramePr>
        <p:xfrm>
          <a:off x="23622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4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2" name="Object 50"/>
          <p:cNvGraphicFramePr>
            <a:graphicFrameLocks noChangeAspect="1"/>
          </p:cNvGraphicFramePr>
          <p:nvPr/>
        </p:nvGraphicFramePr>
        <p:xfrm>
          <a:off x="23622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5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3" name="Object 51"/>
          <p:cNvGraphicFramePr>
            <a:graphicFrameLocks noChangeAspect="1"/>
          </p:cNvGraphicFramePr>
          <p:nvPr/>
        </p:nvGraphicFramePr>
        <p:xfrm>
          <a:off x="55626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6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4" name="Object 52"/>
          <p:cNvGraphicFramePr>
            <a:graphicFrameLocks noChangeAspect="1"/>
          </p:cNvGraphicFramePr>
          <p:nvPr/>
        </p:nvGraphicFramePr>
        <p:xfrm>
          <a:off x="55626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7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5" name="Object 53"/>
          <p:cNvGraphicFramePr>
            <a:graphicFrameLocks noChangeAspect="1"/>
          </p:cNvGraphicFramePr>
          <p:nvPr/>
        </p:nvGraphicFramePr>
        <p:xfrm>
          <a:off x="28956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8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6" name="Object 54"/>
          <p:cNvGraphicFramePr>
            <a:graphicFrameLocks noChangeAspect="1"/>
          </p:cNvGraphicFramePr>
          <p:nvPr/>
        </p:nvGraphicFramePr>
        <p:xfrm>
          <a:off x="28956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1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7" name="Object 55"/>
          <p:cNvGraphicFramePr>
            <a:graphicFrameLocks noChangeAspect="1"/>
          </p:cNvGraphicFramePr>
          <p:nvPr/>
        </p:nvGraphicFramePr>
        <p:xfrm>
          <a:off x="5029200" y="2808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0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8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8" name="Object 56"/>
          <p:cNvGraphicFramePr>
            <a:graphicFrameLocks noChangeAspect="1"/>
          </p:cNvGraphicFramePr>
          <p:nvPr/>
        </p:nvGraphicFramePr>
        <p:xfrm>
          <a:off x="5003800" y="33416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1" name="Equation" r:id="rId37" imgW="304560" imgH="393480" progId="Equation.3">
                  <p:embed/>
                </p:oleObj>
              </mc:Choice>
              <mc:Fallback>
                <p:oleObj name="Equation" r:id="rId37" imgW="30456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416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9" name="Object 57"/>
          <p:cNvGraphicFramePr>
            <a:graphicFrameLocks noChangeAspect="1"/>
          </p:cNvGraphicFramePr>
          <p:nvPr/>
        </p:nvGraphicFramePr>
        <p:xfrm>
          <a:off x="3429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2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0" name="Object 58"/>
          <p:cNvGraphicFramePr>
            <a:graphicFrameLocks noChangeAspect="1"/>
          </p:cNvGraphicFramePr>
          <p:nvPr/>
        </p:nvGraphicFramePr>
        <p:xfrm>
          <a:off x="3429000" y="33416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3" name="Equation" r:id="rId39" imgW="253800" imgH="393480" progId="Equation.3">
                  <p:embed/>
                </p:oleObj>
              </mc:Choice>
              <mc:Fallback>
                <p:oleObj name="Equation" r:id="rId39" imgW="253800" imgH="3934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416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1" name="Object 59"/>
          <p:cNvGraphicFramePr>
            <a:graphicFrameLocks noChangeAspect="1"/>
          </p:cNvGraphicFramePr>
          <p:nvPr/>
        </p:nvGraphicFramePr>
        <p:xfrm>
          <a:off x="3975100" y="2895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4" name="Equation" r:id="rId40" imgW="241200" imgH="279360" progId="Equation.3">
                  <p:embed/>
                </p:oleObj>
              </mc:Choice>
              <mc:Fallback>
                <p:oleObj name="Equation" r:id="rId40" imgW="241200" imgH="2793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895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2" name="Object 60"/>
          <p:cNvGraphicFramePr>
            <a:graphicFrameLocks noChangeAspect="1"/>
          </p:cNvGraphicFramePr>
          <p:nvPr/>
        </p:nvGraphicFramePr>
        <p:xfrm>
          <a:off x="3937000" y="33416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5" name="Equation" r:id="rId41" imgW="304560" imgH="393480" progId="Equation.3">
                  <p:embed/>
                </p:oleObj>
              </mc:Choice>
              <mc:Fallback>
                <p:oleObj name="Equation" r:id="rId41" imgW="304560" imgH="3934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3416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3" name="Object 61"/>
          <p:cNvGraphicFramePr>
            <a:graphicFrameLocks noChangeAspect="1"/>
          </p:cNvGraphicFramePr>
          <p:nvPr/>
        </p:nvGraphicFramePr>
        <p:xfrm>
          <a:off x="4489450" y="2863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6" name="Equation" r:id="rId42" imgW="266400" imgH="279360" progId="Equation.3">
                  <p:embed/>
                </p:oleObj>
              </mc:Choice>
              <mc:Fallback>
                <p:oleObj name="Equation" r:id="rId42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863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4" name="Object 62"/>
          <p:cNvGraphicFramePr>
            <a:graphicFrameLocks noChangeAspect="1"/>
          </p:cNvGraphicFramePr>
          <p:nvPr/>
        </p:nvGraphicFramePr>
        <p:xfrm>
          <a:off x="4527550" y="3408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7" name="Equation" r:id="rId43" imgW="241200" imgH="279360" progId="Equation.3">
                  <p:embed/>
                </p:oleObj>
              </mc:Choice>
              <mc:Fallback>
                <p:oleObj name="Equation" r:id="rId43" imgW="241200" imgH="2793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408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75" name="Text Box 63"/>
          <p:cNvSpPr txBox="1">
            <a:spLocks noChangeArrowheads="1"/>
          </p:cNvSpPr>
          <p:nvPr/>
        </p:nvSpPr>
        <p:spPr bwMode="auto">
          <a:xfrm>
            <a:off x="6689725" y="26162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1</a:t>
            </a:r>
          </a:p>
        </p:txBody>
      </p:sp>
      <p:sp>
        <p:nvSpPr>
          <p:cNvPr id="832576" name="Text Box 64"/>
          <p:cNvSpPr txBox="1">
            <a:spLocks noChangeArrowheads="1"/>
          </p:cNvSpPr>
          <p:nvPr/>
        </p:nvSpPr>
        <p:spPr bwMode="auto">
          <a:xfrm>
            <a:off x="6705600" y="32766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2</a:t>
            </a:r>
          </a:p>
        </p:txBody>
      </p:sp>
      <p:graphicFrame>
        <p:nvGraphicFramePr>
          <p:cNvPr id="832577" name="Object 65"/>
          <p:cNvGraphicFramePr>
            <a:graphicFrameLocks noChangeAspect="1"/>
          </p:cNvGraphicFramePr>
          <p:nvPr/>
        </p:nvGraphicFramePr>
        <p:xfrm>
          <a:off x="3254375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428" name="Equation" r:id="rId44" imgW="444240" imgH="520560" progId="Equation.3">
                  <p:embed/>
                </p:oleObj>
              </mc:Choice>
              <mc:Fallback>
                <p:oleObj name="Equation" r:id="rId44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3830-6872-4921-AFC6-98ACBEC9D9E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Semi-Infinite Tape</a:t>
            </a:r>
          </a:p>
        </p:txBody>
      </p:sp>
      <p:sp>
        <p:nvSpPr>
          <p:cNvPr id="833539" name="Line 3"/>
          <p:cNvSpPr>
            <a:spLocks noChangeShapeType="1"/>
          </p:cNvSpPr>
          <p:nvPr/>
        </p:nvSpPr>
        <p:spPr bwMode="auto">
          <a:xfrm>
            <a:off x="2362200" y="1752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3540" name="Line 4"/>
          <p:cNvSpPr>
            <a:spLocks noChangeShapeType="1"/>
          </p:cNvSpPr>
          <p:nvPr/>
        </p:nvSpPr>
        <p:spPr bwMode="auto">
          <a:xfrm>
            <a:off x="2362200" y="2438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3541" name="Line 5"/>
          <p:cNvSpPr>
            <a:spLocks noChangeShapeType="1"/>
          </p:cNvSpPr>
          <p:nvPr/>
        </p:nvSpPr>
        <p:spPr bwMode="auto">
          <a:xfrm>
            <a:off x="23622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>
            <a:off x="28956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4" name="Line 8"/>
          <p:cNvSpPr>
            <a:spLocks noChangeShapeType="1"/>
          </p:cNvSpPr>
          <p:nvPr/>
        </p:nvSpPr>
        <p:spPr bwMode="auto">
          <a:xfrm>
            <a:off x="34290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5" name="Line 9"/>
          <p:cNvSpPr>
            <a:spLocks noChangeShapeType="1"/>
          </p:cNvSpPr>
          <p:nvPr/>
        </p:nvSpPr>
        <p:spPr bwMode="auto">
          <a:xfrm>
            <a:off x="39624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6" name="Line 10"/>
          <p:cNvSpPr>
            <a:spLocks noChangeShapeType="1"/>
          </p:cNvSpPr>
          <p:nvPr/>
        </p:nvSpPr>
        <p:spPr bwMode="auto">
          <a:xfrm>
            <a:off x="44958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7" name="Line 11"/>
          <p:cNvSpPr>
            <a:spLocks noChangeShapeType="1"/>
          </p:cNvSpPr>
          <p:nvPr/>
        </p:nvSpPr>
        <p:spPr bwMode="auto">
          <a:xfrm>
            <a:off x="50292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8" name="Line 12"/>
          <p:cNvSpPr>
            <a:spLocks noChangeShapeType="1"/>
          </p:cNvSpPr>
          <p:nvPr/>
        </p:nvSpPr>
        <p:spPr bwMode="auto">
          <a:xfrm>
            <a:off x="55626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3549" name="Text Box 13"/>
          <p:cNvSpPr txBox="1">
            <a:spLocks noChangeArrowheads="1"/>
          </p:cNvSpPr>
          <p:nvPr/>
        </p:nvSpPr>
        <p:spPr bwMode="auto">
          <a:xfrm>
            <a:off x="6248400" y="16764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graphicFrame>
        <p:nvGraphicFramePr>
          <p:cNvPr id="8335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67466"/>
              </p:ext>
            </p:extLst>
          </p:nvPr>
        </p:nvGraphicFramePr>
        <p:xfrm>
          <a:off x="2514600" y="198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8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949217"/>
              </p:ext>
            </p:extLst>
          </p:nvPr>
        </p:nvGraphicFramePr>
        <p:xfrm>
          <a:off x="3048000" y="1905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86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51538"/>
              </p:ext>
            </p:extLst>
          </p:nvPr>
        </p:nvGraphicFramePr>
        <p:xfrm>
          <a:off x="3581400" y="198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87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74959"/>
              </p:ext>
            </p:extLst>
          </p:nvPr>
        </p:nvGraphicFramePr>
        <p:xfrm>
          <a:off x="4114800" y="1981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88"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75776"/>
              </p:ext>
            </p:extLst>
          </p:nvPr>
        </p:nvGraphicFramePr>
        <p:xfrm>
          <a:off x="4648200" y="1905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89"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56269"/>
              </p:ext>
            </p:extLst>
          </p:nvPr>
        </p:nvGraphicFramePr>
        <p:xfrm>
          <a:off x="5181600" y="1905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90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57" name="Line 21"/>
          <p:cNvSpPr>
            <a:spLocks noChangeShapeType="1"/>
          </p:cNvSpPr>
          <p:nvPr/>
        </p:nvSpPr>
        <p:spPr bwMode="auto">
          <a:xfrm flipV="1">
            <a:off x="25908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3558" name="Text Box 22"/>
          <p:cNvSpPr txBox="1">
            <a:spLocks noChangeArrowheads="1"/>
          </p:cNvSpPr>
          <p:nvPr/>
        </p:nvSpPr>
        <p:spPr bwMode="auto">
          <a:xfrm>
            <a:off x="228600" y="4343400"/>
            <a:ext cx="8845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When the head moves left from the border,</a:t>
            </a:r>
          </a:p>
          <a:p>
            <a:r>
              <a:rPr lang="en-US"/>
              <a:t>  it returns to the same position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228600" y="914400"/>
            <a:ext cx="867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head extends infinitely only to the right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228600" y="3276600"/>
            <a:ext cx="6996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Initial position is the leftmost cell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77000"/>
            <a:ext cx="1905000" cy="304800"/>
          </a:xfrm>
        </p:spPr>
        <p:txBody>
          <a:bodyPr/>
          <a:lstStyle/>
          <a:p>
            <a:fld id="{9B53BCA8-F92B-4FD5-889C-71D72300AE7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5199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Semi-Infinite machines</a:t>
            </a:r>
          </a:p>
          <a:p>
            <a:r>
              <a:rPr lang="en-US"/>
              <a:t>have the same power with </a:t>
            </a:r>
          </a:p>
          <a:p>
            <a:r>
              <a:rPr lang="en-US"/>
              <a:t>Standard Turing machines</a:t>
            </a:r>
          </a:p>
        </p:txBody>
      </p:sp>
      <p:sp>
        <p:nvSpPr>
          <p:cNvPr id="892931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892932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92933" name="Text Box 5"/>
          <p:cNvSpPr txBox="1">
            <a:spLocks noChangeArrowheads="1"/>
          </p:cNvSpPr>
          <p:nvPr/>
        </p:nvSpPr>
        <p:spPr bwMode="auto">
          <a:xfrm>
            <a:off x="1676400" y="4114800"/>
            <a:ext cx="732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Semi-Infinite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892934" name="Text Box 6"/>
          <p:cNvSpPr txBox="1">
            <a:spLocks noChangeArrowheads="1"/>
          </p:cNvSpPr>
          <p:nvPr/>
        </p:nvSpPr>
        <p:spPr bwMode="auto">
          <a:xfrm>
            <a:off x="1676400" y="2667000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92935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6319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Semi-Infinite machines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D9CA-402C-45A1-8713-28D0DCFBEC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4562" name="Text Box 2"/>
          <p:cNvSpPr txBox="1">
            <a:spLocks noChangeArrowheads="1"/>
          </p:cNvSpPr>
          <p:nvPr/>
        </p:nvSpPr>
        <p:spPr bwMode="auto">
          <a:xfrm>
            <a:off x="152400" y="0"/>
            <a:ext cx="7246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Standard Turing machines simulate</a:t>
            </a:r>
          </a:p>
          <a:p>
            <a:r>
              <a:rPr lang="en-US"/>
              <a:t>   Semi-Infinite machines: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2438400" y="3048000"/>
            <a:ext cx="4419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2590800" y="3200400"/>
            <a:ext cx="37496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a. insert special symbol</a:t>
            </a:r>
          </a:p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   at left of input string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834568" name="Object 8"/>
          <p:cNvGraphicFramePr>
            <a:graphicFrameLocks noChangeAspect="1"/>
          </p:cNvGraphicFramePr>
          <p:nvPr/>
        </p:nvGraphicFramePr>
        <p:xfrm>
          <a:off x="6172200" y="32004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49" name="Equation" r:id="rId3" imgW="228600" imgH="342720" progId="Equation.3">
                  <p:embed/>
                </p:oleObj>
              </mc:Choice>
              <mc:Fallback>
                <p:oleObj name="Equation" r:id="rId3" imgW="22860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004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1905000" y="1295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1905000" y="17986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>
            <a:off x="3679825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74" name="Line 14"/>
          <p:cNvSpPr>
            <a:spLocks noChangeShapeType="1"/>
          </p:cNvSpPr>
          <p:nvPr/>
        </p:nvSpPr>
        <p:spPr bwMode="auto">
          <a:xfrm>
            <a:off x="4176713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75" name="Line 15"/>
          <p:cNvSpPr>
            <a:spLocks noChangeShapeType="1"/>
          </p:cNvSpPr>
          <p:nvPr/>
        </p:nvSpPr>
        <p:spPr bwMode="auto">
          <a:xfrm>
            <a:off x="4673600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76" name="Line 16"/>
          <p:cNvSpPr>
            <a:spLocks noChangeShapeType="1"/>
          </p:cNvSpPr>
          <p:nvPr/>
        </p:nvSpPr>
        <p:spPr bwMode="auto">
          <a:xfrm>
            <a:off x="5170488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77" name="Line 17"/>
          <p:cNvSpPr>
            <a:spLocks noChangeShapeType="1"/>
          </p:cNvSpPr>
          <p:nvPr/>
        </p:nvSpPr>
        <p:spPr bwMode="auto">
          <a:xfrm>
            <a:off x="5667375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78" name="Line 18"/>
          <p:cNvSpPr>
            <a:spLocks noChangeShapeType="1"/>
          </p:cNvSpPr>
          <p:nvPr/>
        </p:nvSpPr>
        <p:spPr bwMode="auto">
          <a:xfrm>
            <a:off x="6164263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79" name="Line 19"/>
          <p:cNvSpPr>
            <a:spLocks noChangeShapeType="1"/>
          </p:cNvSpPr>
          <p:nvPr/>
        </p:nvSpPr>
        <p:spPr bwMode="auto">
          <a:xfrm>
            <a:off x="6661150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4580" name="Object 20"/>
          <p:cNvGraphicFramePr>
            <a:graphicFrameLocks noChangeAspect="1"/>
          </p:cNvGraphicFramePr>
          <p:nvPr/>
        </p:nvGraphicFramePr>
        <p:xfrm>
          <a:off x="3821113" y="1463675"/>
          <a:ext cx="24765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1463675"/>
                        <a:ext cx="24765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81" name="Object 21"/>
          <p:cNvGraphicFramePr>
            <a:graphicFrameLocks noChangeAspect="1"/>
          </p:cNvGraphicFramePr>
          <p:nvPr/>
        </p:nvGraphicFramePr>
        <p:xfrm>
          <a:off x="4318000" y="1406525"/>
          <a:ext cx="234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1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406525"/>
                        <a:ext cx="2349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82" name="Object 22"/>
          <p:cNvGraphicFramePr>
            <a:graphicFrameLocks noChangeAspect="1"/>
          </p:cNvGraphicFramePr>
          <p:nvPr/>
        </p:nvGraphicFramePr>
        <p:xfrm>
          <a:off x="4814888" y="1463675"/>
          <a:ext cx="24765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1463675"/>
                        <a:ext cx="24765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83" name="Object 23"/>
          <p:cNvGraphicFramePr>
            <a:graphicFrameLocks noChangeAspect="1"/>
          </p:cNvGraphicFramePr>
          <p:nvPr/>
        </p:nvGraphicFramePr>
        <p:xfrm>
          <a:off x="5311775" y="1463675"/>
          <a:ext cx="223838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3" name="Equation" r:id="rId10" imgW="241200" imgH="279360" progId="Equation.3">
                  <p:embed/>
                </p:oleObj>
              </mc:Choice>
              <mc:Fallback>
                <p:oleObj name="Equation" r:id="rId10" imgW="2412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463675"/>
                        <a:ext cx="223838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84" name="Object 24"/>
          <p:cNvGraphicFramePr>
            <a:graphicFrameLocks noChangeAspect="1"/>
          </p:cNvGraphicFramePr>
          <p:nvPr/>
        </p:nvGraphicFramePr>
        <p:xfrm>
          <a:off x="5808663" y="1406525"/>
          <a:ext cx="2349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4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406525"/>
                        <a:ext cx="2349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85" name="Object 25"/>
          <p:cNvGraphicFramePr>
            <a:graphicFrameLocks noChangeAspect="1"/>
          </p:cNvGraphicFramePr>
          <p:nvPr/>
        </p:nvGraphicFramePr>
        <p:xfrm>
          <a:off x="6305550" y="1406525"/>
          <a:ext cx="2349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5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1406525"/>
                        <a:ext cx="2349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86" name="Line 26"/>
          <p:cNvSpPr>
            <a:spLocks noChangeShapeType="1"/>
          </p:cNvSpPr>
          <p:nvPr/>
        </p:nvSpPr>
        <p:spPr bwMode="auto">
          <a:xfrm flipV="1">
            <a:off x="3892550" y="179863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4587" name="Object 27"/>
          <p:cNvGraphicFramePr>
            <a:graphicFrameLocks noChangeAspect="1"/>
          </p:cNvGraphicFramePr>
          <p:nvPr/>
        </p:nvGraphicFramePr>
        <p:xfrm>
          <a:off x="3324225" y="1406525"/>
          <a:ext cx="2841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6" name="Equation" r:id="rId15" imgW="228600" imgH="342720" progId="Equation.3">
                  <p:embed/>
                </p:oleObj>
              </mc:Choice>
              <mc:Fallback>
                <p:oleObj name="Equation" r:id="rId15" imgW="228600" imgH="342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406525"/>
                        <a:ext cx="2841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182938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1905000" y="4752975"/>
            <a:ext cx="3157538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b.</a:t>
            </a:r>
            <a:r>
              <a:rPr lang="en-US" sz="2000"/>
              <a:t> </a:t>
            </a:r>
            <a:r>
              <a:rPr lang="en-US" sz="2400"/>
              <a:t>Add a self-loop</a:t>
            </a:r>
          </a:p>
          <a:p>
            <a:r>
              <a:rPr lang="en-US" sz="2400"/>
              <a:t>    to every state</a:t>
            </a:r>
          </a:p>
          <a:p>
            <a:r>
              <a:rPr lang="en-US" sz="2000"/>
              <a:t>    (except states with no</a:t>
            </a:r>
          </a:p>
          <a:p>
            <a:r>
              <a:rPr lang="en-US" sz="2000"/>
              <a:t>     outgoing transitions)</a:t>
            </a:r>
          </a:p>
        </p:txBody>
      </p:sp>
      <p:sp>
        <p:nvSpPr>
          <p:cNvPr id="834590" name="Rectangle 30"/>
          <p:cNvSpPr>
            <a:spLocks noChangeArrowheads="1"/>
          </p:cNvSpPr>
          <p:nvPr/>
        </p:nvSpPr>
        <p:spPr bwMode="auto">
          <a:xfrm>
            <a:off x="1752600" y="4648200"/>
            <a:ext cx="5867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4591" name="Oval 31"/>
          <p:cNvSpPr>
            <a:spLocks noChangeArrowheads="1"/>
          </p:cNvSpPr>
          <p:nvPr/>
        </p:nvSpPr>
        <p:spPr bwMode="auto">
          <a:xfrm>
            <a:off x="6184900" y="580390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593" name="Freeform 33"/>
          <p:cNvSpPr>
            <a:spLocks/>
          </p:cNvSpPr>
          <p:nvPr/>
        </p:nvSpPr>
        <p:spPr bwMode="auto">
          <a:xfrm>
            <a:off x="6019800" y="5257800"/>
            <a:ext cx="736600" cy="622300"/>
          </a:xfrm>
          <a:custGeom>
            <a:avLst/>
            <a:gdLst>
              <a:gd name="T0" fmla="*/ 152 w 464"/>
              <a:gd name="T1" fmla="*/ 392 h 392"/>
              <a:gd name="T2" fmla="*/ 8 w 464"/>
              <a:gd name="T3" fmla="*/ 152 h 392"/>
              <a:gd name="T4" fmla="*/ 200 w 464"/>
              <a:gd name="T5" fmla="*/ 8 h 392"/>
              <a:gd name="T6" fmla="*/ 440 w 464"/>
              <a:gd name="T7" fmla="*/ 104 h 392"/>
              <a:gd name="T8" fmla="*/ 344 w 464"/>
              <a:gd name="T9" fmla="*/ 34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392">
                <a:moveTo>
                  <a:pt x="152" y="392"/>
                </a:moveTo>
                <a:cubicBezTo>
                  <a:pt x="76" y="304"/>
                  <a:pt x="0" y="216"/>
                  <a:pt x="8" y="152"/>
                </a:cubicBezTo>
                <a:cubicBezTo>
                  <a:pt x="16" y="88"/>
                  <a:pt x="128" y="16"/>
                  <a:pt x="200" y="8"/>
                </a:cubicBezTo>
                <a:cubicBezTo>
                  <a:pt x="272" y="0"/>
                  <a:pt x="416" y="48"/>
                  <a:pt x="440" y="104"/>
                </a:cubicBezTo>
                <a:cubicBezTo>
                  <a:pt x="464" y="160"/>
                  <a:pt x="360" y="304"/>
                  <a:pt x="344" y="3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834594" name="Object 34"/>
          <p:cNvGraphicFramePr>
            <a:graphicFrameLocks noChangeAspect="1"/>
          </p:cNvGraphicFramePr>
          <p:nvPr/>
        </p:nvGraphicFramePr>
        <p:xfrm>
          <a:off x="5867400" y="4876800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7" name="Equation" r:id="rId16" imgW="1320480" imgH="419040" progId="Equation.3">
                  <p:embed/>
                </p:oleObj>
              </mc:Choice>
              <mc:Fallback>
                <p:oleObj name="Equation" r:id="rId16" imgW="132048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76800"/>
                        <a:ext cx="132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95" name="Rectangle 35"/>
          <p:cNvSpPr>
            <a:spLocks noChangeArrowheads="1"/>
          </p:cNvSpPr>
          <p:nvPr/>
        </p:nvSpPr>
        <p:spPr bwMode="auto">
          <a:xfrm>
            <a:off x="1447800" y="2819400"/>
            <a:ext cx="65532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2362200" y="2209800"/>
            <a:ext cx="498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Turing Machine</a:t>
            </a:r>
          </a:p>
        </p:txBody>
      </p:sp>
      <p:graphicFrame>
        <p:nvGraphicFramePr>
          <p:cNvPr id="834599" name="Object 39"/>
          <p:cNvGraphicFramePr>
            <a:graphicFrameLocks noChangeAspect="1"/>
          </p:cNvGraphicFramePr>
          <p:nvPr/>
        </p:nvGraphicFramePr>
        <p:xfrm>
          <a:off x="2895600" y="1447800"/>
          <a:ext cx="2349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8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2349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600" name="Object 40"/>
          <p:cNvGraphicFramePr>
            <a:graphicFrameLocks noChangeAspect="1"/>
          </p:cNvGraphicFramePr>
          <p:nvPr/>
        </p:nvGraphicFramePr>
        <p:xfrm>
          <a:off x="2514600" y="1447800"/>
          <a:ext cx="2349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9" name="Equation" r:id="rId19" imgW="253800" imgH="368280" progId="Equation.3">
                  <p:embed/>
                </p:oleObj>
              </mc:Choice>
              <mc:Fallback>
                <p:oleObj name="Equation" r:id="rId19" imgW="25380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349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601" name="Line 41"/>
          <p:cNvSpPr>
            <a:spLocks noChangeShapeType="1"/>
          </p:cNvSpPr>
          <p:nvPr/>
        </p:nvSpPr>
        <p:spPr bwMode="auto">
          <a:xfrm>
            <a:off x="2743200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602" name="Line 42"/>
          <p:cNvSpPr>
            <a:spLocks noChangeShapeType="1"/>
          </p:cNvSpPr>
          <p:nvPr/>
        </p:nvSpPr>
        <p:spPr bwMode="auto">
          <a:xfrm>
            <a:off x="2362200" y="129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4603" name="Line 43"/>
          <p:cNvSpPr>
            <a:spLocks noChangeShapeType="1"/>
          </p:cNvSpPr>
          <p:nvPr/>
        </p:nvSpPr>
        <p:spPr bwMode="auto">
          <a:xfrm>
            <a:off x="56388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34604" name="Line 44"/>
          <p:cNvSpPr>
            <a:spLocks noChangeShapeType="1"/>
          </p:cNvSpPr>
          <p:nvPr/>
        </p:nvSpPr>
        <p:spPr bwMode="auto">
          <a:xfrm>
            <a:off x="66294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5A8-513E-4E3D-A6FE-8913D9FC414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228600" y="0"/>
            <a:ext cx="7753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Semi-Infinite tape machines simulate</a:t>
            </a:r>
          </a:p>
          <a:p>
            <a:r>
              <a:rPr lang="en-US"/>
              <a:t>    Standard Turing machines:</a:t>
            </a:r>
          </a:p>
        </p:txBody>
      </p:sp>
      <p:sp>
        <p:nvSpPr>
          <p:cNvPr id="835587" name="Line 3"/>
          <p:cNvSpPr>
            <a:spLocks noChangeShapeType="1"/>
          </p:cNvSpPr>
          <p:nvPr/>
        </p:nvSpPr>
        <p:spPr bwMode="auto">
          <a:xfrm>
            <a:off x="1981200" y="2133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5588" name="Line 4"/>
          <p:cNvSpPr>
            <a:spLocks noChangeShapeType="1"/>
          </p:cNvSpPr>
          <p:nvPr/>
        </p:nvSpPr>
        <p:spPr bwMode="auto">
          <a:xfrm>
            <a:off x="1981200" y="274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5589" name="Line 5"/>
          <p:cNvSpPr>
            <a:spLocks noChangeShapeType="1"/>
          </p:cNvSpPr>
          <p:nvPr/>
        </p:nvSpPr>
        <p:spPr bwMode="auto">
          <a:xfrm>
            <a:off x="1981200" y="213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0" name="Line 6"/>
          <p:cNvSpPr>
            <a:spLocks noChangeShapeType="1"/>
          </p:cNvSpPr>
          <p:nvPr/>
        </p:nvSpPr>
        <p:spPr bwMode="auto">
          <a:xfrm>
            <a:off x="2514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1" name="Line 7"/>
          <p:cNvSpPr>
            <a:spLocks noChangeShapeType="1"/>
          </p:cNvSpPr>
          <p:nvPr/>
        </p:nvSpPr>
        <p:spPr bwMode="auto">
          <a:xfrm>
            <a:off x="3124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2" name="Line 8"/>
          <p:cNvSpPr>
            <a:spLocks noChangeShapeType="1"/>
          </p:cNvSpPr>
          <p:nvPr/>
        </p:nvSpPr>
        <p:spPr bwMode="auto">
          <a:xfrm>
            <a:off x="3733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3" name="Line 9"/>
          <p:cNvSpPr>
            <a:spLocks noChangeShapeType="1"/>
          </p:cNvSpPr>
          <p:nvPr/>
        </p:nvSpPr>
        <p:spPr bwMode="auto">
          <a:xfrm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4" name="Line 10"/>
          <p:cNvSpPr>
            <a:spLocks noChangeShapeType="1"/>
          </p:cNvSpPr>
          <p:nvPr/>
        </p:nvSpPr>
        <p:spPr bwMode="auto">
          <a:xfrm>
            <a:off x="4953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5" name="Line 11"/>
          <p:cNvSpPr>
            <a:spLocks noChangeShapeType="1"/>
          </p:cNvSpPr>
          <p:nvPr/>
        </p:nvSpPr>
        <p:spPr bwMode="auto">
          <a:xfrm>
            <a:off x="5562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6" name="Line 12"/>
          <p:cNvSpPr>
            <a:spLocks noChangeShapeType="1"/>
          </p:cNvSpPr>
          <p:nvPr/>
        </p:nvSpPr>
        <p:spPr bwMode="auto">
          <a:xfrm>
            <a:off x="6172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7" name="Line 13"/>
          <p:cNvSpPr>
            <a:spLocks noChangeShapeType="1"/>
          </p:cNvSpPr>
          <p:nvPr/>
        </p:nvSpPr>
        <p:spPr bwMode="auto">
          <a:xfrm flipV="1">
            <a:off x="2819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598" name="Text Box 14"/>
          <p:cNvSpPr txBox="1">
            <a:spLocks noChangeArrowheads="1"/>
          </p:cNvSpPr>
          <p:nvPr/>
        </p:nvSpPr>
        <p:spPr bwMode="auto">
          <a:xfrm>
            <a:off x="2743200" y="14478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5599" name="Line 15"/>
          <p:cNvSpPr>
            <a:spLocks noChangeShapeType="1"/>
          </p:cNvSpPr>
          <p:nvPr/>
        </p:nvSpPr>
        <p:spPr bwMode="auto">
          <a:xfrm>
            <a:off x="2057400" y="4038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5600" name="Line 16"/>
          <p:cNvSpPr>
            <a:spLocks noChangeShapeType="1"/>
          </p:cNvSpPr>
          <p:nvPr/>
        </p:nvSpPr>
        <p:spPr bwMode="auto">
          <a:xfrm>
            <a:off x="2057400" y="4724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5601" name="Line 17"/>
          <p:cNvSpPr>
            <a:spLocks noChangeShapeType="1"/>
          </p:cNvSpPr>
          <p:nvPr/>
        </p:nvSpPr>
        <p:spPr bwMode="auto">
          <a:xfrm>
            <a:off x="20574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2" name="Line 18"/>
          <p:cNvSpPr>
            <a:spLocks noChangeShapeType="1"/>
          </p:cNvSpPr>
          <p:nvPr/>
        </p:nvSpPr>
        <p:spPr bwMode="auto">
          <a:xfrm>
            <a:off x="25908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3" name="Line 19"/>
          <p:cNvSpPr>
            <a:spLocks noChangeShapeType="1"/>
          </p:cNvSpPr>
          <p:nvPr/>
        </p:nvSpPr>
        <p:spPr bwMode="auto">
          <a:xfrm>
            <a:off x="31242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4" name="Line 20"/>
          <p:cNvSpPr>
            <a:spLocks noChangeShapeType="1"/>
          </p:cNvSpPr>
          <p:nvPr/>
        </p:nvSpPr>
        <p:spPr bwMode="auto">
          <a:xfrm>
            <a:off x="36576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5" name="Line 21"/>
          <p:cNvSpPr>
            <a:spLocks noChangeShapeType="1"/>
          </p:cNvSpPr>
          <p:nvPr/>
        </p:nvSpPr>
        <p:spPr bwMode="auto">
          <a:xfrm>
            <a:off x="41910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6" name="Line 22"/>
          <p:cNvSpPr>
            <a:spLocks noChangeShapeType="1"/>
          </p:cNvSpPr>
          <p:nvPr/>
        </p:nvSpPr>
        <p:spPr bwMode="auto">
          <a:xfrm>
            <a:off x="47244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7" name="Line 23"/>
          <p:cNvSpPr>
            <a:spLocks noChangeShapeType="1"/>
          </p:cNvSpPr>
          <p:nvPr/>
        </p:nvSpPr>
        <p:spPr bwMode="auto">
          <a:xfrm>
            <a:off x="52578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8" name="Line 24"/>
          <p:cNvSpPr>
            <a:spLocks noChangeShapeType="1"/>
          </p:cNvSpPr>
          <p:nvPr/>
        </p:nvSpPr>
        <p:spPr bwMode="auto">
          <a:xfrm>
            <a:off x="57912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6477000" y="39624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5610" name="Line 26"/>
          <p:cNvSpPr>
            <a:spLocks noChangeShapeType="1"/>
          </p:cNvSpPr>
          <p:nvPr/>
        </p:nvSpPr>
        <p:spPr bwMode="auto">
          <a:xfrm flipV="1">
            <a:off x="22860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5611" name="Text Box 27"/>
          <p:cNvSpPr txBox="1">
            <a:spLocks noChangeArrowheads="1"/>
          </p:cNvSpPr>
          <p:nvPr/>
        </p:nvSpPr>
        <p:spPr bwMode="auto">
          <a:xfrm>
            <a:off x="1752600" y="335280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35612" name="Text Box 28"/>
          <p:cNvSpPr txBox="1">
            <a:spLocks noChangeArrowheads="1"/>
          </p:cNvSpPr>
          <p:nvPr/>
        </p:nvSpPr>
        <p:spPr bwMode="auto">
          <a:xfrm>
            <a:off x="6934200" y="19812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5613" name="Text Box 29"/>
          <p:cNvSpPr txBox="1">
            <a:spLocks noChangeArrowheads="1"/>
          </p:cNvSpPr>
          <p:nvPr/>
        </p:nvSpPr>
        <p:spPr bwMode="auto">
          <a:xfrm>
            <a:off x="685800" y="19812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990600" y="5334000"/>
            <a:ext cx="69786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Squeeze infinity of both directions </a:t>
            </a:r>
          </a:p>
          <a:p>
            <a:r>
              <a:rPr lang="en-US"/>
              <a:t>in one direction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1C66-B4BC-433C-92B1-9ACCE5732B0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36610" name="Line 2"/>
          <p:cNvSpPr>
            <a:spLocks noChangeShapeType="1"/>
          </p:cNvSpPr>
          <p:nvPr/>
        </p:nvSpPr>
        <p:spPr bwMode="auto">
          <a:xfrm>
            <a:off x="1905000" y="1066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11" name="Line 3"/>
          <p:cNvSpPr>
            <a:spLocks noChangeShapeType="1"/>
          </p:cNvSpPr>
          <p:nvPr/>
        </p:nvSpPr>
        <p:spPr bwMode="auto">
          <a:xfrm>
            <a:off x="19050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12" name="Line 4"/>
          <p:cNvSpPr>
            <a:spLocks noChangeShapeType="1"/>
          </p:cNvSpPr>
          <p:nvPr/>
        </p:nvSpPr>
        <p:spPr bwMode="auto">
          <a:xfrm>
            <a:off x="1905000" y="106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3" name="Line 5"/>
          <p:cNvSpPr>
            <a:spLocks noChangeShapeType="1"/>
          </p:cNvSpPr>
          <p:nvPr/>
        </p:nvSpPr>
        <p:spPr bwMode="auto">
          <a:xfrm>
            <a:off x="2438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4" name="Line 6"/>
          <p:cNvSpPr>
            <a:spLocks noChangeShapeType="1"/>
          </p:cNvSpPr>
          <p:nvPr/>
        </p:nvSpPr>
        <p:spPr bwMode="auto">
          <a:xfrm>
            <a:off x="3048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5" name="Line 7"/>
          <p:cNvSpPr>
            <a:spLocks noChangeShapeType="1"/>
          </p:cNvSpPr>
          <p:nvPr/>
        </p:nvSpPr>
        <p:spPr bwMode="auto">
          <a:xfrm>
            <a:off x="36576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6" name="Line 8"/>
          <p:cNvSpPr>
            <a:spLocks noChangeShapeType="1"/>
          </p:cNvSpPr>
          <p:nvPr/>
        </p:nvSpPr>
        <p:spPr bwMode="auto">
          <a:xfrm>
            <a:off x="4267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7" name="Line 9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8" name="Line 10"/>
          <p:cNvSpPr>
            <a:spLocks noChangeShapeType="1"/>
          </p:cNvSpPr>
          <p:nvPr/>
        </p:nvSpPr>
        <p:spPr bwMode="auto">
          <a:xfrm>
            <a:off x="5486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19" name="Line 11"/>
          <p:cNvSpPr>
            <a:spLocks noChangeShapeType="1"/>
          </p:cNvSpPr>
          <p:nvPr/>
        </p:nvSpPr>
        <p:spPr bwMode="auto">
          <a:xfrm>
            <a:off x="6096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20" name="Line 12"/>
          <p:cNvSpPr>
            <a:spLocks noChangeShapeType="1"/>
          </p:cNvSpPr>
          <p:nvPr/>
        </p:nvSpPr>
        <p:spPr bwMode="auto">
          <a:xfrm flipV="1">
            <a:off x="27432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6621" name="Text Box 13"/>
          <p:cNvSpPr txBox="1">
            <a:spLocks noChangeArrowheads="1"/>
          </p:cNvSpPr>
          <p:nvPr/>
        </p:nvSpPr>
        <p:spPr bwMode="auto">
          <a:xfrm>
            <a:off x="2286000" y="3810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6622" name="Line 14"/>
          <p:cNvSpPr>
            <a:spLocks noChangeShapeType="1"/>
          </p:cNvSpPr>
          <p:nvPr/>
        </p:nvSpPr>
        <p:spPr bwMode="auto">
          <a:xfrm>
            <a:off x="2133600" y="4114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3" name="Line 15"/>
          <p:cNvSpPr>
            <a:spLocks noChangeShapeType="1"/>
          </p:cNvSpPr>
          <p:nvPr/>
        </p:nvSpPr>
        <p:spPr bwMode="auto">
          <a:xfrm>
            <a:off x="2133600" y="533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4" name="Line 16"/>
          <p:cNvSpPr>
            <a:spLocks noChangeShapeType="1"/>
          </p:cNvSpPr>
          <p:nvPr/>
        </p:nvSpPr>
        <p:spPr bwMode="auto">
          <a:xfrm>
            <a:off x="21336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5" name="Line 17"/>
          <p:cNvSpPr>
            <a:spLocks noChangeShapeType="1"/>
          </p:cNvSpPr>
          <p:nvPr/>
        </p:nvSpPr>
        <p:spPr bwMode="auto">
          <a:xfrm>
            <a:off x="2743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6" name="Line 18"/>
          <p:cNvSpPr>
            <a:spLocks noChangeShapeType="1"/>
          </p:cNvSpPr>
          <p:nvPr/>
        </p:nvSpPr>
        <p:spPr bwMode="auto">
          <a:xfrm>
            <a:off x="39624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7" name="Line 19"/>
          <p:cNvSpPr>
            <a:spLocks noChangeShapeType="1"/>
          </p:cNvSpPr>
          <p:nvPr/>
        </p:nvSpPr>
        <p:spPr bwMode="auto">
          <a:xfrm>
            <a:off x="45720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8" name="Line 20"/>
          <p:cNvSpPr>
            <a:spLocks noChangeShapeType="1"/>
          </p:cNvSpPr>
          <p:nvPr/>
        </p:nvSpPr>
        <p:spPr bwMode="auto">
          <a:xfrm>
            <a:off x="51816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29" name="Text Box 21"/>
          <p:cNvSpPr txBox="1">
            <a:spLocks noChangeArrowheads="1"/>
          </p:cNvSpPr>
          <p:nvPr/>
        </p:nvSpPr>
        <p:spPr bwMode="auto">
          <a:xfrm>
            <a:off x="6705600" y="42672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6630" name="Line 22"/>
          <p:cNvSpPr>
            <a:spLocks noChangeShapeType="1"/>
          </p:cNvSpPr>
          <p:nvPr/>
        </p:nvSpPr>
        <p:spPr bwMode="auto">
          <a:xfrm flipV="1">
            <a:off x="42672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31" name="Text Box 23"/>
          <p:cNvSpPr txBox="1">
            <a:spLocks noChangeArrowheads="1"/>
          </p:cNvSpPr>
          <p:nvPr/>
        </p:nvSpPr>
        <p:spPr bwMode="auto">
          <a:xfrm>
            <a:off x="533400" y="3276600"/>
            <a:ext cx="848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 with two tracks</a:t>
            </a:r>
          </a:p>
        </p:txBody>
      </p:sp>
      <p:sp>
        <p:nvSpPr>
          <p:cNvPr id="836632" name="Line 24"/>
          <p:cNvSpPr>
            <a:spLocks noChangeShapeType="1"/>
          </p:cNvSpPr>
          <p:nvPr/>
        </p:nvSpPr>
        <p:spPr bwMode="auto">
          <a:xfrm>
            <a:off x="2133600" y="4724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33" name="Line 25"/>
          <p:cNvSpPr>
            <a:spLocks noChangeShapeType="1"/>
          </p:cNvSpPr>
          <p:nvPr/>
        </p:nvSpPr>
        <p:spPr bwMode="auto">
          <a:xfrm>
            <a:off x="33528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34" name="Line 26"/>
          <p:cNvSpPr>
            <a:spLocks noChangeShapeType="1"/>
          </p:cNvSpPr>
          <p:nvPr/>
        </p:nvSpPr>
        <p:spPr bwMode="auto">
          <a:xfrm>
            <a:off x="5791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35" name="Text Box 27"/>
          <p:cNvSpPr txBox="1">
            <a:spLocks noChangeArrowheads="1"/>
          </p:cNvSpPr>
          <p:nvPr/>
        </p:nvSpPr>
        <p:spPr bwMode="auto">
          <a:xfrm>
            <a:off x="7010400" y="9906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6636" name="Text Box 28"/>
          <p:cNvSpPr txBox="1">
            <a:spLocks noChangeArrowheads="1"/>
          </p:cNvSpPr>
          <p:nvPr/>
        </p:nvSpPr>
        <p:spPr bwMode="auto">
          <a:xfrm>
            <a:off x="533400" y="9144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6637" name="Line 29"/>
          <p:cNvSpPr>
            <a:spLocks noChangeShapeType="1"/>
          </p:cNvSpPr>
          <p:nvPr/>
        </p:nvSpPr>
        <p:spPr bwMode="auto">
          <a:xfrm flipV="1">
            <a:off x="4267200" y="914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6638" name="Text Box 30"/>
          <p:cNvSpPr txBox="1">
            <a:spLocks noChangeArrowheads="1"/>
          </p:cNvSpPr>
          <p:nvPr/>
        </p:nvSpPr>
        <p:spPr bwMode="auto">
          <a:xfrm>
            <a:off x="2971800" y="2286000"/>
            <a:ext cx="316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reference point</a:t>
            </a:r>
          </a:p>
        </p:txBody>
      </p:sp>
      <p:graphicFrame>
        <p:nvGraphicFramePr>
          <p:cNvPr id="8366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924610"/>
              </p:ext>
            </p:extLst>
          </p:nvPr>
        </p:nvGraphicFramePr>
        <p:xfrm>
          <a:off x="2362200" y="4191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1" name="Equation" r:id="rId3" imgW="253800" imgH="380880" progId="Equation.3">
                  <p:embed/>
                </p:oleObj>
              </mc:Choice>
              <mc:Fallback>
                <p:oleObj name="Equation" r:id="rId3" imgW="253800" imgH="380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73214"/>
              </p:ext>
            </p:extLst>
          </p:nvPr>
        </p:nvGraphicFramePr>
        <p:xfrm>
          <a:off x="2362200" y="4876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2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76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41" name="Text Box 33"/>
          <p:cNvSpPr txBox="1">
            <a:spLocks noChangeArrowheads="1"/>
          </p:cNvSpPr>
          <p:nvPr/>
        </p:nvSpPr>
        <p:spPr bwMode="auto">
          <a:xfrm>
            <a:off x="0" y="40386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36642" name="Text Box 34"/>
          <p:cNvSpPr txBox="1">
            <a:spLocks noChangeArrowheads="1"/>
          </p:cNvSpPr>
          <p:nvPr/>
        </p:nvSpPr>
        <p:spPr bwMode="auto">
          <a:xfrm>
            <a:off x="0" y="47244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graphicFrame>
        <p:nvGraphicFramePr>
          <p:cNvPr id="836643" name="Object 35"/>
          <p:cNvGraphicFramePr>
            <a:graphicFrameLocks noChangeAspect="1"/>
          </p:cNvGraphicFramePr>
          <p:nvPr/>
        </p:nvGraphicFramePr>
        <p:xfrm>
          <a:off x="2057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4" name="Object 36"/>
          <p:cNvGraphicFramePr>
            <a:graphicFrameLocks noChangeAspect="1"/>
          </p:cNvGraphicFramePr>
          <p:nvPr/>
        </p:nvGraphicFramePr>
        <p:xfrm>
          <a:off x="56388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5" name="Object 37"/>
          <p:cNvGraphicFramePr>
            <a:graphicFrameLocks noChangeAspect="1"/>
          </p:cNvGraphicFramePr>
          <p:nvPr/>
        </p:nvGraphicFramePr>
        <p:xfrm>
          <a:off x="6248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5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6" name="Object 38"/>
          <p:cNvGraphicFramePr>
            <a:graphicFrameLocks noChangeAspect="1"/>
          </p:cNvGraphicFramePr>
          <p:nvPr/>
        </p:nvGraphicFramePr>
        <p:xfrm>
          <a:off x="26670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6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7" name="Object 39"/>
          <p:cNvGraphicFramePr>
            <a:graphicFrameLocks noChangeAspect="1"/>
          </p:cNvGraphicFramePr>
          <p:nvPr/>
        </p:nvGraphicFramePr>
        <p:xfrm>
          <a:off x="32004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7"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8" name="Object 40"/>
          <p:cNvGraphicFramePr>
            <a:graphicFrameLocks noChangeAspect="1"/>
          </p:cNvGraphicFramePr>
          <p:nvPr/>
        </p:nvGraphicFramePr>
        <p:xfrm>
          <a:off x="3816350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8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9" name="Object 41"/>
          <p:cNvGraphicFramePr>
            <a:graphicFrameLocks noChangeAspect="1"/>
          </p:cNvGraphicFramePr>
          <p:nvPr/>
        </p:nvGraphicFramePr>
        <p:xfrm>
          <a:off x="4419600" y="12192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49" name="Equation" r:id="rId16" imgW="304560" imgH="393480" progId="Equation.3">
                  <p:embed/>
                </p:oleObj>
              </mc:Choice>
              <mc:Fallback>
                <p:oleObj name="Equation" r:id="rId16" imgW="30456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0" name="Object 42"/>
          <p:cNvGraphicFramePr>
            <a:graphicFrameLocks noChangeAspect="1"/>
          </p:cNvGraphicFramePr>
          <p:nvPr/>
        </p:nvGraphicFramePr>
        <p:xfrm>
          <a:off x="5065713" y="12747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0" name="Equation" r:id="rId18" imgW="228600" imgH="279360" progId="Equation.3">
                  <p:embed/>
                </p:oleObj>
              </mc:Choice>
              <mc:Fallback>
                <p:oleObj name="Equation" r:id="rId18" imgW="228600" imgH="279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12747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07548"/>
              </p:ext>
            </p:extLst>
          </p:nvPr>
        </p:nvGraphicFramePr>
        <p:xfrm>
          <a:off x="4114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1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6052"/>
              </p:ext>
            </p:extLst>
          </p:nvPr>
        </p:nvGraphicFramePr>
        <p:xfrm>
          <a:off x="2895600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2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37745"/>
              </p:ext>
            </p:extLst>
          </p:nvPr>
        </p:nvGraphicFramePr>
        <p:xfrm>
          <a:off x="35052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3"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068826"/>
              </p:ext>
            </p:extLst>
          </p:nvPr>
        </p:nvGraphicFramePr>
        <p:xfrm>
          <a:off x="2895600" y="41910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4" name="Equation" r:id="rId23" imgW="304560" imgH="393480" progId="Equation.3">
                  <p:embed/>
                </p:oleObj>
              </mc:Choice>
              <mc:Fallback>
                <p:oleObj name="Equation" r:id="rId23" imgW="30456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678812"/>
              </p:ext>
            </p:extLst>
          </p:nvPr>
        </p:nvGraphicFramePr>
        <p:xfrm>
          <a:off x="3505200" y="4267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5" name="Equation" r:id="rId24" imgW="228600" imgH="279360" progId="Equation.3">
                  <p:embed/>
                </p:oleObj>
              </mc:Choice>
              <mc:Fallback>
                <p:oleObj name="Equation" r:id="rId24" imgW="228600" imgH="2793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462877"/>
              </p:ext>
            </p:extLst>
          </p:nvPr>
        </p:nvGraphicFramePr>
        <p:xfrm>
          <a:off x="4114800" y="419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6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07231"/>
              </p:ext>
            </p:extLst>
          </p:nvPr>
        </p:nvGraphicFramePr>
        <p:xfrm>
          <a:off x="4724400" y="419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7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9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82839"/>
              </p:ext>
            </p:extLst>
          </p:nvPr>
        </p:nvGraphicFramePr>
        <p:xfrm>
          <a:off x="4724400" y="487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8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7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84352"/>
              </p:ext>
            </p:extLst>
          </p:nvPr>
        </p:nvGraphicFramePr>
        <p:xfrm>
          <a:off x="5410200" y="41910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59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25681"/>
              </p:ext>
            </p:extLst>
          </p:nvPr>
        </p:nvGraphicFramePr>
        <p:xfrm>
          <a:off x="5410200" y="487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60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7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39-33AA-494C-A23C-6DE96A1679E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37634" name="Rectangle 2"/>
          <p:cNvSpPr>
            <a:spLocks noChangeArrowheads="1"/>
          </p:cNvSpPr>
          <p:nvPr/>
        </p:nvSpPr>
        <p:spPr bwMode="auto">
          <a:xfrm>
            <a:off x="3200400" y="6858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7635" name="Oval 3"/>
          <p:cNvSpPr>
            <a:spLocks noChangeArrowheads="1"/>
          </p:cNvSpPr>
          <p:nvPr/>
        </p:nvSpPr>
        <p:spPr bwMode="auto">
          <a:xfrm>
            <a:off x="3505200" y="1371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7636" name="Object 4"/>
          <p:cNvGraphicFramePr>
            <a:graphicFrameLocks noChangeAspect="1"/>
          </p:cNvGraphicFramePr>
          <p:nvPr/>
        </p:nvGraphicFramePr>
        <p:xfrm>
          <a:off x="3657600" y="1447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16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7" name="Object 5"/>
          <p:cNvGraphicFramePr>
            <a:graphicFrameLocks noChangeAspect="1"/>
          </p:cNvGraphicFramePr>
          <p:nvPr/>
        </p:nvGraphicFramePr>
        <p:xfrm>
          <a:off x="5151438" y="9906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1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906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38" name="Oval 6"/>
          <p:cNvSpPr>
            <a:spLocks noChangeArrowheads="1"/>
          </p:cNvSpPr>
          <p:nvPr/>
        </p:nvSpPr>
        <p:spPr bwMode="auto">
          <a:xfrm>
            <a:off x="5029200" y="914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7639" name="Rectangle 7"/>
          <p:cNvSpPr>
            <a:spLocks noChangeArrowheads="1"/>
          </p:cNvSpPr>
          <p:nvPr/>
        </p:nvSpPr>
        <p:spPr bwMode="auto">
          <a:xfrm>
            <a:off x="1219200" y="43434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7640" name="Oval 8"/>
          <p:cNvSpPr>
            <a:spLocks noChangeArrowheads="1"/>
          </p:cNvSpPr>
          <p:nvPr/>
        </p:nvSpPr>
        <p:spPr bwMode="auto">
          <a:xfrm>
            <a:off x="1524000" y="5029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7641" name="Object 9"/>
          <p:cNvGraphicFramePr>
            <a:graphicFrameLocks noChangeAspect="1"/>
          </p:cNvGraphicFramePr>
          <p:nvPr/>
        </p:nvGraphicFramePr>
        <p:xfrm>
          <a:off x="1795463" y="5113338"/>
          <a:ext cx="228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18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113338"/>
                        <a:ext cx="228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42" name="Oval 10"/>
          <p:cNvSpPr>
            <a:spLocks noChangeArrowheads="1"/>
          </p:cNvSpPr>
          <p:nvPr/>
        </p:nvSpPr>
        <p:spPr bwMode="auto">
          <a:xfrm>
            <a:off x="3048000" y="4572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7643" name="Rectangle 11"/>
          <p:cNvSpPr>
            <a:spLocks noChangeArrowheads="1"/>
          </p:cNvSpPr>
          <p:nvPr/>
        </p:nvSpPr>
        <p:spPr bwMode="auto">
          <a:xfrm>
            <a:off x="5181600" y="43434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7644" name="Oval 12"/>
          <p:cNvSpPr>
            <a:spLocks noChangeArrowheads="1"/>
          </p:cNvSpPr>
          <p:nvPr/>
        </p:nvSpPr>
        <p:spPr bwMode="auto">
          <a:xfrm>
            <a:off x="5486400" y="4953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7645" name="Object 13"/>
          <p:cNvGraphicFramePr>
            <a:graphicFrameLocks noChangeAspect="1"/>
          </p:cNvGraphicFramePr>
          <p:nvPr/>
        </p:nvGraphicFramePr>
        <p:xfrm>
          <a:off x="7081838" y="4573588"/>
          <a:ext cx="5445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19" name="Equation" r:id="rId9" imgW="545760" imgH="672840" progId="Equation.3">
                  <p:embed/>
                </p:oleObj>
              </mc:Choice>
              <mc:Fallback>
                <p:oleObj name="Equation" r:id="rId9" imgW="545760" imgH="672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4573588"/>
                        <a:ext cx="54451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46" name="Oval 14"/>
          <p:cNvSpPr>
            <a:spLocks noChangeArrowheads="1"/>
          </p:cNvSpPr>
          <p:nvPr/>
        </p:nvSpPr>
        <p:spPr bwMode="auto">
          <a:xfrm>
            <a:off x="7010400" y="4572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7647" name="Object 15"/>
          <p:cNvGraphicFramePr>
            <a:graphicFrameLocks noChangeAspect="1"/>
          </p:cNvGraphicFramePr>
          <p:nvPr/>
        </p:nvGraphicFramePr>
        <p:xfrm>
          <a:off x="1606550" y="5106988"/>
          <a:ext cx="520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20" name="Equation" r:id="rId11" imgW="520560" imgH="672840" progId="Equation.3">
                  <p:embed/>
                </p:oleObj>
              </mc:Choice>
              <mc:Fallback>
                <p:oleObj name="Equation" r:id="rId11" imgW="520560" imgH="672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106988"/>
                        <a:ext cx="5207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8" name="Object 16"/>
          <p:cNvGraphicFramePr>
            <a:graphicFrameLocks noChangeAspect="1"/>
          </p:cNvGraphicFramePr>
          <p:nvPr/>
        </p:nvGraphicFramePr>
        <p:xfrm>
          <a:off x="3162300" y="4573588"/>
          <a:ext cx="520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21" name="Equation" r:id="rId13" imgW="520560" imgH="672840" progId="Equation.3">
                  <p:embed/>
                </p:oleObj>
              </mc:Choice>
              <mc:Fallback>
                <p:oleObj name="Equation" r:id="rId13" imgW="520560" imgH="672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573588"/>
                        <a:ext cx="5207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9" name="Object 17"/>
          <p:cNvGraphicFramePr>
            <a:graphicFrameLocks noChangeAspect="1"/>
          </p:cNvGraphicFramePr>
          <p:nvPr/>
        </p:nvGraphicFramePr>
        <p:xfrm>
          <a:off x="5638800" y="4953000"/>
          <a:ext cx="5445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22" name="Equation" r:id="rId15" imgW="545760" imgH="672840" progId="Equation.3">
                  <p:embed/>
                </p:oleObj>
              </mc:Choice>
              <mc:Fallback>
                <p:oleObj name="Equation" r:id="rId15" imgW="545760" imgH="672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953000"/>
                        <a:ext cx="5445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50" name="Text Box 18"/>
          <p:cNvSpPr txBox="1">
            <a:spLocks noChangeArrowheads="1"/>
          </p:cNvSpPr>
          <p:nvPr/>
        </p:nvSpPr>
        <p:spPr bwMode="auto">
          <a:xfrm>
            <a:off x="1752600" y="36576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sp>
        <p:nvSpPr>
          <p:cNvPr id="837651" name="Text Box 19"/>
          <p:cNvSpPr txBox="1">
            <a:spLocks noChangeArrowheads="1"/>
          </p:cNvSpPr>
          <p:nvPr/>
        </p:nvSpPr>
        <p:spPr bwMode="auto">
          <a:xfrm>
            <a:off x="5715000" y="36576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37652" name="Rectangle 20"/>
          <p:cNvSpPr>
            <a:spLocks noChangeArrowheads="1"/>
          </p:cNvSpPr>
          <p:nvPr/>
        </p:nvSpPr>
        <p:spPr bwMode="auto">
          <a:xfrm>
            <a:off x="838200" y="3505200"/>
            <a:ext cx="7696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7653" name="Text Box 21"/>
          <p:cNvSpPr txBox="1">
            <a:spLocks noChangeArrowheads="1"/>
          </p:cNvSpPr>
          <p:nvPr/>
        </p:nvSpPr>
        <p:spPr bwMode="auto">
          <a:xfrm>
            <a:off x="2971800" y="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7654" name="Text Box 22"/>
          <p:cNvSpPr txBox="1">
            <a:spLocks noChangeArrowheads="1"/>
          </p:cNvSpPr>
          <p:nvPr/>
        </p:nvSpPr>
        <p:spPr bwMode="auto">
          <a:xfrm>
            <a:off x="2362200" y="289560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49E-EBCB-4628-A46E-A27EE5DE96C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38658" name="Oval 2"/>
          <p:cNvSpPr>
            <a:spLocks noChangeArrowheads="1"/>
          </p:cNvSpPr>
          <p:nvPr/>
        </p:nvSpPr>
        <p:spPr bwMode="auto">
          <a:xfrm>
            <a:off x="27432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8659" name="Line 3"/>
          <p:cNvSpPr>
            <a:spLocks noChangeShapeType="1"/>
          </p:cNvSpPr>
          <p:nvPr/>
        </p:nvSpPr>
        <p:spPr bwMode="auto">
          <a:xfrm>
            <a:off x="3505200" y="1447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8660" name="Oval 4"/>
          <p:cNvSpPr>
            <a:spLocks noChangeArrowheads="1"/>
          </p:cNvSpPr>
          <p:nvPr/>
        </p:nvSpPr>
        <p:spPr bwMode="auto">
          <a:xfrm>
            <a:off x="59436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8661" name="Object 5"/>
          <p:cNvGraphicFramePr>
            <a:graphicFrameLocks noChangeAspect="1"/>
          </p:cNvGraphicFramePr>
          <p:nvPr/>
        </p:nvGraphicFramePr>
        <p:xfrm>
          <a:off x="2895600" y="1143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2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62" name="Object 6"/>
          <p:cNvGraphicFramePr>
            <a:graphicFrameLocks noChangeAspect="1"/>
          </p:cNvGraphicFramePr>
          <p:nvPr/>
        </p:nvGraphicFramePr>
        <p:xfrm>
          <a:off x="6142038" y="11430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3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11430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63" name="Object 7"/>
          <p:cNvGraphicFramePr>
            <a:graphicFrameLocks noChangeAspect="1"/>
          </p:cNvGraphicFramePr>
          <p:nvPr/>
        </p:nvGraphicFramePr>
        <p:xfrm>
          <a:off x="3924300" y="90805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4" name="Equation" r:id="rId7" imgW="1650960" imgH="469800" progId="Equation.3">
                  <p:embed/>
                </p:oleObj>
              </mc:Choice>
              <mc:Fallback>
                <p:oleObj name="Equation" r:id="rId7" imgW="16509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90805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64" name="Text Box 8"/>
          <p:cNvSpPr txBox="1">
            <a:spLocks noChangeArrowheads="1"/>
          </p:cNvSpPr>
          <p:nvPr/>
        </p:nvSpPr>
        <p:spPr bwMode="auto">
          <a:xfrm>
            <a:off x="3200400" y="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8665" name="Oval 9"/>
          <p:cNvSpPr>
            <a:spLocks noChangeArrowheads="1"/>
          </p:cNvSpPr>
          <p:nvPr/>
        </p:nvSpPr>
        <p:spPr bwMode="auto">
          <a:xfrm>
            <a:off x="2667000" y="4648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8666" name="Line 10"/>
          <p:cNvSpPr>
            <a:spLocks noChangeShapeType="1"/>
          </p:cNvSpPr>
          <p:nvPr/>
        </p:nvSpPr>
        <p:spPr bwMode="auto">
          <a:xfrm>
            <a:off x="3429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8667" name="Oval 11"/>
          <p:cNvSpPr>
            <a:spLocks noChangeArrowheads="1"/>
          </p:cNvSpPr>
          <p:nvPr/>
        </p:nvSpPr>
        <p:spPr bwMode="auto">
          <a:xfrm>
            <a:off x="6781800" y="4648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8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11302"/>
              </p:ext>
            </p:extLst>
          </p:nvPr>
        </p:nvGraphicFramePr>
        <p:xfrm>
          <a:off x="2749550" y="4649788"/>
          <a:ext cx="520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5" name="Equation" r:id="rId9" imgW="520560" imgH="672840" progId="Equation.3">
                  <p:embed/>
                </p:oleObj>
              </mc:Choice>
              <mc:Fallback>
                <p:oleObj name="Equation" r:id="rId9" imgW="520560" imgH="672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649788"/>
                        <a:ext cx="5207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93203"/>
              </p:ext>
            </p:extLst>
          </p:nvPr>
        </p:nvGraphicFramePr>
        <p:xfrm>
          <a:off x="6942138" y="4649788"/>
          <a:ext cx="520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6" name="Equation" r:id="rId11" imgW="520560" imgH="672840" progId="Equation.3">
                  <p:embed/>
                </p:oleObj>
              </mc:Choice>
              <mc:Fallback>
                <p:oleObj name="Equation" r:id="rId11" imgW="520560" imgH="672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4649788"/>
                        <a:ext cx="5207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792539"/>
              </p:ext>
            </p:extLst>
          </p:nvPr>
        </p:nvGraphicFramePr>
        <p:xfrm>
          <a:off x="3632200" y="4495800"/>
          <a:ext cx="303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7" name="Equation" r:id="rId13" imgW="3035160" imgH="482400" progId="Equation.3">
                  <p:embed/>
                </p:oleObj>
              </mc:Choice>
              <mc:Fallback>
                <p:oleObj name="Equation" r:id="rId13" imgW="303516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495800"/>
                        <a:ext cx="3035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71" name="Oval 15"/>
          <p:cNvSpPr>
            <a:spLocks noChangeArrowheads="1"/>
          </p:cNvSpPr>
          <p:nvPr/>
        </p:nvSpPr>
        <p:spPr bwMode="auto">
          <a:xfrm>
            <a:off x="2667000" y="3200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8672" name="Line 16"/>
          <p:cNvSpPr>
            <a:spLocks noChangeShapeType="1"/>
          </p:cNvSpPr>
          <p:nvPr/>
        </p:nvSpPr>
        <p:spPr bwMode="auto">
          <a:xfrm>
            <a:off x="3429000" y="3581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8673" name="Oval 17"/>
          <p:cNvSpPr>
            <a:spLocks noChangeArrowheads="1"/>
          </p:cNvSpPr>
          <p:nvPr/>
        </p:nvSpPr>
        <p:spPr bwMode="auto">
          <a:xfrm>
            <a:off x="6781800" y="3200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86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720848"/>
              </p:ext>
            </p:extLst>
          </p:nvPr>
        </p:nvGraphicFramePr>
        <p:xfrm>
          <a:off x="2738438" y="3201988"/>
          <a:ext cx="5445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8" name="Equation" r:id="rId15" imgW="545760" imgH="672840" progId="Equation.3">
                  <p:embed/>
                </p:oleObj>
              </mc:Choice>
              <mc:Fallback>
                <p:oleObj name="Equation" r:id="rId15" imgW="545760" imgH="672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201988"/>
                        <a:ext cx="54451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36264"/>
              </p:ext>
            </p:extLst>
          </p:nvPr>
        </p:nvGraphicFramePr>
        <p:xfrm>
          <a:off x="6931025" y="3201988"/>
          <a:ext cx="5445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59" name="Equation" r:id="rId17" imgW="545760" imgH="672840" progId="Equation.3">
                  <p:embed/>
                </p:oleObj>
              </mc:Choice>
              <mc:Fallback>
                <p:oleObj name="Equation" r:id="rId17" imgW="545760" imgH="672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3201988"/>
                        <a:ext cx="54451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50792"/>
              </p:ext>
            </p:extLst>
          </p:nvPr>
        </p:nvGraphicFramePr>
        <p:xfrm>
          <a:off x="3619500" y="3048000"/>
          <a:ext cx="3060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60" name="Equation" r:id="rId19" imgW="3060360" imgH="482400" progId="Equation.3">
                  <p:embed/>
                </p:oleObj>
              </mc:Choice>
              <mc:Fallback>
                <p:oleObj name="Equation" r:id="rId19" imgW="306036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048000"/>
                        <a:ext cx="3060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77" name="Text Box 21"/>
          <p:cNvSpPr txBox="1">
            <a:spLocks noChangeArrowheads="1"/>
          </p:cNvSpPr>
          <p:nvPr/>
        </p:nvSpPr>
        <p:spPr bwMode="auto">
          <a:xfrm>
            <a:off x="2286000" y="220980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38678" name="Text Box 22"/>
          <p:cNvSpPr txBox="1">
            <a:spLocks noChangeArrowheads="1"/>
          </p:cNvSpPr>
          <p:nvPr/>
        </p:nvSpPr>
        <p:spPr bwMode="auto">
          <a:xfrm>
            <a:off x="228600" y="47244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sp>
        <p:nvSpPr>
          <p:cNvPr id="838679" name="Text Box 23"/>
          <p:cNvSpPr txBox="1">
            <a:spLocks noChangeArrowheads="1"/>
          </p:cNvSpPr>
          <p:nvPr/>
        </p:nvSpPr>
        <p:spPr bwMode="auto">
          <a:xfrm>
            <a:off x="228600" y="32766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38680" name="Text Box 24"/>
          <p:cNvSpPr txBox="1">
            <a:spLocks noChangeArrowheads="1"/>
          </p:cNvSpPr>
          <p:nvPr/>
        </p:nvSpPr>
        <p:spPr bwMode="auto">
          <a:xfrm>
            <a:off x="2514600" y="5410200"/>
            <a:ext cx="396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For all tape symbols</a:t>
            </a:r>
          </a:p>
        </p:txBody>
      </p:sp>
      <p:graphicFrame>
        <p:nvGraphicFramePr>
          <p:cNvPr id="8386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73544"/>
              </p:ext>
            </p:extLst>
          </p:nvPr>
        </p:nvGraphicFramePr>
        <p:xfrm>
          <a:off x="6553200" y="5486400"/>
          <a:ext cx="3937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61" name="Equation" r:id="rId21" imgW="291960" imgH="304560" progId="Equation.3">
                  <p:embed/>
                </p:oleObj>
              </mc:Choice>
              <mc:Fallback>
                <p:oleObj name="Equation" r:id="rId21" imgW="29196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86400"/>
                        <a:ext cx="3937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B6B-8149-4CF0-9684-A65F51CE9FC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682" name="Line 2"/>
          <p:cNvSpPr>
            <a:spLocks noChangeShapeType="1"/>
          </p:cNvSpPr>
          <p:nvPr/>
        </p:nvSpPr>
        <p:spPr bwMode="auto">
          <a:xfrm>
            <a:off x="1905000" y="1066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683" name="Line 3"/>
          <p:cNvSpPr>
            <a:spLocks noChangeShapeType="1"/>
          </p:cNvSpPr>
          <p:nvPr/>
        </p:nvSpPr>
        <p:spPr bwMode="auto">
          <a:xfrm>
            <a:off x="19050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684" name="Line 4"/>
          <p:cNvSpPr>
            <a:spLocks noChangeShapeType="1"/>
          </p:cNvSpPr>
          <p:nvPr/>
        </p:nvSpPr>
        <p:spPr bwMode="auto">
          <a:xfrm>
            <a:off x="1905000" y="106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85" name="Line 5"/>
          <p:cNvSpPr>
            <a:spLocks noChangeShapeType="1"/>
          </p:cNvSpPr>
          <p:nvPr/>
        </p:nvSpPr>
        <p:spPr bwMode="auto">
          <a:xfrm>
            <a:off x="2438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86" name="Line 6"/>
          <p:cNvSpPr>
            <a:spLocks noChangeShapeType="1"/>
          </p:cNvSpPr>
          <p:nvPr/>
        </p:nvSpPr>
        <p:spPr bwMode="auto">
          <a:xfrm>
            <a:off x="3048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87" name="Line 7"/>
          <p:cNvSpPr>
            <a:spLocks noChangeShapeType="1"/>
          </p:cNvSpPr>
          <p:nvPr/>
        </p:nvSpPr>
        <p:spPr bwMode="auto">
          <a:xfrm>
            <a:off x="36576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88" name="Line 8"/>
          <p:cNvSpPr>
            <a:spLocks noChangeShapeType="1"/>
          </p:cNvSpPr>
          <p:nvPr/>
        </p:nvSpPr>
        <p:spPr bwMode="auto">
          <a:xfrm>
            <a:off x="4267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89" name="Line 9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90" name="Line 10"/>
          <p:cNvSpPr>
            <a:spLocks noChangeShapeType="1"/>
          </p:cNvSpPr>
          <p:nvPr/>
        </p:nvSpPr>
        <p:spPr bwMode="auto">
          <a:xfrm>
            <a:off x="5486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91" name="Line 11"/>
          <p:cNvSpPr>
            <a:spLocks noChangeShapeType="1"/>
          </p:cNvSpPr>
          <p:nvPr/>
        </p:nvSpPr>
        <p:spPr bwMode="auto">
          <a:xfrm>
            <a:off x="6096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 flipV="1">
            <a:off x="27432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693" name="Text Box 13"/>
          <p:cNvSpPr txBox="1">
            <a:spLocks noChangeArrowheads="1"/>
          </p:cNvSpPr>
          <p:nvPr/>
        </p:nvSpPr>
        <p:spPr bwMode="auto">
          <a:xfrm>
            <a:off x="2362200" y="4572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7010400" y="9906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533400" y="9144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graphicFrame>
        <p:nvGraphicFramePr>
          <p:cNvPr id="839697" name="Object 17"/>
          <p:cNvGraphicFramePr>
            <a:graphicFrameLocks noChangeAspect="1"/>
          </p:cNvGraphicFramePr>
          <p:nvPr/>
        </p:nvGraphicFramePr>
        <p:xfrm>
          <a:off x="2057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2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8" name="Object 18"/>
          <p:cNvGraphicFramePr>
            <a:graphicFrameLocks noChangeAspect="1"/>
          </p:cNvGraphicFramePr>
          <p:nvPr/>
        </p:nvGraphicFramePr>
        <p:xfrm>
          <a:off x="56388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2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9" name="Object 19"/>
          <p:cNvGraphicFramePr>
            <a:graphicFrameLocks noChangeAspect="1"/>
          </p:cNvGraphicFramePr>
          <p:nvPr/>
        </p:nvGraphicFramePr>
        <p:xfrm>
          <a:off x="6248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2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0" name="Object 20"/>
          <p:cNvGraphicFramePr>
            <a:graphicFrameLocks noChangeAspect="1"/>
          </p:cNvGraphicFramePr>
          <p:nvPr/>
        </p:nvGraphicFramePr>
        <p:xfrm>
          <a:off x="26670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27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1" name="Object 21"/>
          <p:cNvGraphicFramePr>
            <a:graphicFrameLocks noChangeAspect="1"/>
          </p:cNvGraphicFramePr>
          <p:nvPr/>
        </p:nvGraphicFramePr>
        <p:xfrm>
          <a:off x="32004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28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2" name="Object 22"/>
          <p:cNvGraphicFramePr>
            <a:graphicFrameLocks noChangeAspect="1"/>
          </p:cNvGraphicFramePr>
          <p:nvPr/>
        </p:nvGraphicFramePr>
        <p:xfrm>
          <a:off x="3816350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29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3" name="Object 23"/>
          <p:cNvGraphicFramePr>
            <a:graphicFrameLocks noChangeAspect="1"/>
          </p:cNvGraphicFramePr>
          <p:nvPr/>
        </p:nvGraphicFramePr>
        <p:xfrm>
          <a:off x="4419600" y="12192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0" name="Equation" r:id="rId13" imgW="304560" imgH="393480" progId="Equation.3">
                  <p:embed/>
                </p:oleObj>
              </mc:Choice>
              <mc:Fallback>
                <p:oleObj name="Equation" r:id="rId13" imgW="30456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4" name="Object 24"/>
          <p:cNvGraphicFramePr>
            <a:graphicFrameLocks noChangeAspect="1"/>
          </p:cNvGraphicFramePr>
          <p:nvPr/>
        </p:nvGraphicFramePr>
        <p:xfrm>
          <a:off x="5065713" y="12747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1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12747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5" name="Object 25"/>
          <p:cNvGraphicFramePr>
            <a:graphicFrameLocks noChangeAspect="1"/>
          </p:cNvGraphicFramePr>
          <p:nvPr/>
        </p:nvGraphicFramePr>
        <p:xfrm>
          <a:off x="2590800" y="2209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2" name="Equation" r:id="rId17" imgW="380880" imgH="520560" progId="Equation.3">
                  <p:embed/>
                </p:oleObj>
              </mc:Choice>
              <mc:Fallback>
                <p:oleObj name="Equation" r:id="rId17" imgW="38088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6" name="Line 26"/>
          <p:cNvSpPr>
            <a:spLocks noChangeShapeType="1"/>
          </p:cNvSpPr>
          <p:nvPr/>
        </p:nvSpPr>
        <p:spPr bwMode="auto">
          <a:xfrm>
            <a:off x="2133600" y="4419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07" name="Line 27"/>
          <p:cNvSpPr>
            <a:spLocks noChangeShapeType="1"/>
          </p:cNvSpPr>
          <p:nvPr/>
        </p:nvSpPr>
        <p:spPr bwMode="auto">
          <a:xfrm>
            <a:off x="2133600" y="5638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08" name="Line 28"/>
          <p:cNvSpPr>
            <a:spLocks noChangeShapeType="1"/>
          </p:cNvSpPr>
          <p:nvPr/>
        </p:nvSpPr>
        <p:spPr bwMode="auto">
          <a:xfrm>
            <a:off x="2133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09" name="Line 29"/>
          <p:cNvSpPr>
            <a:spLocks noChangeShapeType="1"/>
          </p:cNvSpPr>
          <p:nvPr/>
        </p:nvSpPr>
        <p:spPr bwMode="auto">
          <a:xfrm>
            <a:off x="2743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0" name="Line 30"/>
          <p:cNvSpPr>
            <a:spLocks noChangeShapeType="1"/>
          </p:cNvSpPr>
          <p:nvPr/>
        </p:nvSpPr>
        <p:spPr bwMode="auto">
          <a:xfrm>
            <a:off x="39624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1" name="Line 31"/>
          <p:cNvSpPr>
            <a:spLocks noChangeShapeType="1"/>
          </p:cNvSpPr>
          <p:nvPr/>
        </p:nvSpPr>
        <p:spPr bwMode="auto">
          <a:xfrm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2" name="Line 32"/>
          <p:cNvSpPr>
            <a:spLocks noChangeShapeType="1"/>
          </p:cNvSpPr>
          <p:nvPr/>
        </p:nvSpPr>
        <p:spPr bwMode="auto">
          <a:xfrm>
            <a:off x="5181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3" name="Text Box 33"/>
          <p:cNvSpPr txBox="1">
            <a:spLocks noChangeArrowheads="1"/>
          </p:cNvSpPr>
          <p:nvPr/>
        </p:nvSpPr>
        <p:spPr bwMode="auto">
          <a:xfrm>
            <a:off x="6781800" y="44958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39714" name="Line 34"/>
          <p:cNvSpPr>
            <a:spLocks noChangeShapeType="1"/>
          </p:cNvSpPr>
          <p:nvPr/>
        </p:nvSpPr>
        <p:spPr bwMode="auto">
          <a:xfrm flipV="1">
            <a:off x="4267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5" name="Text Box 35"/>
          <p:cNvSpPr txBox="1">
            <a:spLocks noChangeArrowheads="1"/>
          </p:cNvSpPr>
          <p:nvPr/>
        </p:nvSpPr>
        <p:spPr bwMode="auto">
          <a:xfrm>
            <a:off x="1752600" y="365760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39716" name="Line 36"/>
          <p:cNvSpPr>
            <a:spLocks noChangeShapeType="1"/>
          </p:cNvSpPr>
          <p:nvPr/>
        </p:nvSpPr>
        <p:spPr bwMode="auto">
          <a:xfrm>
            <a:off x="2133600" y="5029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7" name="Line 37"/>
          <p:cNvSpPr>
            <a:spLocks noChangeShapeType="1"/>
          </p:cNvSpPr>
          <p:nvPr/>
        </p:nvSpPr>
        <p:spPr bwMode="auto">
          <a:xfrm>
            <a:off x="33528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18" name="Line 38"/>
          <p:cNvSpPr>
            <a:spLocks noChangeShapeType="1"/>
          </p:cNvSpPr>
          <p:nvPr/>
        </p:nvSpPr>
        <p:spPr bwMode="auto">
          <a:xfrm>
            <a:off x="5791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9719" name="Object 39"/>
          <p:cNvGraphicFramePr>
            <a:graphicFrameLocks noChangeAspect="1"/>
          </p:cNvGraphicFramePr>
          <p:nvPr/>
        </p:nvGraphicFramePr>
        <p:xfrm>
          <a:off x="2362200" y="4495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3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0" name="Object 40"/>
          <p:cNvGraphicFramePr>
            <a:graphicFrameLocks noChangeAspect="1"/>
          </p:cNvGraphicFramePr>
          <p:nvPr/>
        </p:nvGraphicFramePr>
        <p:xfrm>
          <a:off x="2362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4" name="Equation" r:id="rId21" imgW="253800" imgH="380880" progId="Equation.3">
                  <p:embed/>
                </p:oleObj>
              </mc:Choice>
              <mc:Fallback>
                <p:oleObj name="Equation" r:id="rId21" imgW="253800" imgH="380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1" name="Text Box 41"/>
          <p:cNvSpPr txBox="1">
            <a:spLocks noChangeArrowheads="1"/>
          </p:cNvSpPr>
          <p:nvPr/>
        </p:nvSpPr>
        <p:spPr bwMode="auto">
          <a:xfrm>
            <a:off x="0" y="43434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39722" name="Text Box 42"/>
          <p:cNvSpPr txBox="1">
            <a:spLocks noChangeArrowheads="1"/>
          </p:cNvSpPr>
          <p:nvPr/>
        </p:nvSpPr>
        <p:spPr bwMode="auto">
          <a:xfrm>
            <a:off x="0" y="5029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graphicFrame>
        <p:nvGraphicFramePr>
          <p:cNvPr id="839723" name="Object 43"/>
          <p:cNvGraphicFramePr>
            <a:graphicFrameLocks noChangeAspect="1"/>
          </p:cNvGraphicFramePr>
          <p:nvPr/>
        </p:nvGraphicFramePr>
        <p:xfrm>
          <a:off x="41148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4" name="Object 44"/>
          <p:cNvGraphicFramePr>
            <a:graphicFrameLocks noChangeAspect="1"/>
          </p:cNvGraphicFramePr>
          <p:nvPr/>
        </p:nvGraphicFramePr>
        <p:xfrm>
          <a:off x="2895600" y="5181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6" name="Equation" r:id="rId24" imgW="241200" imgH="279360" progId="Equation.3">
                  <p:embed/>
                </p:oleObj>
              </mc:Choice>
              <mc:Fallback>
                <p:oleObj name="Equation" r:id="rId24" imgW="2412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5" name="Object 45"/>
          <p:cNvGraphicFramePr>
            <a:graphicFrameLocks noChangeAspect="1"/>
          </p:cNvGraphicFramePr>
          <p:nvPr/>
        </p:nvGraphicFramePr>
        <p:xfrm>
          <a:off x="35052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7"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6" name="Object 46"/>
          <p:cNvGraphicFramePr>
            <a:graphicFrameLocks noChangeAspect="1"/>
          </p:cNvGraphicFramePr>
          <p:nvPr/>
        </p:nvGraphicFramePr>
        <p:xfrm>
          <a:off x="2895600" y="44958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8" name="Equation" r:id="rId26" imgW="304560" imgH="393480" progId="Equation.3">
                  <p:embed/>
                </p:oleObj>
              </mc:Choice>
              <mc:Fallback>
                <p:oleObj name="Equation" r:id="rId26" imgW="30456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7" name="Object 47"/>
          <p:cNvGraphicFramePr>
            <a:graphicFrameLocks noChangeAspect="1"/>
          </p:cNvGraphicFramePr>
          <p:nvPr/>
        </p:nvGraphicFramePr>
        <p:xfrm>
          <a:off x="3505200" y="4572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39" name="Equation" r:id="rId27" imgW="228600" imgH="279360" progId="Equation.3">
                  <p:embed/>
                </p:oleObj>
              </mc:Choice>
              <mc:Fallback>
                <p:oleObj name="Equation" r:id="rId27" imgW="228600" imgH="2793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8" name="Object 48"/>
          <p:cNvGraphicFramePr>
            <a:graphicFrameLocks noChangeAspect="1"/>
          </p:cNvGraphicFramePr>
          <p:nvPr/>
        </p:nvGraphicFramePr>
        <p:xfrm>
          <a:off x="4114800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0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9" name="Object 49"/>
          <p:cNvGraphicFramePr>
            <a:graphicFrameLocks noChangeAspect="1"/>
          </p:cNvGraphicFramePr>
          <p:nvPr/>
        </p:nvGraphicFramePr>
        <p:xfrm>
          <a:off x="4724400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1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0" name="Object 50"/>
          <p:cNvGraphicFramePr>
            <a:graphicFrameLocks noChangeAspect="1"/>
          </p:cNvGraphicFramePr>
          <p:nvPr/>
        </p:nvGraphicFramePr>
        <p:xfrm>
          <a:off x="4724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2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1" name="Object 51"/>
          <p:cNvGraphicFramePr>
            <a:graphicFrameLocks noChangeAspect="1"/>
          </p:cNvGraphicFramePr>
          <p:nvPr/>
        </p:nvGraphicFramePr>
        <p:xfrm>
          <a:off x="5410200" y="44958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3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58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2" name="Object 52"/>
          <p:cNvGraphicFramePr>
            <a:graphicFrameLocks noChangeAspect="1"/>
          </p:cNvGraphicFramePr>
          <p:nvPr/>
        </p:nvGraphicFramePr>
        <p:xfrm>
          <a:off x="5410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4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3" name="Object 53"/>
          <p:cNvGraphicFramePr>
            <a:graphicFrameLocks noChangeAspect="1"/>
          </p:cNvGraphicFramePr>
          <p:nvPr/>
        </p:nvGraphicFramePr>
        <p:xfrm>
          <a:off x="4038600" y="5943600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5" name="Equation" r:id="rId33" imgW="520560" imgH="672840" progId="Equation.3">
                  <p:embed/>
                </p:oleObj>
              </mc:Choice>
              <mc:Fallback>
                <p:oleObj name="Equation" r:id="rId33" imgW="520560" imgH="6728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943600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4" name="Text Box 54"/>
          <p:cNvSpPr txBox="1">
            <a:spLocks noChangeArrowheads="1"/>
          </p:cNvSpPr>
          <p:nvPr/>
        </p:nvSpPr>
        <p:spPr bwMode="auto">
          <a:xfrm>
            <a:off x="212725" y="-50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39735" name="Line 55"/>
          <p:cNvSpPr>
            <a:spLocks noChangeShapeType="1"/>
          </p:cNvSpPr>
          <p:nvPr/>
        </p:nvSpPr>
        <p:spPr bwMode="auto">
          <a:xfrm flipV="1">
            <a:off x="4267200" y="914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6289-7977-4519-8817-41F345C25E6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2760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When we say:</a:t>
            </a:r>
          </a:p>
        </p:txBody>
      </p:sp>
      <p:sp>
        <p:nvSpPr>
          <p:cNvPr id="889859" name="Text Box 3"/>
          <p:cNvSpPr txBox="1">
            <a:spLocks noChangeArrowheads="1"/>
          </p:cNvSpPr>
          <p:nvPr/>
        </p:nvSpPr>
        <p:spPr bwMode="auto">
          <a:xfrm>
            <a:off x="3276600" y="609600"/>
            <a:ext cx="508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exists an algorithm</a:t>
            </a:r>
          </a:p>
        </p:txBody>
      </p:sp>
      <p:sp>
        <p:nvSpPr>
          <p:cNvPr id="889861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203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We mean:</a:t>
            </a:r>
          </a:p>
        </p:txBody>
      </p:sp>
      <p:sp>
        <p:nvSpPr>
          <p:cNvPr id="889862" name="Text Box 6"/>
          <p:cNvSpPr txBox="1">
            <a:spLocks noChangeArrowheads="1"/>
          </p:cNvSpPr>
          <p:nvPr/>
        </p:nvSpPr>
        <p:spPr bwMode="auto">
          <a:xfrm>
            <a:off x="2667000" y="3200400"/>
            <a:ext cx="59832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exists a Turing Machine</a:t>
            </a:r>
          </a:p>
          <a:p>
            <a:r>
              <a:rPr lang="en-US"/>
              <a:t>that executes the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3F14-80A7-4A93-9A0C-4805B256D10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40706" name="Text Box 2"/>
          <p:cNvSpPr txBox="1">
            <a:spLocks noChangeArrowheads="1"/>
          </p:cNvSpPr>
          <p:nvPr/>
        </p:nvSpPr>
        <p:spPr bwMode="auto">
          <a:xfrm>
            <a:off x="212725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2</a:t>
            </a:r>
          </a:p>
        </p:txBody>
      </p:sp>
      <p:sp>
        <p:nvSpPr>
          <p:cNvPr id="840707" name="Line 3"/>
          <p:cNvSpPr>
            <a:spLocks noChangeShapeType="1"/>
          </p:cNvSpPr>
          <p:nvPr/>
        </p:nvSpPr>
        <p:spPr bwMode="auto">
          <a:xfrm>
            <a:off x="1905000" y="1066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08" name="Line 4"/>
          <p:cNvSpPr>
            <a:spLocks noChangeShapeType="1"/>
          </p:cNvSpPr>
          <p:nvPr/>
        </p:nvSpPr>
        <p:spPr bwMode="auto">
          <a:xfrm>
            <a:off x="19050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09" name="Line 5"/>
          <p:cNvSpPr>
            <a:spLocks noChangeShapeType="1"/>
          </p:cNvSpPr>
          <p:nvPr/>
        </p:nvSpPr>
        <p:spPr bwMode="auto">
          <a:xfrm>
            <a:off x="1905000" y="106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0" name="Line 6"/>
          <p:cNvSpPr>
            <a:spLocks noChangeShapeType="1"/>
          </p:cNvSpPr>
          <p:nvPr/>
        </p:nvSpPr>
        <p:spPr bwMode="auto">
          <a:xfrm>
            <a:off x="2438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1" name="Line 7"/>
          <p:cNvSpPr>
            <a:spLocks noChangeShapeType="1"/>
          </p:cNvSpPr>
          <p:nvPr/>
        </p:nvSpPr>
        <p:spPr bwMode="auto">
          <a:xfrm>
            <a:off x="3048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2" name="Line 8"/>
          <p:cNvSpPr>
            <a:spLocks noChangeShapeType="1"/>
          </p:cNvSpPr>
          <p:nvPr/>
        </p:nvSpPr>
        <p:spPr bwMode="auto">
          <a:xfrm>
            <a:off x="36576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3" name="Line 9"/>
          <p:cNvSpPr>
            <a:spLocks noChangeShapeType="1"/>
          </p:cNvSpPr>
          <p:nvPr/>
        </p:nvSpPr>
        <p:spPr bwMode="auto">
          <a:xfrm>
            <a:off x="4267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4" name="Line 10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5" name="Line 11"/>
          <p:cNvSpPr>
            <a:spLocks noChangeShapeType="1"/>
          </p:cNvSpPr>
          <p:nvPr/>
        </p:nvSpPr>
        <p:spPr bwMode="auto">
          <a:xfrm>
            <a:off x="5486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6" name="Line 12"/>
          <p:cNvSpPr>
            <a:spLocks noChangeShapeType="1"/>
          </p:cNvSpPr>
          <p:nvPr/>
        </p:nvSpPr>
        <p:spPr bwMode="auto">
          <a:xfrm>
            <a:off x="6096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0717" name="Line 13"/>
          <p:cNvSpPr>
            <a:spLocks noChangeShapeType="1"/>
          </p:cNvSpPr>
          <p:nvPr/>
        </p:nvSpPr>
        <p:spPr bwMode="auto">
          <a:xfrm flipV="1">
            <a:off x="33528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0722" name="Object 18"/>
          <p:cNvGraphicFramePr>
            <a:graphicFrameLocks noChangeAspect="1"/>
          </p:cNvGraphicFramePr>
          <p:nvPr/>
        </p:nvGraphicFramePr>
        <p:xfrm>
          <a:off x="2057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3" name="Object 19"/>
          <p:cNvGraphicFramePr>
            <a:graphicFrameLocks noChangeAspect="1"/>
          </p:cNvGraphicFramePr>
          <p:nvPr/>
        </p:nvGraphicFramePr>
        <p:xfrm>
          <a:off x="56388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4" name="Object 20"/>
          <p:cNvGraphicFramePr>
            <a:graphicFrameLocks noChangeAspect="1"/>
          </p:cNvGraphicFramePr>
          <p:nvPr/>
        </p:nvGraphicFramePr>
        <p:xfrm>
          <a:off x="6248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5" name="Object 21"/>
          <p:cNvGraphicFramePr>
            <a:graphicFrameLocks noChangeAspect="1"/>
          </p:cNvGraphicFramePr>
          <p:nvPr/>
        </p:nvGraphicFramePr>
        <p:xfrm>
          <a:off x="2641600" y="125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6" name="Equation" r:id="rId7" imgW="317160" imgH="368280" progId="Equation.3">
                  <p:embed/>
                </p:oleObj>
              </mc:Choice>
              <mc:Fallback>
                <p:oleObj name="Equation" r:id="rId7" imgW="31716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25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6" name="Object 22"/>
          <p:cNvGraphicFramePr>
            <a:graphicFrameLocks noChangeAspect="1"/>
          </p:cNvGraphicFramePr>
          <p:nvPr/>
        </p:nvGraphicFramePr>
        <p:xfrm>
          <a:off x="32004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7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7" name="Object 23"/>
          <p:cNvGraphicFramePr>
            <a:graphicFrameLocks noChangeAspect="1"/>
          </p:cNvGraphicFramePr>
          <p:nvPr/>
        </p:nvGraphicFramePr>
        <p:xfrm>
          <a:off x="3816350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8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8" name="Object 24"/>
          <p:cNvGraphicFramePr>
            <a:graphicFrameLocks noChangeAspect="1"/>
          </p:cNvGraphicFramePr>
          <p:nvPr/>
        </p:nvGraphicFramePr>
        <p:xfrm>
          <a:off x="4419600" y="12192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9" name="Equation" r:id="rId13" imgW="304560" imgH="393480" progId="Equation.3">
                  <p:embed/>
                </p:oleObj>
              </mc:Choice>
              <mc:Fallback>
                <p:oleObj name="Equation" r:id="rId13" imgW="30456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9" name="Object 25"/>
          <p:cNvGraphicFramePr>
            <a:graphicFrameLocks noChangeAspect="1"/>
          </p:cNvGraphicFramePr>
          <p:nvPr/>
        </p:nvGraphicFramePr>
        <p:xfrm>
          <a:off x="5065713" y="12747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0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12747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30" name="Object 26"/>
          <p:cNvGraphicFramePr>
            <a:graphicFrameLocks noChangeAspect="1"/>
          </p:cNvGraphicFramePr>
          <p:nvPr/>
        </p:nvGraphicFramePr>
        <p:xfrm>
          <a:off x="3124200" y="2133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1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31" name="Line 27"/>
          <p:cNvSpPr>
            <a:spLocks noChangeShapeType="1"/>
          </p:cNvSpPr>
          <p:nvPr/>
        </p:nvSpPr>
        <p:spPr bwMode="auto">
          <a:xfrm>
            <a:off x="2133600" y="4419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2" name="Line 28"/>
          <p:cNvSpPr>
            <a:spLocks noChangeShapeType="1"/>
          </p:cNvSpPr>
          <p:nvPr/>
        </p:nvSpPr>
        <p:spPr bwMode="auto">
          <a:xfrm>
            <a:off x="2133600" y="5638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3" name="Line 29"/>
          <p:cNvSpPr>
            <a:spLocks noChangeShapeType="1"/>
          </p:cNvSpPr>
          <p:nvPr/>
        </p:nvSpPr>
        <p:spPr bwMode="auto">
          <a:xfrm>
            <a:off x="2133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4" name="Line 30"/>
          <p:cNvSpPr>
            <a:spLocks noChangeShapeType="1"/>
          </p:cNvSpPr>
          <p:nvPr/>
        </p:nvSpPr>
        <p:spPr bwMode="auto">
          <a:xfrm>
            <a:off x="2743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5" name="Line 31"/>
          <p:cNvSpPr>
            <a:spLocks noChangeShapeType="1"/>
          </p:cNvSpPr>
          <p:nvPr/>
        </p:nvSpPr>
        <p:spPr bwMode="auto">
          <a:xfrm>
            <a:off x="39624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6" name="Line 32"/>
          <p:cNvSpPr>
            <a:spLocks noChangeShapeType="1"/>
          </p:cNvSpPr>
          <p:nvPr/>
        </p:nvSpPr>
        <p:spPr bwMode="auto">
          <a:xfrm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7" name="Line 33"/>
          <p:cNvSpPr>
            <a:spLocks noChangeShapeType="1"/>
          </p:cNvSpPr>
          <p:nvPr/>
        </p:nvSpPr>
        <p:spPr bwMode="auto">
          <a:xfrm>
            <a:off x="5181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39" name="Line 35"/>
          <p:cNvSpPr>
            <a:spLocks noChangeShapeType="1"/>
          </p:cNvSpPr>
          <p:nvPr/>
        </p:nvSpPr>
        <p:spPr bwMode="auto">
          <a:xfrm flipV="1">
            <a:off x="3657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41" name="Line 37"/>
          <p:cNvSpPr>
            <a:spLocks noChangeShapeType="1"/>
          </p:cNvSpPr>
          <p:nvPr/>
        </p:nvSpPr>
        <p:spPr bwMode="auto">
          <a:xfrm>
            <a:off x="2133600" y="5029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42" name="Line 38"/>
          <p:cNvSpPr>
            <a:spLocks noChangeShapeType="1"/>
          </p:cNvSpPr>
          <p:nvPr/>
        </p:nvSpPr>
        <p:spPr bwMode="auto">
          <a:xfrm>
            <a:off x="33528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743" name="Line 39"/>
          <p:cNvSpPr>
            <a:spLocks noChangeShapeType="1"/>
          </p:cNvSpPr>
          <p:nvPr/>
        </p:nvSpPr>
        <p:spPr bwMode="auto">
          <a:xfrm>
            <a:off x="5791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0744" name="Object 40"/>
          <p:cNvGraphicFramePr>
            <a:graphicFrameLocks noChangeAspect="1"/>
          </p:cNvGraphicFramePr>
          <p:nvPr/>
        </p:nvGraphicFramePr>
        <p:xfrm>
          <a:off x="2362200" y="4495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2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45" name="Object 41"/>
          <p:cNvGraphicFramePr>
            <a:graphicFrameLocks noChangeAspect="1"/>
          </p:cNvGraphicFramePr>
          <p:nvPr/>
        </p:nvGraphicFramePr>
        <p:xfrm>
          <a:off x="2362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3" name="Equation" r:id="rId21" imgW="253800" imgH="380880" progId="Equation.3">
                  <p:embed/>
                </p:oleObj>
              </mc:Choice>
              <mc:Fallback>
                <p:oleObj name="Equation" r:id="rId21" imgW="25380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46" name="Text Box 42"/>
          <p:cNvSpPr txBox="1">
            <a:spLocks noChangeArrowheads="1"/>
          </p:cNvSpPr>
          <p:nvPr/>
        </p:nvSpPr>
        <p:spPr bwMode="auto">
          <a:xfrm>
            <a:off x="0" y="43434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40747" name="Text Box 43"/>
          <p:cNvSpPr txBox="1">
            <a:spLocks noChangeArrowheads="1"/>
          </p:cNvSpPr>
          <p:nvPr/>
        </p:nvSpPr>
        <p:spPr bwMode="auto">
          <a:xfrm>
            <a:off x="0" y="5029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graphicFrame>
        <p:nvGraphicFramePr>
          <p:cNvPr id="840748" name="Object 44"/>
          <p:cNvGraphicFramePr>
            <a:graphicFrameLocks noChangeAspect="1"/>
          </p:cNvGraphicFramePr>
          <p:nvPr/>
        </p:nvGraphicFramePr>
        <p:xfrm>
          <a:off x="4089400" y="51371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4" name="Equation" r:id="rId22" imgW="317160" imgH="368280" progId="Equation.3">
                  <p:embed/>
                </p:oleObj>
              </mc:Choice>
              <mc:Fallback>
                <p:oleObj name="Equation" r:id="rId22" imgW="31716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1371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49" name="Object 45"/>
          <p:cNvGraphicFramePr>
            <a:graphicFrameLocks noChangeAspect="1"/>
          </p:cNvGraphicFramePr>
          <p:nvPr/>
        </p:nvGraphicFramePr>
        <p:xfrm>
          <a:off x="2895600" y="5181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5" name="Equation" r:id="rId23" imgW="241200" imgH="279360" progId="Equation.3">
                  <p:embed/>
                </p:oleObj>
              </mc:Choice>
              <mc:Fallback>
                <p:oleObj name="Equation" r:id="rId23" imgW="241200" imgH="2793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0" name="Object 46"/>
          <p:cNvGraphicFramePr>
            <a:graphicFrameLocks noChangeAspect="1"/>
          </p:cNvGraphicFramePr>
          <p:nvPr/>
        </p:nvGraphicFramePr>
        <p:xfrm>
          <a:off x="35052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6"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1" name="Object 47"/>
          <p:cNvGraphicFramePr>
            <a:graphicFrameLocks noChangeAspect="1"/>
          </p:cNvGraphicFramePr>
          <p:nvPr/>
        </p:nvGraphicFramePr>
        <p:xfrm>
          <a:off x="2895600" y="44958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7" name="Equation" r:id="rId25" imgW="304560" imgH="393480" progId="Equation.3">
                  <p:embed/>
                </p:oleObj>
              </mc:Choice>
              <mc:Fallback>
                <p:oleObj name="Equation" r:id="rId25" imgW="304560" imgH="393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2" name="Object 48"/>
          <p:cNvGraphicFramePr>
            <a:graphicFrameLocks noChangeAspect="1"/>
          </p:cNvGraphicFramePr>
          <p:nvPr/>
        </p:nvGraphicFramePr>
        <p:xfrm>
          <a:off x="3505200" y="4572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8" name="Equation" r:id="rId26" imgW="228600" imgH="279360" progId="Equation.3">
                  <p:embed/>
                </p:oleObj>
              </mc:Choice>
              <mc:Fallback>
                <p:oleObj name="Equation" r:id="rId26" imgW="2286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3" name="Object 49"/>
          <p:cNvGraphicFramePr>
            <a:graphicFrameLocks noChangeAspect="1"/>
          </p:cNvGraphicFramePr>
          <p:nvPr/>
        </p:nvGraphicFramePr>
        <p:xfrm>
          <a:off x="4114800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69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4" name="Object 50"/>
          <p:cNvGraphicFramePr>
            <a:graphicFrameLocks noChangeAspect="1"/>
          </p:cNvGraphicFramePr>
          <p:nvPr/>
        </p:nvGraphicFramePr>
        <p:xfrm>
          <a:off x="4724400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0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5" name="Object 51"/>
          <p:cNvGraphicFramePr>
            <a:graphicFrameLocks noChangeAspect="1"/>
          </p:cNvGraphicFramePr>
          <p:nvPr/>
        </p:nvGraphicFramePr>
        <p:xfrm>
          <a:off x="4724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1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6" name="Object 52"/>
          <p:cNvGraphicFramePr>
            <a:graphicFrameLocks noChangeAspect="1"/>
          </p:cNvGraphicFramePr>
          <p:nvPr/>
        </p:nvGraphicFramePr>
        <p:xfrm>
          <a:off x="5410200" y="44958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2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58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7" name="Object 53"/>
          <p:cNvGraphicFramePr>
            <a:graphicFrameLocks noChangeAspect="1"/>
          </p:cNvGraphicFramePr>
          <p:nvPr/>
        </p:nvGraphicFramePr>
        <p:xfrm>
          <a:off x="5410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3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8" name="Object 54"/>
          <p:cNvGraphicFramePr>
            <a:graphicFrameLocks noChangeAspect="1"/>
          </p:cNvGraphicFramePr>
          <p:nvPr/>
        </p:nvGraphicFramePr>
        <p:xfrm>
          <a:off x="3429000" y="5943600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4" name="Equation" r:id="rId32" imgW="520560" imgH="672840" progId="Equation.3">
                  <p:embed/>
                </p:oleObj>
              </mc:Choice>
              <mc:Fallback>
                <p:oleObj name="Equation" r:id="rId32" imgW="520560" imgH="6728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3600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59" name="Text Box 55"/>
          <p:cNvSpPr txBox="1">
            <a:spLocks noChangeArrowheads="1"/>
          </p:cNvSpPr>
          <p:nvPr/>
        </p:nvSpPr>
        <p:spPr bwMode="auto">
          <a:xfrm>
            <a:off x="2362200" y="4572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40760" name="Text Box 56"/>
          <p:cNvSpPr txBox="1">
            <a:spLocks noChangeArrowheads="1"/>
          </p:cNvSpPr>
          <p:nvPr/>
        </p:nvSpPr>
        <p:spPr bwMode="auto">
          <a:xfrm>
            <a:off x="7010400" y="9906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40761" name="Text Box 57"/>
          <p:cNvSpPr txBox="1">
            <a:spLocks noChangeArrowheads="1"/>
          </p:cNvSpPr>
          <p:nvPr/>
        </p:nvSpPr>
        <p:spPr bwMode="auto">
          <a:xfrm>
            <a:off x="533400" y="9144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40762" name="Text Box 58"/>
          <p:cNvSpPr txBox="1">
            <a:spLocks noChangeArrowheads="1"/>
          </p:cNvSpPr>
          <p:nvPr/>
        </p:nvSpPr>
        <p:spPr bwMode="auto">
          <a:xfrm>
            <a:off x="6781800" y="44958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40763" name="Text Box 59"/>
          <p:cNvSpPr txBox="1">
            <a:spLocks noChangeArrowheads="1"/>
          </p:cNvSpPr>
          <p:nvPr/>
        </p:nvSpPr>
        <p:spPr bwMode="auto">
          <a:xfrm>
            <a:off x="1752600" y="365760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40764" name="Line 60"/>
          <p:cNvSpPr>
            <a:spLocks noChangeShapeType="1"/>
          </p:cNvSpPr>
          <p:nvPr/>
        </p:nvSpPr>
        <p:spPr bwMode="auto">
          <a:xfrm flipV="1">
            <a:off x="4267200" y="914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0B43-5D10-4837-A040-4AF15433803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41730" name="Oval 2"/>
          <p:cNvSpPr>
            <a:spLocks noChangeArrowheads="1"/>
          </p:cNvSpPr>
          <p:nvPr/>
        </p:nvSpPr>
        <p:spPr bwMode="auto">
          <a:xfrm>
            <a:off x="2438400" y="4418013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1731" name="Line 3"/>
          <p:cNvSpPr>
            <a:spLocks noChangeShapeType="1"/>
          </p:cNvSpPr>
          <p:nvPr/>
        </p:nvSpPr>
        <p:spPr bwMode="auto">
          <a:xfrm>
            <a:off x="3200400" y="479901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1732" name="Oval 4"/>
          <p:cNvSpPr>
            <a:spLocks noChangeArrowheads="1"/>
          </p:cNvSpPr>
          <p:nvPr/>
        </p:nvSpPr>
        <p:spPr bwMode="auto">
          <a:xfrm>
            <a:off x="6553200" y="4418013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21376"/>
              </p:ext>
            </p:extLst>
          </p:nvPr>
        </p:nvGraphicFramePr>
        <p:xfrm>
          <a:off x="2520950" y="4419600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0" name="Equation" r:id="rId3" imgW="520560" imgH="672840" progId="Equation.3">
                  <p:embed/>
                </p:oleObj>
              </mc:Choice>
              <mc:Fallback>
                <p:oleObj name="Equation" r:id="rId3" imgW="520560" imgH="672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419600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52604"/>
              </p:ext>
            </p:extLst>
          </p:nvPr>
        </p:nvGraphicFramePr>
        <p:xfrm>
          <a:off x="6702425" y="4419600"/>
          <a:ext cx="5445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1" name="Equation" r:id="rId5" imgW="545760" imgH="672840" progId="Equation.3">
                  <p:embed/>
                </p:oleObj>
              </mc:Choice>
              <mc:Fallback>
                <p:oleObj name="Equation" r:id="rId5" imgW="545760" imgH="672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4419600"/>
                        <a:ext cx="5445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7111"/>
              </p:ext>
            </p:extLst>
          </p:nvPr>
        </p:nvGraphicFramePr>
        <p:xfrm>
          <a:off x="3365500" y="4265613"/>
          <a:ext cx="3111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2" name="Equation" r:id="rId7" imgW="3111480" imgH="482400" progId="Equation.3">
                  <p:embed/>
                </p:oleObj>
              </mc:Choice>
              <mc:Fallback>
                <p:oleObj name="Equation" r:id="rId7" imgW="31114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265613"/>
                        <a:ext cx="31115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2286000" y="152400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41737" name="Text Box 9"/>
          <p:cNvSpPr txBox="1">
            <a:spLocks noChangeArrowheads="1"/>
          </p:cNvSpPr>
          <p:nvPr/>
        </p:nvSpPr>
        <p:spPr bwMode="auto">
          <a:xfrm>
            <a:off x="0" y="4418013"/>
            <a:ext cx="1963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sp>
        <p:nvSpPr>
          <p:cNvPr id="841738" name="Text Box 10"/>
          <p:cNvSpPr txBox="1">
            <a:spLocks noChangeArrowheads="1"/>
          </p:cNvSpPr>
          <p:nvPr/>
        </p:nvSpPr>
        <p:spPr bwMode="auto">
          <a:xfrm>
            <a:off x="517525" y="254000"/>
            <a:ext cx="299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At the border:</a:t>
            </a:r>
          </a:p>
        </p:txBody>
      </p:sp>
      <p:sp>
        <p:nvSpPr>
          <p:cNvPr id="841739" name="Oval 11"/>
          <p:cNvSpPr>
            <a:spLocks noChangeArrowheads="1"/>
          </p:cNvSpPr>
          <p:nvPr/>
        </p:nvSpPr>
        <p:spPr bwMode="auto">
          <a:xfrm>
            <a:off x="2438400" y="2665413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1740" name="Line 12"/>
          <p:cNvSpPr>
            <a:spLocks noChangeShapeType="1"/>
          </p:cNvSpPr>
          <p:nvPr/>
        </p:nvSpPr>
        <p:spPr bwMode="auto">
          <a:xfrm>
            <a:off x="3200400" y="304641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1741" name="Oval 13"/>
          <p:cNvSpPr>
            <a:spLocks noChangeArrowheads="1"/>
          </p:cNvSpPr>
          <p:nvPr/>
        </p:nvSpPr>
        <p:spPr bwMode="auto">
          <a:xfrm>
            <a:off x="6553200" y="2665413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1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08217"/>
              </p:ext>
            </p:extLst>
          </p:nvPr>
        </p:nvGraphicFramePr>
        <p:xfrm>
          <a:off x="2509838" y="2667000"/>
          <a:ext cx="5445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3" name="Equation" r:id="rId9" imgW="545760" imgH="672840" progId="Equation.3">
                  <p:embed/>
                </p:oleObj>
              </mc:Choice>
              <mc:Fallback>
                <p:oleObj name="Equation" r:id="rId9" imgW="545760" imgH="672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667000"/>
                        <a:ext cx="54451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3823"/>
              </p:ext>
            </p:extLst>
          </p:nvPr>
        </p:nvGraphicFramePr>
        <p:xfrm>
          <a:off x="6713538" y="2667000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4" name="Equation" r:id="rId10" imgW="520560" imgH="672840" progId="Equation.3">
                  <p:embed/>
                </p:oleObj>
              </mc:Choice>
              <mc:Fallback>
                <p:oleObj name="Equation" r:id="rId10" imgW="520560" imgH="672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2667000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24624"/>
              </p:ext>
            </p:extLst>
          </p:nvPr>
        </p:nvGraphicFramePr>
        <p:xfrm>
          <a:off x="3365500" y="2513013"/>
          <a:ext cx="3111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5" name="Equation" r:id="rId11" imgW="3111480" imgH="482400" progId="Equation.3">
                  <p:embed/>
                </p:oleObj>
              </mc:Choice>
              <mc:Fallback>
                <p:oleObj name="Equation" r:id="rId11" imgW="311148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513013"/>
                        <a:ext cx="31115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1745" name="Text Box 17"/>
          <p:cNvSpPr txBox="1">
            <a:spLocks noChangeArrowheads="1"/>
          </p:cNvSpPr>
          <p:nvPr/>
        </p:nvSpPr>
        <p:spPr bwMode="auto">
          <a:xfrm>
            <a:off x="0" y="2665413"/>
            <a:ext cx="2132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B366-4827-46AA-90E2-E7FD62BEA25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42754" name="Line 2"/>
          <p:cNvSpPr>
            <a:spLocks noChangeShapeType="1"/>
          </p:cNvSpPr>
          <p:nvPr/>
        </p:nvSpPr>
        <p:spPr bwMode="auto">
          <a:xfrm>
            <a:off x="2438400" y="1143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55" name="Line 3"/>
          <p:cNvSpPr>
            <a:spLocks noChangeShapeType="1"/>
          </p:cNvSpPr>
          <p:nvPr/>
        </p:nvSpPr>
        <p:spPr bwMode="auto">
          <a:xfrm>
            <a:off x="2438400" y="2362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56" name="Line 4"/>
          <p:cNvSpPr>
            <a:spLocks noChangeShapeType="1"/>
          </p:cNvSpPr>
          <p:nvPr/>
        </p:nvSpPr>
        <p:spPr bwMode="auto">
          <a:xfrm>
            <a:off x="24384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57" name="Line 5"/>
          <p:cNvSpPr>
            <a:spLocks noChangeShapeType="1"/>
          </p:cNvSpPr>
          <p:nvPr/>
        </p:nvSpPr>
        <p:spPr bwMode="auto">
          <a:xfrm>
            <a:off x="30480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58" name="Line 6"/>
          <p:cNvSpPr>
            <a:spLocks noChangeShapeType="1"/>
          </p:cNvSpPr>
          <p:nvPr/>
        </p:nvSpPr>
        <p:spPr bwMode="auto">
          <a:xfrm>
            <a:off x="42672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59" name="Line 7"/>
          <p:cNvSpPr>
            <a:spLocks noChangeShapeType="1"/>
          </p:cNvSpPr>
          <p:nvPr/>
        </p:nvSpPr>
        <p:spPr bwMode="auto">
          <a:xfrm>
            <a:off x="48768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60" name="Line 8"/>
          <p:cNvSpPr>
            <a:spLocks noChangeShapeType="1"/>
          </p:cNvSpPr>
          <p:nvPr/>
        </p:nvSpPr>
        <p:spPr bwMode="auto">
          <a:xfrm>
            <a:off x="54864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61" name="Text Box 9"/>
          <p:cNvSpPr txBox="1">
            <a:spLocks noChangeArrowheads="1"/>
          </p:cNvSpPr>
          <p:nvPr/>
        </p:nvSpPr>
        <p:spPr bwMode="auto">
          <a:xfrm>
            <a:off x="7086600" y="12192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42762" name="Line 10"/>
          <p:cNvSpPr>
            <a:spLocks noChangeShapeType="1"/>
          </p:cNvSpPr>
          <p:nvPr/>
        </p:nvSpPr>
        <p:spPr bwMode="auto">
          <a:xfrm flipV="1">
            <a:off x="28194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63" name="Text Box 11"/>
          <p:cNvSpPr txBox="1">
            <a:spLocks noChangeArrowheads="1"/>
          </p:cNvSpPr>
          <p:nvPr/>
        </p:nvSpPr>
        <p:spPr bwMode="auto">
          <a:xfrm>
            <a:off x="1981200" y="0"/>
            <a:ext cx="538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42764" name="Line 12"/>
          <p:cNvSpPr>
            <a:spLocks noChangeShapeType="1"/>
          </p:cNvSpPr>
          <p:nvPr/>
        </p:nvSpPr>
        <p:spPr bwMode="auto">
          <a:xfrm>
            <a:off x="2438400" y="175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65" name="Line 13"/>
          <p:cNvSpPr>
            <a:spLocks noChangeShapeType="1"/>
          </p:cNvSpPr>
          <p:nvPr/>
        </p:nvSpPr>
        <p:spPr bwMode="auto">
          <a:xfrm>
            <a:off x="36576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66" name="Line 14"/>
          <p:cNvSpPr>
            <a:spLocks noChangeShapeType="1"/>
          </p:cNvSpPr>
          <p:nvPr/>
        </p:nvSpPr>
        <p:spPr bwMode="auto">
          <a:xfrm>
            <a:off x="6096000" y="114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2767" name="Object 15"/>
          <p:cNvGraphicFramePr>
            <a:graphicFrameLocks noChangeAspect="1"/>
          </p:cNvGraphicFramePr>
          <p:nvPr/>
        </p:nvGraphicFramePr>
        <p:xfrm>
          <a:off x="2667000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16" name="Equation" r:id="rId3" imgW="253800" imgH="380880" progId="Equation.3">
                  <p:embed/>
                </p:oleObj>
              </mc:Choice>
              <mc:Fallback>
                <p:oleObj name="Equation" r:id="rId3" imgW="253800" imgH="380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68" name="Object 16"/>
          <p:cNvGraphicFramePr>
            <a:graphicFrameLocks noChangeAspect="1"/>
          </p:cNvGraphicFramePr>
          <p:nvPr/>
        </p:nvGraphicFramePr>
        <p:xfrm>
          <a:off x="2667000" y="190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17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69" name="Text Box 17"/>
          <p:cNvSpPr txBox="1">
            <a:spLocks noChangeArrowheads="1"/>
          </p:cNvSpPr>
          <p:nvPr/>
        </p:nvSpPr>
        <p:spPr bwMode="auto">
          <a:xfrm>
            <a:off x="304800" y="10668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42770" name="Text Box 18"/>
          <p:cNvSpPr txBox="1">
            <a:spLocks noChangeArrowheads="1"/>
          </p:cNvSpPr>
          <p:nvPr/>
        </p:nvSpPr>
        <p:spPr bwMode="auto">
          <a:xfrm>
            <a:off x="304800" y="17526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graphicFrame>
        <p:nvGraphicFramePr>
          <p:cNvPr id="842771" name="Object 19"/>
          <p:cNvGraphicFramePr>
            <a:graphicFrameLocks noChangeAspect="1"/>
          </p:cNvGraphicFramePr>
          <p:nvPr/>
        </p:nvGraphicFramePr>
        <p:xfrm>
          <a:off x="4394200" y="18605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18" name="Equation" r:id="rId6" imgW="317160" imgH="368280" progId="Equation.3">
                  <p:embed/>
                </p:oleObj>
              </mc:Choice>
              <mc:Fallback>
                <p:oleObj name="Equation" r:id="rId6" imgW="31716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605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2" name="Object 20"/>
          <p:cNvGraphicFramePr>
            <a:graphicFrameLocks noChangeAspect="1"/>
          </p:cNvGraphicFramePr>
          <p:nvPr/>
        </p:nvGraphicFramePr>
        <p:xfrm>
          <a:off x="3200400" y="1905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19"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3" name="Object 21"/>
          <p:cNvGraphicFramePr>
            <a:graphicFrameLocks noChangeAspect="1"/>
          </p:cNvGraphicFramePr>
          <p:nvPr/>
        </p:nvGraphicFramePr>
        <p:xfrm>
          <a:off x="38100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0"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4" name="Object 22"/>
          <p:cNvGraphicFramePr>
            <a:graphicFrameLocks noChangeAspect="1"/>
          </p:cNvGraphicFramePr>
          <p:nvPr/>
        </p:nvGraphicFramePr>
        <p:xfrm>
          <a:off x="3200400" y="12192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1" name="Equation" r:id="rId12" imgW="304560" imgH="393480" progId="Equation.3">
                  <p:embed/>
                </p:oleObj>
              </mc:Choice>
              <mc:Fallback>
                <p:oleObj name="Equation" r:id="rId12" imgW="30456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5" name="Object 23"/>
          <p:cNvGraphicFramePr>
            <a:graphicFrameLocks noChangeAspect="1"/>
          </p:cNvGraphicFramePr>
          <p:nvPr/>
        </p:nvGraphicFramePr>
        <p:xfrm>
          <a:off x="3810000" y="1295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2" name="Equation" r:id="rId14" imgW="228600" imgH="279360" progId="Equation.3">
                  <p:embed/>
                </p:oleObj>
              </mc:Choice>
              <mc:Fallback>
                <p:oleObj name="Equation" r:id="rId14" imgW="2286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6" name="Object 24"/>
          <p:cNvGraphicFramePr>
            <a:graphicFrameLocks noChangeAspect="1"/>
          </p:cNvGraphicFramePr>
          <p:nvPr/>
        </p:nvGraphicFramePr>
        <p:xfrm>
          <a:off x="4419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3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7" name="Object 25"/>
          <p:cNvGraphicFramePr>
            <a:graphicFrameLocks noChangeAspect="1"/>
          </p:cNvGraphicFramePr>
          <p:nvPr/>
        </p:nvGraphicFramePr>
        <p:xfrm>
          <a:off x="50292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4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8" name="Object 26"/>
          <p:cNvGraphicFramePr>
            <a:graphicFrameLocks noChangeAspect="1"/>
          </p:cNvGraphicFramePr>
          <p:nvPr/>
        </p:nvGraphicFramePr>
        <p:xfrm>
          <a:off x="5029200" y="1905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5" name="Equation" r:id="rId19" imgW="253800" imgH="368280" progId="Equation.3">
                  <p:embed/>
                </p:oleObj>
              </mc:Choice>
              <mc:Fallback>
                <p:oleObj name="Equation" r:id="rId19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05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9" name="Object 27"/>
          <p:cNvGraphicFramePr>
            <a:graphicFrameLocks noChangeAspect="1"/>
          </p:cNvGraphicFramePr>
          <p:nvPr/>
        </p:nvGraphicFramePr>
        <p:xfrm>
          <a:off x="5715000" y="12192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6"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192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80" name="Object 28"/>
          <p:cNvGraphicFramePr>
            <a:graphicFrameLocks noChangeAspect="1"/>
          </p:cNvGraphicFramePr>
          <p:nvPr/>
        </p:nvGraphicFramePr>
        <p:xfrm>
          <a:off x="5715000" y="1905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7"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81" name="Object 29"/>
          <p:cNvGraphicFramePr>
            <a:graphicFrameLocks noChangeAspect="1"/>
          </p:cNvGraphicFramePr>
          <p:nvPr/>
        </p:nvGraphicFramePr>
        <p:xfrm>
          <a:off x="2743200" y="2590800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8" name="Equation" r:id="rId22" imgW="520560" imgH="672840" progId="Equation.3">
                  <p:embed/>
                </p:oleObj>
              </mc:Choice>
              <mc:Fallback>
                <p:oleObj name="Equation" r:id="rId22" imgW="520560" imgH="6728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82" name="Line 30"/>
          <p:cNvSpPr>
            <a:spLocks noChangeShapeType="1"/>
          </p:cNvSpPr>
          <p:nvPr/>
        </p:nvSpPr>
        <p:spPr bwMode="auto">
          <a:xfrm>
            <a:off x="2362200" y="4038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3" name="Line 31"/>
          <p:cNvSpPr>
            <a:spLocks noChangeShapeType="1"/>
          </p:cNvSpPr>
          <p:nvPr/>
        </p:nvSpPr>
        <p:spPr bwMode="auto">
          <a:xfrm>
            <a:off x="2362200" y="5257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4" name="Line 32"/>
          <p:cNvSpPr>
            <a:spLocks noChangeShapeType="1"/>
          </p:cNvSpPr>
          <p:nvPr/>
        </p:nvSpPr>
        <p:spPr bwMode="auto">
          <a:xfrm>
            <a:off x="23622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5" name="Line 33"/>
          <p:cNvSpPr>
            <a:spLocks noChangeShapeType="1"/>
          </p:cNvSpPr>
          <p:nvPr/>
        </p:nvSpPr>
        <p:spPr bwMode="auto">
          <a:xfrm>
            <a:off x="29718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6" name="Line 34"/>
          <p:cNvSpPr>
            <a:spLocks noChangeShapeType="1"/>
          </p:cNvSpPr>
          <p:nvPr/>
        </p:nvSpPr>
        <p:spPr bwMode="auto">
          <a:xfrm>
            <a:off x="41910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7" name="Line 35"/>
          <p:cNvSpPr>
            <a:spLocks noChangeShapeType="1"/>
          </p:cNvSpPr>
          <p:nvPr/>
        </p:nvSpPr>
        <p:spPr bwMode="auto">
          <a:xfrm>
            <a:off x="48006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8" name="Line 36"/>
          <p:cNvSpPr>
            <a:spLocks noChangeShapeType="1"/>
          </p:cNvSpPr>
          <p:nvPr/>
        </p:nvSpPr>
        <p:spPr bwMode="auto">
          <a:xfrm>
            <a:off x="54102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89" name="Text Box 37"/>
          <p:cNvSpPr txBox="1">
            <a:spLocks noChangeArrowheads="1"/>
          </p:cNvSpPr>
          <p:nvPr/>
        </p:nvSpPr>
        <p:spPr bwMode="auto">
          <a:xfrm>
            <a:off x="6934200" y="41148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.........</a:t>
            </a:r>
          </a:p>
        </p:txBody>
      </p:sp>
      <p:sp>
        <p:nvSpPr>
          <p:cNvPr id="842790" name="Line 38"/>
          <p:cNvSpPr>
            <a:spLocks noChangeShapeType="1"/>
          </p:cNvSpPr>
          <p:nvPr/>
        </p:nvSpPr>
        <p:spPr bwMode="auto">
          <a:xfrm flipV="1">
            <a:off x="3276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91" name="Line 39"/>
          <p:cNvSpPr>
            <a:spLocks noChangeShapeType="1"/>
          </p:cNvSpPr>
          <p:nvPr/>
        </p:nvSpPr>
        <p:spPr bwMode="auto">
          <a:xfrm>
            <a:off x="2362200" y="4648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92" name="Line 40"/>
          <p:cNvSpPr>
            <a:spLocks noChangeShapeType="1"/>
          </p:cNvSpPr>
          <p:nvPr/>
        </p:nvSpPr>
        <p:spPr bwMode="auto">
          <a:xfrm>
            <a:off x="35814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2793" name="Line 41"/>
          <p:cNvSpPr>
            <a:spLocks noChangeShapeType="1"/>
          </p:cNvSpPr>
          <p:nvPr/>
        </p:nvSpPr>
        <p:spPr bwMode="auto">
          <a:xfrm>
            <a:off x="6019800" y="4038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2794" name="Object 42"/>
          <p:cNvGraphicFramePr>
            <a:graphicFrameLocks noChangeAspect="1"/>
          </p:cNvGraphicFramePr>
          <p:nvPr/>
        </p:nvGraphicFramePr>
        <p:xfrm>
          <a:off x="2590800" y="4114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29"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95" name="Object 43"/>
          <p:cNvGraphicFramePr>
            <a:graphicFrameLocks noChangeAspect="1"/>
          </p:cNvGraphicFramePr>
          <p:nvPr/>
        </p:nvGraphicFramePr>
        <p:xfrm>
          <a:off x="2590800" y="480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0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96" name="Text Box 44"/>
          <p:cNvSpPr txBox="1">
            <a:spLocks noChangeArrowheads="1"/>
          </p:cNvSpPr>
          <p:nvPr/>
        </p:nvSpPr>
        <p:spPr bwMode="auto">
          <a:xfrm>
            <a:off x="228600" y="39624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part</a:t>
            </a:r>
          </a:p>
        </p:txBody>
      </p:sp>
      <p:sp>
        <p:nvSpPr>
          <p:cNvPr id="842797" name="Text Box 45"/>
          <p:cNvSpPr txBox="1">
            <a:spLocks noChangeArrowheads="1"/>
          </p:cNvSpPr>
          <p:nvPr/>
        </p:nvSpPr>
        <p:spPr bwMode="auto">
          <a:xfrm>
            <a:off x="228600" y="4648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part</a:t>
            </a:r>
          </a:p>
        </p:txBody>
      </p:sp>
      <p:graphicFrame>
        <p:nvGraphicFramePr>
          <p:cNvPr id="842798" name="Object 46"/>
          <p:cNvGraphicFramePr>
            <a:graphicFrameLocks noChangeAspect="1"/>
          </p:cNvGraphicFramePr>
          <p:nvPr/>
        </p:nvGraphicFramePr>
        <p:xfrm>
          <a:off x="4318000" y="47561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1"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7561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99" name="Object 47"/>
          <p:cNvGraphicFramePr>
            <a:graphicFrameLocks noChangeAspect="1"/>
          </p:cNvGraphicFramePr>
          <p:nvPr/>
        </p:nvGraphicFramePr>
        <p:xfrm>
          <a:off x="3124200" y="480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2" name="Equation" r:id="rId27" imgW="241200" imgH="279360" progId="Equation.3">
                  <p:embed/>
                </p:oleObj>
              </mc:Choice>
              <mc:Fallback>
                <p:oleObj name="Equation" r:id="rId27" imgW="241200" imgH="2793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0" name="Object 48"/>
          <p:cNvGraphicFramePr>
            <a:graphicFrameLocks noChangeAspect="1"/>
          </p:cNvGraphicFramePr>
          <p:nvPr/>
        </p:nvGraphicFramePr>
        <p:xfrm>
          <a:off x="3733800" y="472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3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24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1" name="Object 49"/>
          <p:cNvGraphicFramePr>
            <a:graphicFrameLocks noChangeAspect="1"/>
          </p:cNvGraphicFramePr>
          <p:nvPr/>
        </p:nvGraphicFramePr>
        <p:xfrm>
          <a:off x="3124200" y="41148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4" name="Equation" r:id="rId29" imgW="304560" imgH="393480" progId="Equation.3">
                  <p:embed/>
                </p:oleObj>
              </mc:Choice>
              <mc:Fallback>
                <p:oleObj name="Equation" r:id="rId29" imgW="30456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2" name="Object 50"/>
          <p:cNvGraphicFramePr>
            <a:graphicFrameLocks noChangeAspect="1"/>
          </p:cNvGraphicFramePr>
          <p:nvPr/>
        </p:nvGraphicFramePr>
        <p:xfrm>
          <a:off x="3733800" y="4191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5" name="Equation" r:id="rId30" imgW="228600" imgH="279360" progId="Equation.3">
                  <p:embed/>
                </p:oleObj>
              </mc:Choice>
              <mc:Fallback>
                <p:oleObj name="Equation" r:id="rId30" imgW="2286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3" name="Object 51"/>
          <p:cNvGraphicFramePr>
            <a:graphicFrameLocks noChangeAspect="1"/>
          </p:cNvGraphicFramePr>
          <p:nvPr/>
        </p:nvGraphicFramePr>
        <p:xfrm>
          <a:off x="43434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6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4" name="Object 52"/>
          <p:cNvGraphicFramePr>
            <a:graphicFrameLocks noChangeAspect="1"/>
          </p:cNvGraphicFramePr>
          <p:nvPr/>
        </p:nvGraphicFramePr>
        <p:xfrm>
          <a:off x="49530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7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5" name="Object 53"/>
          <p:cNvGraphicFramePr>
            <a:graphicFrameLocks noChangeAspect="1"/>
          </p:cNvGraphicFramePr>
          <p:nvPr/>
        </p:nvGraphicFramePr>
        <p:xfrm>
          <a:off x="4953000" y="480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6" name="Object 54"/>
          <p:cNvGraphicFramePr>
            <a:graphicFrameLocks noChangeAspect="1"/>
          </p:cNvGraphicFramePr>
          <p:nvPr/>
        </p:nvGraphicFramePr>
        <p:xfrm>
          <a:off x="5638800" y="41148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39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7" name="Object 55"/>
          <p:cNvGraphicFramePr>
            <a:graphicFrameLocks noChangeAspect="1"/>
          </p:cNvGraphicFramePr>
          <p:nvPr/>
        </p:nvGraphicFramePr>
        <p:xfrm>
          <a:off x="5638800" y="480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40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8" name="Object 56"/>
          <p:cNvGraphicFramePr>
            <a:graphicFrameLocks noChangeAspect="1"/>
          </p:cNvGraphicFramePr>
          <p:nvPr/>
        </p:nvGraphicFramePr>
        <p:xfrm>
          <a:off x="3124200" y="5486400"/>
          <a:ext cx="5445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41" name="Equation" r:id="rId36" imgW="545760" imgH="672840" progId="Equation.3">
                  <p:embed/>
                </p:oleObj>
              </mc:Choice>
              <mc:Fallback>
                <p:oleObj name="Equation" r:id="rId36" imgW="545760" imgH="6728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5445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809" name="Text Box 57"/>
          <p:cNvSpPr txBox="1">
            <a:spLocks noChangeArrowheads="1"/>
          </p:cNvSpPr>
          <p:nvPr/>
        </p:nvSpPr>
        <p:spPr bwMode="auto">
          <a:xfrm>
            <a:off x="37338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42810" name="Text Box 58"/>
          <p:cNvSpPr txBox="1">
            <a:spLocks noChangeArrowheads="1"/>
          </p:cNvSpPr>
          <p:nvPr/>
        </p:nvSpPr>
        <p:spPr bwMode="auto">
          <a:xfrm>
            <a:off x="3581400" y="3505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2</a:t>
            </a:r>
          </a:p>
        </p:txBody>
      </p:sp>
      <p:sp>
        <p:nvSpPr>
          <p:cNvPr id="842811" name="Text Box 59"/>
          <p:cNvSpPr txBox="1">
            <a:spLocks noChangeArrowheads="1"/>
          </p:cNvSpPr>
          <p:nvPr/>
        </p:nvSpPr>
        <p:spPr bwMode="auto">
          <a:xfrm>
            <a:off x="6096000" y="6019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E55-B0E4-4164-BE10-5DE6F27D66F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Off-Line Machine</a:t>
            </a:r>
          </a:p>
        </p:txBody>
      </p:sp>
      <p:sp>
        <p:nvSpPr>
          <p:cNvPr id="844803" name="Rectangle 3"/>
          <p:cNvSpPr>
            <a:spLocks noChangeArrowheads="1"/>
          </p:cNvSpPr>
          <p:nvPr/>
        </p:nvSpPr>
        <p:spPr bwMode="auto">
          <a:xfrm>
            <a:off x="2286000" y="3352800"/>
            <a:ext cx="3429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4804" name="Line 4"/>
          <p:cNvSpPr>
            <a:spLocks noChangeShapeType="1"/>
          </p:cNvSpPr>
          <p:nvPr/>
        </p:nvSpPr>
        <p:spPr bwMode="auto">
          <a:xfrm>
            <a:off x="1295400" y="571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4805" name="Line 5"/>
          <p:cNvSpPr>
            <a:spLocks noChangeShapeType="1"/>
          </p:cNvSpPr>
          <p:nvPr/>
        </p:nvSpPr>
        <p:spPr bwMode="auto">
          <a:xfrm>
            <a:off x="1295400" y="6248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4806" name="Line 6"/>
          <p:cNvSpPr>
            <a:spLocks noChangeShapeType="1"/>
          </p:cNvSpPr>
          <p:nvPr/>
        </p:nvSpPr>
        <p:spPr bwMode="auto">
          <a:xfrm>
            <a:off x="17526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07" name="Line 7"/>
          <p:cNvSpPr>
            <a:spLocks noChangeShapeType="1"/>
          </p:cNvSpPr>
          <p:nvPr/>
        </p:nvSpPr>
        <p:spPr bwMode="auto">
          <a:xfrm>
            <a:off x="22860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08" name="Line 8"/>
          <p:cNvSpPr>
            <a:spLocks noChangeShapeType="1"/>
          </p:cNvSpPr>
          <p:nvPr/>
        </p:nvSpPr>
        <p:spPr bwMode="auto">
          <a:xfrm>
            <a:off x="28194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09" name="Line 9"/>
          <p:cNvSpPr>
            <a:spLocks noChangeShapeType="1"/>
          </p:cNvSpPr>
          <p:nvPr/>
        </p:nvSpPr>
        <p:spPr bwMode="auto">
          <a:xfrm>
            <a:off x="33528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0" name="Line 10"/>
          <p:cNvSpPr>
            <a:spLocks noChangeShapeType="1"/>
          </p:cNvSpPr>
          <p:nvPr/>
        </p:nvSpPr>
        <p:spPr bwMode="auto">
          <a:xfrm>
            <a:off x="38862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1" name="Line 11"/>
          <p:cNvSpPr>
            <a:spLocks noChangeShapeType="1"/>
          </p:cNvSpPr>
          <p:nvPr/>
        </p:nvSpPr>
        <p:spPr bwMode="auto">
          <a:xfrm>
            <a:off x="44196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2" name="Line 12"/>
          <p:cNvSpPr>
            <a:spLocks noChangeShapeType="1"/>
          </p:cNvSpPr>
          <p:nvPr/>
        </p:nvSpPr>
        <p:spPr bwMode="auto">
          <a:xfrm>
            <a:off x="49530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3" name="Line 13"/>
          <p:cNvSpPr>
            <a:spLocks noChangeShapeType="1"/>
          </p:cNvSpPr>
          <p:nvPr/>
        </p:nvSpPr>
        <p:spPr bwMode="auto">
          <a:xfrm>
            <a:off x="54864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4" name="Line 14"/>
          <p:cNvSpPr>
            <a:spLocks noChangeShapeType="1"/>
          </p:cNvSpPr>
          <p:nvPr/>
        </p:nvSpPr>
        <p:spPr bwMode="auto">
          <a:xfrm>
            <a:off x="60198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5" name="Line 15"/>
          <p:cNvSpPr>
            <a:spLocks noChangeShapeType="1"/>
          </p:cNvSpPr>
          <p:nvPr/>
        </p:nvSpPr>
        <p:spPr bwMode="auto">
          <a:xfrm>
            <a:off x="65532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6" name="Line 16"/>
          <p:cNvSpPr>
            <a:spLocks noChangeShapeType="1"/>
          </p:cNvSpPr>
          <p:nvPr/>
        </p:nvSpPr>
        <p:spPr bwMode="auto">
          <a:xfrm>
            <a:off x="2209800" y="1752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2209800" y="2286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4818" name="Line 18"/>
          <p:cNvSpPr>
            <a:spLocks noChangeShapeType="1"/>
          </p:cNvSpPr>
          <p:nvPr/>
        </p:nvSpPr>
        <p:spPr bwMode="auto">
          <a:xfrm>
            <a:off x="22098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19" name="Line 19"/>
          <p:cNvSpPr>
            <a:spLocks noChangeShapeType="1"/>
          </p:cNvSpPr>
          <p:nvPr/>
        </p:nvSpPr>
        <p:spPr bwMode="auto">
          <a:xfrm>
            <a:off x="27432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0" name="Line 20"/>
          <p:cNvSpPr>
            <a:spLocks noChangeShapeType="1"/>
          </p:cNvSpPr>
          <p:nvPr/>
        </p:nvSpPr>
        <p:spPr bwMode="auto">
          <a:xfrm>
            <a:off x="3276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1" name="Line 21"/>
          <p:cNvSpPr>
            <a:spLocks noChangeShapeType="1"/>
          </p:cNvSpPr>
          <p:nvPr/>
        </p:nvSpPr>
        <p:spPr bwMode="auto">
          <a:xfrm>
            <a:off x="38100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2" name="Line 22"/>
          <p:cNvSpPr>
            <a:spLocks noChangeShapeType="1"/>
          </p:cNvSpPr>
          <p:nvPr/>
        </p:nvSpPr>
        <p:spPr bwMode="auto">
          <a:xfrm>
            <a:off x="43434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3" name="Line 23"/>
          <p:cNvSpPr>
            <a:spLocks noChangeShapeType="1"/>
          </p:cNvSpPr>
          <p:nvPr/>
        </p:nvSpPr>
        <p:spPr bwMode="auto">
          <a:xfrm>
            <a:off x="48768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4" name="Line 24"/>
          <p:cNvSpPr>
            <a:spLocks noChangeShapeType="1"/>
          </p:cNvSpPr>
          <p:nvPr/>
        </p:nvSpPr>
        <p:spPr bwMode="auto">
          <a:xfrm>
            <a:off x="54102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5" name="Text Box 25"/>
          <p:cNvSpPr txBox="1">
            <a:spLocks noChangeArrowheads="1"/>
          </p:cNvSpPr>
          <p:nvPr/>
        </p:nvSpPr>
        <p:spPr bwMode="auto">
          <a:xfrm>
            <a:off x="2819400" y="3505200"/>
            <a:ext cx="250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844826" name="Line 26"/>
          <p:cNvSpPr>
            <a:spLocks noChangeShapeType="1"/>
          </p:cNvSpPr>
          <p:nvPr/>
        </p:nvSpPr>
        <p:spPr bwMode="auto">
          <a:xfrm>
            <a:off x="4114800" y="2286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7" name="Line 27"/>
          <p:cNvSpPr>
            <a:spLocks noChangeShapeType="1"/>
          </p:cNvSpPr>
          <p:nvPr/>
        </p:nvSpPr>
        <p:spPr bwMode="auto">
          <a:xfrm>
            <a:off x="4114800" y="4724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4828" name="Text Box 28"/>
          <p:cNvSpPr txBox="1">
            <a:spLocks noChangeArrowheads="1"/>
          </p:cNvSpPr>
          <p:nvPr/>
        </p:nvSpPr>
        <p:spPr bwMode="auto">
          <a:xfrm>
            <a:off x="1905000" y="11430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File</a:t>
            </a:r>
          </a:p>
        </p:txBody>
      </p:sp>
      <p:sp>
        <p:nvSpPr>
          <p:cNvPr id="844829" name="Text Box 29"/>
          <p:cNvSpPr txBox="1">
            <a:spLocks noChangeArrowheads="1"/>
          </p:cNvSpPr>
          <p:nvPr/>
        </p:nvSpPr>
        <p:spPr bwMode="auto">
          <a:xfrm>
            <a:off x="2895600" y="51054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844830" name="Text Box 30"/>
          <p:cNvSpPr txBox="1">
            <a:spLocks noChangeArrowheads="1"/>
          </p:cNvSpPr>
          <p:nvPr/>
        </p:nvSpPr>
        <p:spPr bwMode="auto">
          <a:xfrm>
            <a:off x="4114800" y="1143000"/>
            <a:ext cx="3246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read-only (once)</a:t>
            </a:r>
          </a:p>
        </p:txBody>
      </p:sp>
      <p:graphicFrame>
        <p:nvGraphicFramePr>
          <p:cNvPr id="844831" name="Object 31"/>
          <p:cNvGraphicFramePr>
            <a:graphicFrameLocks noChangeAspect="1"/>
          </p:cNvGraphicFramePr>
          <p:nvPr/>
        </p:nvGraphicFramePr>
        <p:xfrm>
          <a:off x="23622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2" name="Object 32"/>
          <p:cNvGraphicFramePr>
            <a:graphicFrameLocks noChangeAspect="1"/>
          </p:cNvGraphicFramePr>
          <p:nvPr/>
        </p:nvGraphicFramePr>
        <p:xfrm>
          <a:off x="28956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1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3" name="Object 33"/>
          <p:cNvGraphicFramePr>
            <a:graphicFrameLocks noChangeAspect="1"/>
          </p:cNvGraphicFramePr>
          <p:nvPr/>
        </p:nvGraphicFramePr>
        <p:xfrm>
          <a:off x="3435350" y="1884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2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1884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4" name="Object 34"/>
          <p:cNvGraphicFramePr>
            <a:graphicFrameLocks noChangeAspect="1"/>
          </p:cNvGraphicFramePr>
          <p:nvPr/>
        </p:nvGraphicFramePr>
        <p:xfrm>
          <a:off x="4038600" y="57912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3" name="Equation" r:id="rId9" imgW="304560" imgH="393480" progId="Equation.3">
                  <p:embed/>
                </p:oleObj>
              </mc:Choice>
              <mc:Fallback>
                <p:oleObj name="Equation" r:id="rId9" imgW="30456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912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5" name="Object 35"/>
          <p:cNvGraphicFramePr>
            <a:graphicFrameLocks noChangeAspect="1"/>
          </p:cNvGraphicFramePr>
          <p:nvPr/>
        </p:nvGraphicFramePr>
        <p:xfrm>
          <a:off x="4572000" y="5867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4" name="Equation" r:id="rId11" imgW="228600" imgH="279360" progId="Equation.3">
                  <p:embed/>
                </p:oleObj>
              </mc:Choice>
              <mc:Fallback>
                <p:oleObj name="Equation" r:id="rId11" imgW="2286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67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6" name="Object 36"/>
          <p:cNvGraphicFramePr>
            <a:graphicFrameLocks noChangeAspect="1"/>
          </p:cNvGraphicFramePr>
          <p:nvPr/>
        </p:nvGraphicFramePr>
        <p:xfrm>
          <a:off x="3498850" y="5802313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5" name="Equation" r:id="rId13" imgW="317160" imgH="368280" progId="Equation.3">
                  <p:embed/>
                </p:oleObj>
              </mc:Choice>
              <mc:Fallback>
                <p:oleObj name="Equation" r:id="rId13" imgW="31716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5802313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7" name="Object 37"/>
          <p:cNvGraphicFramePr>
            <a:graphicFrameLocks noChangeAspect="1"/>
          </p:cNvGraphicFramePr>
          <p:nvPr/>
        </p:nvGraphicFramePr>
        <p:xfrm>
          <a:off x="5105400" y="579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6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8" name="Object 38"/>
          <p:cNvGraphicFramePr>
            <a:graphicFrameLocks noChangeAspect="1"/>
          </p:cNvGraphicFramePr>
          <p:nvPr/>
        </p:nvGraphicFramePr>
        <p:xfrm>
          <a:off x="5638800" y="579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7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79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39" name="Object 39"/>
          <p:cNvGraphicFramePr>
            <a:graphicFrameLocks noChangeAspect="1"/>
          </p:cNvGraphicFramePr>
          <p:nvPr/>
        </p:nvGraphicFramePr>
        <p:xfrm>
          <a:off x="2971800" y="579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8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9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40" name="Object 40"/>
          <p:cNvGraphicFramePr>
            <a:graphicFrameLocks noChangeAspect="1"/>
          </p:cNvGraphicFramePr>
          <p:nvPr/>
        </p:nvGraphicFramePr>
        <p:xfrm>
          <a:off x="2438400" y="579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9" name="Equation" r:id="rId19" imgW="253800" imgH="368280" progId="Equation.3">
                  <p:embed/>
                </p:oleObj>
              </mc:Choice>
              <mc:Fallback>
                <p:oleObj name="Equation" r:id="rId19" imgW="25380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4841" name="Text Box 41"/>
          <p:cNvSpPr txBox="1">
            <a:spLocks noChangeArrowheads="1"/>
          </p:cNvSpPr>
          <p:nvPr/>
        </p:nvSpPr>
        <p:spPr bwMode="auto">
          <a:xfrm>
            <a:off x="4267200" y="5105400"/>
            <a:ext cx="2219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read-write</a:t>
            </a:r>
          </a:p>
        </p:txBody>
      </p:sp>
      <p:sp>
        <p:nvSpPr>
          <p:cNvPr id="844842" name="Text Box 42"/>
          <p:cNvSpPr txBox="1">
            <a:spLocks noChangeArrowheads="1"/>
          </p:cNvSpPr>
          <p:nvPr/>
        </p:nvSpPr>
        <p:spPr bwMode="auto">
          <a:xfrm>
            <a:off x="6172200" y="2057400"/>
            <a:ext cx="27797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 </a:t>
            </a:r>
          </a:p>
          <a:p>
            <a:r>
              <a:rPr lang="en-US"/>
              <a:t>Appears on </a:t>
            </a:r>
          </a:p>
          <a:p>
            <a:r>
              <a:rPr lang="en-US"/>
              <a:t>input file only</a:t>
            </a:r>
          </a:p>
        </p:txBody>
      </p:sp>
      <p:sp>
        <p:nvSpPr>
          <p:cNvPr id="844843" name="Text Box 43"/>
          <p:cNvSpPr txBox="1">
            <a:spLocks noChangeArrowheads="1"/>
          </p:cNvSpPr>
          <p:nvPr/>
        </p:nvSpPr>
        <p:spPr bwMode="auto">
          <a:xfrm>
            <a:off x="2667000" y="4114800"/>
            <a:ext cx="276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(state machine)</a:t>
            </a:r>
          </a:p>
        </p:txBody>
      </p:sp>
      <p:sp>
        <p:nvSpPr>
          <p:cNvPr id="844844" name="Text Box 44"/>
          <p:cNvSpPr txBox="1">
            <a:spLocks noChangeArrowheads="1"/>
          </p:cNvSpPr>
          <p:nvPr/>
        </p:nvSpPr>
        <p:spPr bwMode="auto">
          <a:xfrm>
            <a:off x="1355725" y="23114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DD7-45FC-487A-9C91-4164BA1E431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5199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Off-Line machines</a:t>
            </a:r>
          </a:p>
          <a:p>
            <a:r>
              <a:rPr lang="en-US"/>
              <a:t>have the same power with </a:t>
            </a:r>
          </a:p>
          <a:p>
            <a:r>
              <a:rPr lang="en-US"/>
              <a:t>Standard Turing machines</a:t>
            </a:r>
          </a:p>
        </p:txBody>
      </p:sp>
      <p:sp>
        <p:nvSpPr>
          <p:cNvPr id="893955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93957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732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Off-Line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893958" name="Text Box 6"/>
          <p:cNvSpPr txBox="1">
            <a:spLocks noChangeArrowheads="1"/>
          </p:cNvSpPr>
          <p:nvPr/>
        </p:nvSpPr>
        <p:spPr bwMode="auto">
          <a:xfrm>
            <a:off x="1752600" y="4953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93959" name="Text Box 7"/>
          <p:cNvSpPr txBox="1">
            <a:spLocks noChangeArrowheads="1"/>
          </p:cNvSpPr>
          <p:nvPr/>
        </p:nvSpPr>
        <p:spPr bwMode="auto">
          <a:xfrm>
            <a:off x="2209800" y="4953000"/>
            <a:ext cx="53975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Off-Line machines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A7D5-329E-454A-9DD6-650A99FD655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4582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813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Off-line machines simulate </a:t>
            </a:r>
          </a:p>
          <a:p>
            <a:r>
              <a:rPr lang="en-US"/>
              <a:t>   Standard Turing Machines</a:t>
            </a:r>
          </a:p>
        </p:txBody>
      </p:sp>
      <p:sp>
        <p:nvSpPr>
          <p:cNvPr id="845827" name="Text Box 3"/>
          <p:cNvSpPr txBox="1">
            <a:spLocks noChangeArrowheads="1"/>
          </p:cNvSpPr>
          <p:nvPr/>
        </p:nvSpPr>
        <p:spPr bwMode="auto">
          <a:xfrm>
            <a:off x="990600" y="2362200"/>
            <a:ext cx="3513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Off-line machine: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auto">
          <a:xfrm>
            <a:off x="1371600" y="3276600"/>
            <a:ext cx="58039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1.</a:t>
            </a:r>
            <a:r>
              <a:rPr lang="en-US"/>
              <a:t>  Copy input file to tape</a:t>
            </a:r>
          </a:p>
          <a:p>
            <a:endParaRPr lang="en-US"/>
          </a:p>
          <a:p>
            <a:r>
              <a:rPr lang="en-US">
                <a:solidFill>
                  <a:srgbClr val="33CC33"/>
                </a:solidFill>
              </a:rPr>
              <a:t>2.</a:t>
            </a:r>
            <a:r>
              <a:rPr lang="en-US"/>
              <a:t>  Continue computation as in</a:t>
            </a:r>
          </a:p>
          <a:p>
            <a:r>
              <a:rPr lang="en-US"/>
              <a:t>     Standard Turing machine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1DE-ED97-4E71-A2BD-4F164C436C7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46850" name="Text Box 2"/>
          <p:cNvSpPr txBox="1">
            <a:spLocks noChangeArrowheads="1"/>
          </p:cNvSpPr>
          <p:nvPr/>
        </p:nvSpPr>
        <p:spPr bwMode="auto">
          <a:xfrm>
            <a:off x="1905000" y="5867400"/>
            <a:ext cx="4937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1.</a:t>
            </a:r>
            <a:r>
              <a:rPr lang="en-US"/>
              <a:t>  Copy input file to tape</a:t>
            </a:r>
          </a:p>
        </p:txBody>
      </p:sp>
      <p:sp>
        <p:nvSpPr>
          <p:cNvPr id="846851" name="Line 3"/>
          <p:cNvSpPr>
            <a:spLocks noChangeShapeType="1"/>
          </p:cNvSpPr>
          <p:nvPr/>
        </p:nvSpPr>
        <p:spPr bwMode="auto">
          <a:xfrm>
            <a:off x="48768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52" name="Line 4"/>
          <p:cNvSpPr>
            <a:spLocks noChangeShapeType="1"/>
          </p:cNvSpPr>
          <p:nvPr/>
        </p:nvSpPr>
        <p:spPr bwMode="auto">
          <a:xfrm>
            <a:off x="5181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3" name="Line 5"/>
          <p:cNvSpPr>
            <a:spLocks noChangeShapeType="1"/>
          </p:cNvSpPr>
          <p:nvPr/>
        </p:nvSpPr>
        <p:spPr bwMode="auto">
          <a:xfrm>
            <a:off x="5715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4" name="Line 6"/>
          <p:cNvSpPr>
            <a:spLocks noChangeShapeType="1"/>
          </p:cNvSpPr>
          <p:nvPr/>
        </p:nvSpPr>
        <p:spPr bwMode="auto">
          <a:xfrm>
            <a:off x="6248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5" name="Line 7"/>
          <p:cNvSpPr>
            <a:spLocks noChangeShapeType="1"/>
          </p:cNvSpPr>
          <p:nvPr/>
        </p:nvSpPr>
        <p:spPr bwMode="auto">
          <a:xfrm>
            <a:off x="6781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6" name="Line 8"/>
          <p:cNvSpPr>
            <a:spLocks noChangeShapeType="1"/>
          </p:cNvSpPr>
          <p:nvPr/>
        </p:nvSpPr>
        <p:spPr bwMode="auto">
          <a:xfrm>
            <a:off x="7315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7" name="Line 9"/>
          <p:cNvSpPr>
            <a:spLocks noChangeShapeType="1"/>
          </p:cNvSpPr>
          <p:nvPr/>
        </p:nvSpPr>
        <p:spPr bwMode="auto">
          <a:xfrm>
            <a:off x="7848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8" name="Line 10"/>
          <p:cNvSpPr>
            <a:spLocks noChangeShapeType="1"/>
          </p:cNvSpPr>
          <p:nvPr/>
        </p:nvSpPr>
        <p:spPr bwMode="auto">
          <a:xfrm>
            <a:off x="838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59" name="Line 11"/>
          <p:cNvSpPr>
            <a:spLocks noChangeShapeType="1"/>
          </p:cNvSpPr>
          <p:nvPr/>
        </p:nvSpPr>
        <p:spPr bwMode="auto">
          <a:xfrm>
            <a:off x="320675" y="45466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60" name="Line 12"/>
          <p:cNvSpPr>
            <a:spLocks noChangeShapeType="1"/>
          </p:cNvSpPr>
          <p:nvPr/>
        </p:nvSpPr>
        <p:spPr bwMode="auto">
          <a:xfrm>
            <a:off x="320675" y="50800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61" name="Line 13"/>
          <p:cNvSpPr>
            <a:spLocks noChangeShapeType="1"/>
          </p:cNvSpPr>
          <p:nvPr/>
        </p:nvSpPr>
        <p:spPr bwMode="auto">
          <a:xfrm>
            <a:off x="3206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2" name="Line 14"/>
          <p:cNvSpPr>
            <a:spLocks noChangeShapeType="1"/>
          </p:cNvSpPr>
          <p:nvPr/>
        </p:nvSpPr>
        <p:spPr bwMode="auto">
          <a:xfrm>
            <a:off x="8540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3" name="Line 15"/>
          <p:cNvSpPr>
            <a:spLocks noChangeShapeType="1"/>
          </p:cNvSpPr>
          <p:nvPr/>
        </p:nvSpPr>
        <p:spPr bwMode="auto">
          <a:xfrm>
            <a:off x="13874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4" name="Line 16"/>
          <p:cNvSpPr>
            <a:spLocks noChangeShapeType="1"/>
          </p:cNvSpPr>
          <p:nvPr/>
        </p:nvSpPr>
        <p:spPr bwMode="auto">
          <a:xfrm>
            <a:off x="19208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5" name="Line 17"/>
          <p:cNvSpPr>
            <a:spLocks noChangeShapeType="1"/>
          </p:cNvSpPr>
          <p:nvPr/>
        </p:nvSpPr>
        <p:spPr bwMode="auto">
          <a:xfrm>
            <a:off x="24542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6" name="Line 18"/>
          <p:cNvSpPr>
            <a:spLocks noChangeShapeType="1"/>
          </p:cNvSpPr>
          <p:nvPr/>
        </p:nvSpPr>
        <p:spPr bwMode="auto">
          <a:xfrm>
            <a:off x="29876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7" name="Line 19"/>
          <p:cNvSpPr>
            <a:spLocks noChangeShapeType="1"/>
          </p:cNvSpPr>
          <p:nvPr/>
        </p:nvSpPr>
        <p:spPr bwMode="auto">
          <a:xfrm>
            <a:off x="35210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68" name="Text Box 20"/>
          <p:cNvSpPr txBox="1">
            <a:spLocks noChangeArrowheads="1"/>
          </p:cNvSpPr>
          <p:nvPr/>
        </p:nvSpPr>
        <p:spPr bwMode="auto">
          <a:xfrm>
            <a:off x="1295400" y="39624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File</a:t>
            </a:r>
          </a:p>
        </p:txBody>
      </p:sp>
      <p:graphicFrame>
        <p:nvGraphicFramePr>
          <p:cNvPr id="846869" name="Object 21"/>
          <p:cNvGraphicFramePr>
            <a:graphicFrameLocks noChangeAspect="1"/>
          </p:cNvGraphicFramePr>
          <p:nvPr/>
        </p:nvGraphicFramePr>
        <p:xfrm>
          <a:off x="473075" y="469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69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0" name="Object 22"/>
          <p:cNvGraphicFramePr>
            <a:graphicFrameLocks noChangeAspect="1"/>
          </p:cNvGraphicFramePr>
          <p:nvPr/>
        </p:nvGraphicFramePr>
        <p:xfrm>
          <a:off x="1006475" y="462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2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62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1" name="Object 23"/>
          <p:cNvGraphicFramePr>
            <a:graphicFrameLocks noChangeAspect="1"/>
          </p:cNvGraphicFramePr>
          <p:nvPr/>
        </p:nvGraphicFramePr>
        <p:xfrm>
          <a:off x="1546225" y="4678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3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678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2" name="Object 24"/>
          <p:cNvGraphicFramePr>
            <a:graphicFrameLocks noChangeAspect="1"/>
          </p:cNvGraphicFramePr>
          <p:nvPr/>
        </p:nvGraphicFramePr>
        <p:xfrm>
          <a:off x="8001000" y="462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4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62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3" name="Object 25"/>
          <p:cNvGraphicFramePr>
            <a:graphicFrameLocks noChangeAspect="1"/>
          </p:cNvGraphicFramePr>
          <p:nvPr/>
        </p:nvGraphicFramePr>
        <p:xfrm>
          <a:off x="5334000" y="462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5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2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4" name="Object 26"/>
          <p:cNvGraphicFramePr>
            <a:graphicFrameLocks noChangeAspect="1"/>
          </p:cNvGraphicFramePr>
          <p:nvPr/>
        </p:nvGraphicFramePr>
        <p:xfrm>
          <a:off x="5791200" y="462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6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2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75" name="Line 27"/>
          <p:cNvSpPr>
            <a:spLocks noChangeShapeType="1"/>
          </p:cNvSpPr>
          <p:nvPr/>
        </p:nvSpPr>
        <p:spPr bwMode="auto">
          <a:xfrm flipV="1">
            <a:off x="6477000" y="508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V="1">
            <a:off x="16764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6248400" y="38862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</a:t>
            </a: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>
            <a:off x="4876800" y="4495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>
            <a:off x="2209800" y="9906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80" name="Line 32"/>
          <p:cNvSpPr>
            <a:spLocks noChangeShapeType="1"/>
          </p:cNvSpPr>
          <p:nvPr/>
        </p:nvSpPr>
        <p:spPr bwMode="auto">
          <a:xfrm>
            <a:off x="2209800" y="15240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81" name="Line 33"/>
          <p:cNvSpPr>
            <a:spLocks noChangeShapeType="1"/>
          </p:cNvSpPr>
          <p:nvPr/>
        </p:nvSpPr>
        <p:spPr bwMode="auto">
          <a:xfrm>
            <a:off x="30480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82" name="Line 34"/>
          <p:cNvSpPr>
            <a:spLocks noChangeShapeType="1"/>
          </p:cNvSpPr>
          <p:nvPr/>
        </p:nvSpPr>
        <p:spPr bwMode="auto">
          <a:xfrm>
            <a:off x="35814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83" name="Line 35"/>
          <p:cNvSpPr>
            <a:spLocks noChangeShapeType="1"/>
          </p:cNvSpPr>
          <p:nvPr/>
        </p:nvSpPr>
        <p:spPr bwMode="auto">
          <a:xfrm>
            <a:off x="41148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84" name="Line 36"/>
          <p:cNvSpPr>
            <a:spLocks noChangeShapeType="1"/>
          </p:cNvSpPr>
          <p:nvPr/>
        </p:nvSpPr>
        <p:spPr bwMode="auto">
          <a:xfrm>
            <a:off x="46482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85" name="Line 37"/>
          <p:cNvSpPr>
            <a:spLocks noChangeShapeType="1"/>
          </p:cNvSpPr>
          <p:nvPr/>
        </p:nvSpPr>
        <p:spPr bwMode="auto">
          <a:xfrm>
            <a:off x="51816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86" name="Line 38"/>
          <p:cNvSpPr>
            <a:spLocks noChangeShapeType="1"/>
          </p:cNvSpPr>
          <p:nvPr/>
        </p:nvSpPr>
        <p:spPr bwMode="auto">
          <a:xfrm>
            <a:off x="57150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6887" name="Line 39"/>
          <p:cNvSpPr>
            <a:spLocks noChangeShapeType="1"/>
          </p:cNvSpPr>
          <p:nvPr/>
        </p:nvSpPr>
        <p:spPr bwMode="auto">
          <a:xfrm>
            <a:off x="62484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6888" name="Object 40"/>
          <p:cNvGraphicFramePr>
            <a:graphicFrameLocks noChangeAspect="1"/>
          </p:cNvGraphicFramePr>
          <p:nvPr/>
        </p:nvGraphicFramePr>
        <p:xfrm>
          <a:off x="32004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89" name="Object 41"/>
          <p:cNvGraphicFramePr>
            <a:graphicFrameLocks noChangeAspect="1"/>
          </p:cNvGraphicFramePr>
          <p:nvPr/>
        </p:nvGraphicFramePr>
        <p:xfrm>
          <a:off x="37338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8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0" name="Object 42"/>
          <p:cNvGraphicFramePr>
            <a:graphicFrameLocks noChangeAspect="1"/>
          </p:cNvGraphicFramePr>
          <p:nvPr/>
        </p:nvGraphicFramePr>
        <p:xfrm>
          <a:off x="4273550" y="1122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69" name="Equation" r:id="rId15" imgW="241200" imgH="279360" progId="Equation.3">
                  <p:embed/>
                </p:oleObj>
              </mc:Choice>
              <mc:Fallback>
                <p:oleObj name="Equation" r:id="rId15" imgW="241200" imgH="279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122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91" name="Line 43"/>
          <p:cNvSpPr>
            <a:spLocks noChangeShapeType="1"/>
          </p:cNvSpPr>
          <p:nvPr/>
        </p:nvSpPr>
        <p:spPr bwMode="auto">
          <a:xfrm flipV="1">
            <a:off x="32766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6892" name="Line 44"/>
          <p:cNvSpPr>
            <a:spLocks noChangeShapeType="1"/>
          </p:cNvSpPr>
          <p:nvPr/>
        </p:nvSpPr>
        <p:spPr bwMode="auto">
          <a:xfrm>
            <a:off x="25146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6893" name="Object 45"/>
          <p:cNvGraphicFramePr>
            <a:graphicFrameLocks noChangeAspect="1"/>
          </p:cNvGraphicFramePr>
          <p:nvPr/>
        </p:nvGraphicFramePr>
        <p:xfrm>
          <a:off x="26670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0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4" name="Object 46"/>
          <p:cNvGraphicFramePr>
            <a:graphicFrameLocks noChangeAspect="1"/>
          </p:cNvGraphicFramePr>
          <p:nvPr/>
        </p:nvGraphicFramePr>
        <p:xfrm>
          <a:off x="48006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1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5" name="Object 47"/>
          <p:cNvGraphicFramePr>
            <a:graphicFrameLocks noChangeAspect="1"/>
          </p:cNvGraphicFramePr>
          <p:nvPr/>
        </p:nvGraphicFramePr>
        <p:xfrm>
          <a:off x="53340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2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96" name="Text Box 48"/>
          <p:cNvSpPr txBox="1">
            <a:spLocks noChangeArrowheads="1"/>
          </p:cNvSpPr>
          <p:nvPr/>
        </p:nvSpPr>
        <p:spPr bwMode="auto">
          <a:xfrm>
            <a:off x="2743200" y="3048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46897" name="Text Box 49"/>
          <p:cNvSpPr txBox="1">
            <a:spLocks noChangeArrowheads="1"/>
          </p:cNvSpPr>
          <p:nvPr/>
        </p:nvSpPr>
        <p:spPr bwMode="auto">
          <a:xfrm>
            <a:off x="2895600" y="3048000"/>
            <a:ext cx="339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Off-line machine</a:t>
            </a:r>
          </a:p>
        </p:txBody>
      </p:sp>
      <p:graphicFrame>
        <p:nvGraphicFramePr>
          <p:cNvPr id="846898" name="Object 50"/>
          <p:cNvGraphicFramePr>
            <a:graphicFrameLocks noChangeAspect="1"/>
          </p:cNvGraphicFramePr>
          <p:nvPr/>
        </p:nvGraphicFramePr>
        <p:xfrm>
          <a:off x="6400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9" name="Object 51"/>
          <p:cNvGraphicFramePr>
            <a:graphicFrameLocks noChangeAspect="1"/>
          </p:cNvGraphicFramePr>
          <p:nvPr/>
        </p:nvGraphicFramePr>
        <p:xfrm>
          <a:off x="6934200" y="457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4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7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00" name="Object 52"/>
          <p:cNvGraphicFramePr>
            <a:graphicFrameLocks noChangeAspect="1"/>
          </p:cNvGraphicFramePr>
          <p:nvPr/>
        </p:nvGraphicFramePr>
        <p:xfrm>
          <a:off x="7467600" y="4572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75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572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EEC1-3C91-4988-916C-1D7526599E0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7874" name="Text Box 2"/>
          <p:cNvSpPr txBox="1">
            <a:spLocks noChangeArrowheads="1"/>
          </p:cNvSpPr>
          <p:nvPr/>
        </p:nvSpPr>
        <p:spPr bwMode="auto">
          <a:xfrm>
            <a:off x="838200" y="5943600"/>
            <a:ext cx="787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2.</a:t>
            </a:r>
            <a:r>
              <a:rPr lang="en-US"/>
              <a:t>  Do computations as in Turing machine</a:t>
            </a:r>
          </a:p>
        </p:txBody>
      </p:sp>
      <p:sp>
        <p:nvSpPr>
          <p:cNvPr id="847875" name="Line 3"/>
          <p:cNvSpPr>
            <a:spLocks noChangeShapeType="1"/>
          </p:cNvSpPr>
          <p:nvPr/>
        </p:nvSpPr>
        <p:spPr bwMode="auto">
          <a:xfrm>
            <a:off x="4876800" y="4953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876" name="Line 4"/>
          <p:cNvSpPr>
            <a:spLocks noChangeShapeType="1"/>
          </p:cNvSpPr>
          <p:nvPr/>
        </p:nvSpPr>
        <p:spPr bwMode="auto">
          <a:xfrm>
            <a:off x="51816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77" name="Line 5"/>
          <p:cNvSpPr>
            <a:spLocks noChangeShapeType="1"/>
          </p:cNvSpPr>
          <p:nvPr/>
        </p:nvSpPr>
        <p:spPr bwMode="auto">
          <a:xfrm>
            <a:off x="57150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78" name="Line 6"/>
          <p:cNvSpPr>
            <a:spLocks noChangeShapeType="1"/>
          </p:cNvSpPr>
          <p:nvPr/>
        </p:nvSpPr>
        <p:spPr bwMode="auto">
          <a:xfrm>
            <a:off x="62484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79" name="Line 7"/>
          <p:cNvSpPr>
            <a:spLocks noChangeShapeType="1"/>
          </p:cNvSpPr>
          <p:nvPr/>
        </p:nvSpPr>
        <p:spPr bwMode="auto">
          <a:xfrm>
            <a:off x="67818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0" name="Line 8"/>
          <p:cNvSpPr>
            <a:spLocks noChangeShapeType="1"/>
          </p:cNvSpPr>
          <p:nvPr/>
        </p:nvSpPr>
        <p:spPr bwMode="auto">
          <a:xfrm>
            <a:off x="73152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1" name="Line 9"/>
          <p:cNvSpPr>
            <a:spLocks noChangeShapeType="1"/>
          </p:cNvSpPr>
          <p:nvPr/>
        </p:nvSpPr>
        <p:spPr bwMode="auto">
          <a:xfrm>
            <a:off x="78486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2" name="Line 10"/>
          <p:cNvSpPr>
            <a:spLocks noChangeShapeType="1"/>
          </p:cNvSpPr>
          <p:nvPr/>
        </p:nvSpPr>
        <p:spPr bwMode="auto">
          <a:xfrm>
            <a:off x="83820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3" name="Line 11"/>
          <p:cNvSpPr>
            <a:spLocks noChangeShapeType="1"/>
          </p:cNvSpPr>
          <p:nvPr/>
        </p:nvSpPr>
        <p:spPr bwMode="auto">
          <a:xfrm>
            <a:off x="320675" y="44704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884" name="Line 12"/>
          <p:cNvSpPr>
            <a:spLocks noChangeShapeType="1"/>
          </p:cNvSpPr>
          <p:nvPr/>
        </p:nvSpPr>
        <p:spPr bwMode="auto">
          <a:xfrm>
            <a:off x="320675" y="50038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885" name="Line 13"/>
          <p:cNvSpPr>
            <a:spLocks noChangeShapeType="1"/>
          </p:cNvSpPr>
          <p:nvPr/>
        </p:nvSpPr>
        <p:spPr bwMode="auto">
          <a:xfrm>
            <a:off x="3206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6" name="Line 14"/>
          <p:cNvSpPr>
            <a:spLocks noChangeShapeType="1"/>
          </p:cNvSpPr>
          <p:nvPr/>
        </p:nvSpPr>
        <p:spPr bwMode="auto">
          <a:xfrm>
            <a:off x="8540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7" name="Line 15"/>
          <p:cNvSpPr>
            <a:spLocks noChangeShapeType="1"/>
          </p:cNvSpPr>
          <p:nvPr/>
        </p:nvSpPr>
        <p:spPr bwMode="auto">
          <a:xfrm>
            <a:off x="13874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8" name="Line 16"/>
          <p:cNvSpPr>
            <a:spLocks noChangeShapeType="1"/>
          </p:cNvSpPr>
          <p:nvPr/>
        </p:nvSpPr>
        <p:spPr bwMode="auto">
          <a:xfrm>
            <a:off x="19208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89" name="Line 17"/>
          <p:cNvSpPr>
            <a:spLocks noChangeShapeType="1"/>
          </p:cNvSpPr>
          <p:nvPr/>
        </p:nvSpPr>
        <p:spPr bwMode="auto">
          <a:xfrm>
            <a:off x="24542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90" name="Line 18"/>
          <p:cNvSpPr>
            <a:spLocks noChangeShapeType="1"/>
          </p:cNvSpPr>
          <p:nvPr/>
        </p:nvSpPr>
        <p:spPr bwMode="auto">
          <a:xfrm>
            <a:off x="29876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91" name="Line 19"/>
          <p:cNvSpPr>
            <a:spLocks noChangeShapeType="1"/>
          </p:cNvSpPr>
          <p:nvPr/>
        </p:nvSpPr>
        <p:spPr bwMode="auto">
          <a:xfrm>
            <a:off x="35210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892" name="Text Box 20"/>
          <p:cNvSpPr txBox="1">
            <a:spLocks noChangeArrowheads="1"/>
          </p:cNvSpPr>
          <p:nvPr/>
        </p:nvSpPr>
        <p:spPr bwMode="auto">
          <a:xfrm>
            <a:off x="1295400" y="38862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File</a:t>
            </a:r>
          </a:p>
        </p:txBody>
      </p:sp>
      <p:graphicFrame>
        <p:nvGraphicFramePr>
          <p:cNvPr id="847893" name="Object 21"/>
          <p:cNvGraphicFramePr>
            <a:graphicFrameLocks noChangeAspect="1"/>
          </p:cNvGraphicFramePr>
          <p:nvPr/>
        </p:nvGraphicFramePr>
        <p:xfrm>
          <a:off x="473075" y="462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9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62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4" name="Object 22"/>
          <p:cNvGraphicFramePr>
            <a:graphicFrameLocks noChangeAspect="1"/>
          </p:cNvGraphicFramePr>
          <p:nvPr/>
        </p:nvGraphicFramePr>
        <p:xfrm>
          <a:off x="1006475" y="4546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98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546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5" name="Object 23"/>
          <p:cNvGraphicFramePr>
            <a:graphicFrameLocks noChangeAspect="1"/>
          </p:cNvGraphicFramePr>
          <p:nvPr/>
        </p:nvGraphicFramePr>
        <p:xfrm>
          <a:off x="1546225" y="4602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99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602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6" name="Object 24"/>
          <p:cNvGraphicFramePr>
            <a:graphicFrameLocks noChangeAspect="1"/>
          </p:cNvGraphicFramePr>
          <p:nvPr/>
        </p:nvGraphicFramePr>
        <p:xfrm>
          <a:off x="8001000" y="454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0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54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7" name="Object 25"/>
          <p:cNvGraphicFramePr>
            <a:graphicFrameLocks noChangeAspect="1"/>
          </p:cNvGraphicFramePr>
          <p:nvPr/>
        </p:nvGraphicFramePr>
        <p:xfrm>
          <a:off x="5334000" y="454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1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4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8" name="Object 26"/>
          <p:cNvGraphicFramePr>
            <a:graphicFrameLocks noChangeAspect="1"/>
          </p:cNvGraphicFramePr>
          <p:nvPr/>
        </p:nvGraphicFramePr>
        <p:xfrm>
          <a:off x="5791200" y="454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2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4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899" name="Line 27"/>
          <p:cNvSpPr>
            <a:spLocks noChangeShapeType="1"/>
          </p:cNvSpPr>
          <p:nvPr/>
        </p:nvSpPr>
        <p:spPr bwMode="auto">
          <a:xfrm flipV="1">
            <a:off x="6477000" y="500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900" name="Line 28"/>
          <p:cNvSpPr>
            <a:spLocks noChangeShapeType="1"/>
          </p:cNvSpPr>
          <p:nvPr/>
        </p:nvSpPr>
        <p:spPr bwMode="auto">
          <a:xfrm flipV="1">
            <a:off x="2209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901" name="Text Box 29"/>
          <p:cNvSpPr txBox="1">
            <a:spLocks noChangeArrowheads="1"/>
          </p:cNvSpPr>
          <p:nvPr/>
        </p:nvSpPr>
        <p:spPr bwMode="auto">
          <a:xfrm>
            <a:off x="6248400" y="3810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</a:t>
            </a:r>
          </a:p>
        </p:txBody>
      </p:sp>
      <p:sp>
        <p:nvSpPr>
          <p:cNvPr id="847902" name="Line 30"/>
          <p:cNvSpPr>
            <a:spLocks noChangeShapeType="1"/>
          </p:cNvSpPr>
          <p:nvPr/>
        </p:nvSpPr>
        <p:spPr bwMode="auto">
          <a:xfrm>
            <a:off x="4876800" y="441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903" name="Line 31"/>
          <p:cNvSpPr>
            <a:spLocks noChangeShapeType="1"/>
          </p:cNvSpPr>
          <p:nvPr/>
        </p:nvSpPr>
        <p:spPr bwMode="auto">
          <a:xfrm>
            <a:off x="2209800" y="9144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904" name="Line 32"/>
          <p:cNvSpPr>
            <a:spLocks noChangeShapeType="1"/>
          </p:cNvSpPr>
          <p:nvPr/>
        </p:nvSpPr>
        <p:spPr bwMode="auto">
          <a:xfrm>
            <a:off x="2209800" y="14478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905" name="Line 33"/>
          <p:cNvSpPr>
            <a:spLocks noChangeShapeType="1"/>
          </p:cNvSpPr>
          <p:nvPr/>
        </p:nvSpPr>
        <p:spPr bwMode="auto">
          <a:xfrm>
            <a:off x="30480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906" name="Line 34"/>
          <p:cNvSpPr>
            <a:spLocks noChangeShapeType="1"/>
          </p:cNvSpPr>
          <p:nvPr/>
        </p:nvSpPr>
        <p:spPr bwMode="auto">
          <a:xfrm>
            <a:off x="35814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907" name="Line 35"/>
          <p:cNvSpPr>
            <a:spLocks noChangeShapeType="1"/>
          </p:cNvSpPr>
          <p:nvPr/>
        </p:nvSpPr>
        <p:spPr bwMode="auto">
          <a:xfrm>
            <a:off x="41148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908" name="Line 36"/>
          <p:cNvSpPr>
            <a:spLocks noChangeShapeType="1"/>
          </p:cNvSpPr>
          <p:nvPr/>
        </p:nvSpPr>
        <p:spPr bwMode="auto">
          <a:xfrm>
            <a:off x="46482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909" name="Line 37"/>
          <p:cNvSpPr>
            <a:spLocks noChangeShapeType="1"/>
          </p:cNvSpPr>
          <p:nvPr/>
        </p:nvSpPr>
        <p:spPr bwMode="auto">
          <a:xfrm>
            <a:off x="51816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910" name="Line 38"/>
          <p:cNvSpPr>
            <a:spLocks noChangeShapeType="1"/>
          </p:cNvSpPr>
          <p:nvPr/>
        </p:nvSpPr>
        <p:spPr bwMode="auto">
          <a:xfrm>
            <a:off x="57150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7911" name="Line 39"/>
          <p:cNvSpPr>
            <a:spLocks noChangeShapeType="1"/>
          </p:cNvSpPr>
          <p:nvPr/>
        </p:nvSpPr>
        <p:spPr bwMode="auto">
          <a:xfrm>
            <a:off x="62484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7912" name="Object 40"/>
          <p:cNvGraphicFramePr>
            <a:graphicFrameLocks noChangeAspect="1"/>
          </p:cNvGraphicFramePr>
          <p:nvPr/>
        </p:nvGraphicFramePr>
        <p:xfrm>
          <a:off x="32004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3" name="Object 41"/>
          <p:cNvGraphicFramePr>
            <a:graphicFrameLocks noChangeAspect="1"/>
          </p:cNvGraphicFramePr>
          <p:nvPr/>
        </p:nvGraphicFramePr>
        <p:xfrm>
          <a:off x="37338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4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4" name="Object 42"/>
          <p:cNvGraphicFramePr>
            <a:graphicFrameLocks noChangeAspect="1"/>
          </p:cNvGraphicFramePr>
          <p:nvPr/>
        </p:nvGraphicFramePr>
        <p:xfrm>
          <a:off x="4273550" y="1046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5" name="Equation" r:id="rId15" imgW="241200" imgH="279360" progId="Equation.3">
                  <p:embed/>
                </p:oleObj>
              </mc:Choice>
              <mc:Fallback>
                <p:oleObj name="Equation" r:id="rId15" imgW="241200" imgH="279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046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915" name="Line 43"/>
          <p:cNvSpPr>
            <a:spLocks noChangeShapeType="1"/>
          </p:cNvSpPr>
          <p:nvPr/>
        </p:nvSpPr>
        <p:spPr bwMode="auto">
          <a:xfrm flipV="1">
            <a:off x="3276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7916" name="Line 44"/>
          <p:cNvSpPr>
            <a:spLocks noChangeShapeType="1"/>
          </p:cNvSpPr>
          <p:nvPr/>
        </p:nvSpPr>
        <p:spPr bwMode="auto">
          <a:xfrm>
            <a:off x="25146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47917" name="Object 45"/>
          <p:cNvGraphicFramePr>
            <a:graphicFrameLocks noChangeAspect="1"/>
          </p:cNvGraphicFramePr>
          <p:nvPr/>
        </p:nvGraphicFramePr>
        <p:xfrm>
          <a:off x="2667000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6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8" name="Object 46"/>
          <p:cNvGraphicFramePr>
            <a:graphicFrameLocks noChangeAspect="1"/>
          </p:cNvGraphicFramePr>
          <p:nvPr/>
        </p:nvGraphicFramePr>
        <p:xfrm>
          <a:off x="4800600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7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9" name="Object 47"/>
          <p:cNvGraphicFramePr>
            <a:graphicFrameLocks noChangeAspect="1"/>
          </p:cNvGraphicFramePr>
          <p:nvPr/>
        </p:nvGraphicFramePr>
        <p:xfrm>
          <a:off x="5334000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8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2" name="Object 50"/>
          <p:cNvGraphicFramePr>
            <a:graphicFrameLocks noChangeAspect="1"/>
          </p:cNvGraphicFramePr>
          <p:nvPr/>
        </p:nvGraphicFramePr>
        <p:xfrm>
          <a:off x="64008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3" name="Object 51"/>
          <p:cNvGraphicFramePr>
            <a:graphicFrameLocks noChangeAspect="1"/>
          </p:cNvGraphicFramePr>
          <p:nvPr/>
        </p:nvGraphicFramePr>
        <p:xfrm>
          <a:off x="6934200" y="449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10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95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4" name="Object 52"/>
          <p:cNvGraphicFramePr>
            <a:graphicFrameLocks noChangeAspect="1"/>
          </p:cNvGraphicFramePr>
          <p:nvPr/>
        </p:nvGraphicFramePr>
        <p:xfrm>
          <a:off x="7467600" y="4495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11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95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5" name="Object 53"/>
          <p:cNvGraphicFramePr>
            <a:graphicFrameLocks noChangeAspect="1"/>
          </p:cNvGraphicFramePr>
          <p:nvPr/>
        </p:nvGraphicFramePr>
        <p:xfrm>
          <a:off x="31242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12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6" name="Object 54"/>
          <p:cNvGraphicFramePr>
            <a:graphicFrameLocks noChangeAspect="1"/>
          </p:cNvGraphicFramePr>
          <p:nvPr/>
        </p:nvGraphicFramePr>
        <p:xfrm>
          <a:off x="6324600" y="5257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13" name="Equation" r:id="rId24" imgW="380880" imgH="520560" progId="Equation.3">
                  <p:embed/>
                </p:oleObj>
              </mc:Choice>
              <mc:Fallback>
                <p:oleObj name="Equation" r:id="rId24" imgW="380880" imgH="5205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57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927" name="Text Box 55"/>
          <p:cNvSpPr txBox="1">
            <a:spLocks noChangeArrowheads="1"/>
          </p:cNvSpPr>
          <p:nvPr/>
        </p:nvSpPr>
        <p:spPr bwMode="auto">
          <a:xfrm>
            <a:off x="2743200" y="3048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47928" name="Text Box 56"/>
          <p:cNvSpPr txBox="1">
            <a:spLocks noChangeArrowheads="1"/>
          </p:cNvSpPr>
          <p:nvPr/>
        </p:nvSpPr>
        <p:spPr bwMode="auto">
          <a:xfrm>
            <a:off x="2895600" y="3048000"/>
            <a:ext cx="339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Off-line machine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F5C7-249F-42EC-925C-B7EE315DBBB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48898" name="Text Box 2"/>
          <p:cNvSpPr txBox="1">
            <a:spLocks noChangeArrowheads="1"/>
          </p:cNvSpPr>
          <p:nvPr/>
        </p:nvSpPr>
        <p:spPr bwMode="auto">
          <a:xfrm>
            <a:off x="0" y="152400"/>
            <a:ext cx="7434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Standard Turing machines simulate </a:t>
            </a:r>
          </a:p>
          <a:p>
            <a:r>
              <a:rPr lang="en-US"/>
              <a:t>    Off-Line machines:</a:t>
            </a:r>
          </a:p>
        </p:txBody>
      </p:sp>
      <p:sp>
        <p:nvSpPr>
          <p:cNvPr id="848899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78882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Use a Standard machine with </a:t>
            </a:r>
          </a:p>
          <a:p>
            <a:r>
              <a:rPr lang="en-US">
                <a:solidFill>
                  <a:srgbClr val="008000"/>
                </a:solidFill>
              </a:rPr>
              <a:t>a four-track tape to keep track of</a:t>
            </a:r>
          </a:p>
          <a:p>
            <a:r>
              <a:rPr lang="en-US">
                <a:solidFill>
                  <a:srgbClr val="008000"/>
                </a:solidFill>
              </a:rPr>
              <a:t>the Off-line input file and tape contents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73-AFE1-4048-B63D-5A095D4DDFE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49922" name="Line 2"/>
          <p:cNvSpPr>
            <a:spLocks noChangeShapeType="1"/>
          </p:cNvSpPr>
          <p:nvPr/>
        </p:nvSpPr>
        <p:spPr bwMode="auto">
          <a:xfrm>
            <a:off x="4953000" y="2057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23" name="Line 3"/>
          <p:cNvSpPr>
            <a:spLocks noChangeShapeType="1"/>
          </p:cNvSpPr>
          <p:nvPr/>
        </p:nvSpPr>
        <p:spPr bwMode="auto">
          <a:xfrm>
            <a:off x="5257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24" name="Line 4"/>
          <p:cNvSpPr>
            <a:spLocks noChangeShapeType="1"/>
          </p:cNvSpPr>
          <p:nvPr/>
        </p:nvSpPr>
        <p:spPr bwMode="auto">
          <a:xfrm>
            <a:off x="5791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25" name="Line 5"/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26" name="Line 6"/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27" name="Line 7"/>
          <p:cNvSpPr>
            <a:spLocks noChangeShapeType="1"/>
          </p:cNvSpPr>
          <p:nvPr/>
        </p:nvSpPr>
        <p:spPr bwMode="auto">
          <a:xfrm>
            <a:off x="7391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28" name="Line 8"/>
          <p:cNvSpPr>
            <a:spLocks noChangeShapeType="1"/>
          </p:cNvSpPr>
          <p:nvPr/>
        </p:nvSpPr>
        <p:spPr bwMode="auto">
          <a:xfrm>
            <a:off x="7924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29" name="Line 9"/>
          <p:cNvSpPr>
            <a:spLocks noChangeShapeType="1"/>
          </p:cNvSpPr>
          <p:nvPr/>
        </p:nvSpPr>
        <p:spPr bwMode="auto">
          <a:xfrm>
            <a:off x="8458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0" name="Line 10"/>
          <p:cNvSpPr>
            <a:spLocks noChangeShapeType="1"/>
          </p:cNvSpPr>
          <p:nvPr/>
        </p:nvSpPr>
        <p:spPr bwMode="auto">
          <a:xfrm>
            <a:off x="396875" y="15748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31" name="Line 11"/>
          <p:cNvSpPr>
            <a:spLocks noChangeShapeType="1"/>
          </p:cNvSpPr>
          <p:nvPr/>
        </p:nvSpPr>
        <p:spPr bwMode="auto">
          <a:xfrm>
            <a:off x="396875" y="21082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32" name="Line 12"/>
          <p:cNvSpPr>
            <a:spLocks noChangeShapeType="1"/>
          </p:cNvSpPr>
          <p:nvPr/>
        </p:nvSpPr>
        <p:spPr bwMode="auto">
          <a:xfrm>
            <a:off x="3968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3" name="Line 13"/>
          <p:cNvSpPr>
            <a:spLocks noChangeShapeType="1"/>
          </p:cNvSpPr>
          <p:nvPr/>
        </p:nvSpPr>
        <p:spPr bwMode="auto">
          <a:xfrm>
            <a:off x="9302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4" name="Line 14"/>
          <p:cNvSpPr>
            <a:spLocks noChangeShapeType="1"/>
          </p:cNvSpPr>
          <p:nvPr/>
        </p:nvSpPr>
        <p:spPr bwMode="auto">
          <a:xfrm>
            <a:off x="14636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5" name="Line 15"/>
          <p:cNvSpPr>
            <a:spLocks noChangeShapeType="1"/>
          </p:cNvSpPr>
          <p:nvPr/>
        </p:nvSpPr>
        <p:spPr bwMode="auto">
          <a:xfrm>
            <a:off x="19970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6" name="Line 16"/>
          <p:cNvSpPr>
            <a:spLocks noChangeShapeType="1"/>
          </p:cNvSpPr>
          <p:nvPr/>
        </p:nvSpPr>
        <p:spPr bwMode="auto">
          <a:xfrm>
            <a:off x="25304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7" name="Line 17"/>
          <p:cNvSpPr>
            <a:spLocks noChangeShapeType="1"/>
          </p:cNvSpPr>
          <p:nvPr/>
        </p:nvSpPr>
        <p:spPr bwMode="auto">
          <a:xfrm>
            <a:off x="30638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8" name="Line 18"/>
          <p:cNvSpPr>
            <a:spLocks noChangeShapeType="1"/>
          </p:cNvSpPr>
          <p:nvPr/>
        </p:nvSpPr>
        <p:spPr bwMode="auto">
          <a:xfrm>
            <a:off x="3597275" y="1574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39" name="Text Box 19"/>
          <p:cNvSpPr txBox="1">
            <a:spLocks noChangeArrowheads="1"/>
          </p:cNvSpPr>
          <p:nvPr/>
        </p:nvSpPr>
        <p:spPr bwMode="auto">
          <a:xfrm>
            <a:off x="1371600" y="9906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File</a:t>
            </a:r>
          </a:p>
        </p:txBody>
      </p:sp>
      <p:graphicFrame>
        <p:nvGraphicFramePr>
          <p:cNvPr id="849940" name="Object 20"/>
          <p:cNvGraphicFramePr>
            <a:graphicFrameLocks noChangeAspect="1"/>
          </p:cNvGraphicFramePr>
          <p:nvPr/>
        </p:nvGraphicFramePr>
        <p:xfrm>
          <a:off x="549275" y="172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72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1" name="Object 21"/>
          <p:cNvGraphicFramePr>
            <a:graphicFrameLocks noChangeAspect="1"/>
          </p:cNvGraphicFramePr>
          <p:nvPr/>
        </p:nvGraphicFramePr>
        <p:xfrm>
          <a:off x="1082675" y="1651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4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651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2" name="Object 22"/>
          <p:cNvGraphicFramePr>
            <a:graphicFrameLocks noChangeAspect="1"/>
          </p:cNvGraphicFramePr>
          <p:nvPr/>
        </p:nvGraphicFramePr>
        <p:xfrm>
          <a:off x="1622425" y="17065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5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7065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3" name="Object 23"/>
          <p:cNvGraphicFramePr>
            <a:graphicFrameLocks noChangeAspect="1"/>
          </p:cNvGraphicFramePr>
          <p:nvPr/>
        </p:nvGraphicFramePr>
        <p:xfrm>
          <a:off x="8077200" y="165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6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65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4" name="Object 24"/>
          <p:cNvGraphicFramePr>
            <a:graphicFrameLocks noChangeAspect="1"/>
          </p:cNvGraphicFramePr>
          <p:nvPr/>
        </p:nvGraphicFramePr>
        <p:xfrm>
          <a:off x="5410200" y="165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7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5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5" name="Object 25"/>
          <p:cNvGraphicFramePr>
            <a:graphicFrameLocks noChangeAspect="1"/>
          </p:cNvGraphicFramePr>
          <p:nvPr/>
        </p:nvGraphicFramePr>
        <p:xfrm>
          <a:off x="5867400" y="165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8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5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6" name="Line 26"/>
          <p:cNvSpPr>
            <a:spLocks noChangeShapeType="1"/>
          </p:cNvSpPr>
          <p:nvPr/>
        </p:nvSpPr>
        <p:spPr bwMode="auto">
          <a:xfrm flipV="1">
            <a:off x="7086600" y="2057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47" name="Line 27"/>
          <p:cNvSpPr>
            <a:spLocks noChangeShapeType="1"/>
          </p:cNvSpPr>
          <p:nvPr/>
        </p:nvSpPr>
        <p:spPr bwMode="auto">
          <a:xfrm flipV="1">
            <a:off x="1752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48" name="Text Box 28"/>
          <p:cNvSpPr txBox="1">
            <a:spLocks noChangeArrowheads="1"/>
          </p:cNvSpPr>
          <p:nvPr/>
        </p:nvSpPr>
        <p:spPr bwMode="auto">
          <a:xfrm>
            <a:off x="6324600" y="9144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</a:t>
            </a:r>
          </a:p>
        </p:txBody>
      </p:sp>
      <p:sp>
        <p:nvSpPr>
          <p:cNvPr id="849949" name="Line 29"/>
          <p:cNvSpPr>
            <a:spLocks noChangeShapeType="1"/>
          </p:cNvSpPr>
          <p:nvPr/>
        </p:nvSpPr>
        <p:spPr bwMode="auto">
          <a:xfrm>
            <a:off x="4953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50" name="Text Box 30"/>
          <p:cNvSpPr txBox="1">
            <a:spLocks noChangeArrowheads="1"/>
          </p:cNvSpPr>
          <p:nvPr/>
        </p:nvSpPr>
        <p:spPr bwMode="auto">
          <a:xfrm>
            <a:off x="2971800" y="304800"/>
            <a:ext cx="3433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Off-line Machine</a:t>
            </a:r>
          </a:p>
        </p:txBody>
      </p:sp>
      <p:graphicFrame>
        <p:nvGraphicFramePr>
          <p:cNvPr id="849951" name="Object 31"/>
          <p:cNvGraphicFramePr>
            <a:graphicFrameLocks noChangeAspect="1"/>
          </p:cNvGraphicFramePr>
          <p:nvPr/>
        </p:nvGraphicFramePr>
        <p:xfrm>
          <a:off x="6494463" y="1676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9" name="Equation" r:id="rId13" imgW="228600" imgH="279360" progId="Equation.3">
                  <p:embed/>
                </p:oleObj>
              </mc:Choice>
              <mc:Fallback>
                <p:oleObj name="Equation" r:id="rId13" imgW="2286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1676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2" name="Object 32"/>
          <p:cNvGraphicFramePr>
            <a:graphicFrameLocks noChangeAspect="1"/>
          </p:cNvGraphicFramePr>
          <p:nvPr/>
        </p:nvGraphicFramePr>
        <p:xfrm>
          <a:off x="6959600" y="1555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0" name="Equation" r:id="rId15" imgW="355320" imgH="482400" progId="Equation.3">
                  <p:embed/>
                </p:oleObj>
              </mc:Choice>
              <mc:Fallback>
                <p:oleObj name="Equation" r:id="rId15" imgW="355320" imgH="48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555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3" name="Object 33"/>
          <p:cNvGraphicFramePr>
            <a:graphicFrameLocks noChangeAspect="1"/>
          </p:cNvGraphicFramePr>
          <p:nvPr/>
        </p:nvGraphicFramePr>
        <p:xfrm>
          <a:off x="7467600" y="16002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1" name="Equation" r:id="rId17" imgW="317160" imgH="368280" progId="Equation.3">
                  <p:embed/>
                </p:oleObj>
              </mc:Choice>
              <mc:Fallback>
                <p:oleObj name="Equation" r:id="rId17" imgW="31716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6002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4" name="Object 34"/>
          <p:cNvGraphicFramePr>
            <a:graphicFrameLocks noChangeAspect="1"/>
          </p:cNvGraphicFramePr>
          <p:nvPr/>
        </p:nvGraphicFramePr>
        <p:xfrm>
          <a:off x="2133600" y="16764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2" name="Equation" r:id="rId19" imgW="304560" imgH="393480" progId="Equation.3">
                  <p:embed/>
                </p:oleObj>
              </mc:Choice>
              <mc:Fallback>
                <p:oleObj name="Equation" r:id="rId19" imgW="30456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5" name="Text Box 35"/>
          <p:cNvSpPr txBox="1">
            <a:spLocks noChangeArrowheads="1"/>
          </p:cNvSpPr>
          <p:nvPr/>
        </p:nvSpPr>
        <p:spPr bwMode="auto">
          <a:xfrm>
            <a:off x="457200" y="3200400"/>
            <a:ext cx="7323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 -- Four track tape </a:t>
            </a:r>
          </a:p>
        </p:txBody>
      </p:sp>
      <p:sp>
        <p:nvSpPr>
          <p:cNvPr id="849956" name="Line 36"/>
          <p:cNvSpPr>
            <a:spLocks noChangeShapeType="1"/>
          </p:cNvSpPr>
          <p:nvPr/>
        </p:nvSpPr>
        <p:spPr bwMode="auto">
          <a:xfrm>
            <a:off x="838200" y="4114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57" name="Line 37"/>
          <p:cNvSpPr>
            <a:spLocks noChangeShapeType="1"/>
          </p:cNvSpPr>
          <p:nvPr/>
        </p:nvSpPr>
        <p:spPr bwMode="auto">
          <a:xfrm>
            <a:off x="838200" y="4572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58" name="Line 38"/>
          <p:cNvSpPr>
            <a:spLocks noChangeShapeType="1"/>
          </p:cNvSpPr>
          <p:nvPr/>
        </p:nvSpPr>
        <p:spPr bwMode="auto">
          <a:xfrm>
            <a:off x="838200" y="5105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59" name="Line 39"/>
          <p:cNvSpPr>
            <a:spLocks noChangeShapeType="1"/>
          </p:cNvSpPr>
          <p:nvPr/>
        </p:nvSpPr>
        <p:spPr bwMode="auto">
          <a:xfrm>
            <a:off x="838200" y="5638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60" name="Line 40"/>
          <p:cNvSpPr>
            <a:spLocks noChangeShapeType="1"/>
          </p:cNvSpPr>
          <p:nvPr/>
        </p:nvSpPr>
        <p:spPr bwMode="auto">
          <a:xfrm>
            <a:off x="838200" y="6172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61" name="Line 41"/>
          <p:cNvSpPr>
            <a:spLocks noChangeShapeType="1"/>
          </p:cNvSpPr>
          <p:nvPr/>
        </p:nvSpPr>
        <p:spPr bwMode="auto">
          <a:xfrm>
            <a:off x="13716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2" name="Line 42"/>
          <p:cNvSpPr>
            <a:spLocks noChangeShapeType="1"/>
          </p:cNvSpPr>
          <p:nvPr/>
        </p:nvSpPr>
        <p:spPr bwMode="auto">
          <a:xfrm>
            <a:off x="19812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3" name="Line 43"/>
          <p:cNvSpPr>
            <a:spLocks noChangeShapeType="1"/>
          </p:cNvSpPr>
          <p:nvPr/>
        </p:nvSpPr>
        <p:spPr bwMode="auto">
          <a:xfrm>
            <a:off x="2590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4" name="Line 44"/>
          <p:cNvSpPr>
            <a:spLocks noChangeShapeType="1"/>
          </p:cNvSpPr>
          <p:nvPr/>
        </p:nvSpPr>
        <p:spPr bwMode="auto">
          <a:xfrm>
            <a:off x="32004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5" name="Line 45"/>
          <p:cNvSpPr>
            <a:spLocks noChangeShapeType="1"/>
          </p:cNvSpPr>
          <p:nvPr/>
        </p:nvSpPr>
        <p:spPr bwMode="auto">
          <a:xfrm>
            <a:off x="38100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6" name="Line 46"/>
          <p:cNvSpPr>
            <a:spLocks noChangeShapeType="1"/>
          </p:cNvSpPr>
          <p:nvPr/>
        </p:nvSpPr>
        <p:spPr bwMode="auto">
          <a:xfrm>
            <a:off x="44196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7" name="Line 47"/>
          <p:cNvSpPr>
            <a:spLocks noChangeShapeType="1"/>
          </p:cNvSpPr>
          <p:nvPr/>
        </p:nvSpPr>
        <p:spPr bwMode="auto">
          <a:xfrm>
            <a:off x="50292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49968" name="Line 48"/>
          <p:cNvSpPr>
            <a:spLocks noChangeShapeType="1"/>
          </p:cNvSpPr>
          <p:nvPr/>
        </p:nvSpPr>
        <p:spPr bwMode="auto">
          <a:xfrm flipV="1">
            <a:off x="2286000" y="617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9969" name="Object 49"/>
          <p:cNvGraphicFramePr>
            <a:graphicFrameLocks noChangeAspect="1"/>
          </p:cNvGraphicFramePr>
          <p:nvPr/>
        </p:nvGraphicFramePr>
        <p:xfrm>
          <a:off x="22098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3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0" name="Object 50"/>
          <p:cNvGraphicFramePr>
            <a:graphicFrameLocks noChangeAspect="1"/>
          </p:cNvGraphicFramePr>
          <p:nvPr/>
        </p:nvGraphicFramePr>
        <p:xfrm>
          <a:off x="2819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4"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1" name="Object 51"/>
          <p:cNvGraphicFramePr>
            <a:graphicFrameLocks noChangeAspect="1"/>
          </p:cNvGraphicFramePr>
          <p:nvPr/>
        </p:nvGraphicFramePr>
        <p:xfrm>
          <a:off x="3429000" y="4191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5" name="Equation" r:id="rId23" imgW="241200" imgH="279360" progId="Equation.3">
                  <p:embed/>
                </p:oleObj>
              </mc:Choice>
              <mc:Fallback>
                <p:oleObj name="Equation" r:id="rId23" imgW="241200" imgH="2793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2" name="Object 52"/>
          <p:cNvGraphicFramePr>
            <a:graphicFrameLocks noChangeAspect="1"/>
          </p:cNvGraphicFramePr>
          <p:nvPr/>
        </p:nvGraphicFramePr>
        <p:xfrm>
          <a:off x="3962400" y="41148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6" name="Equation" r:id="rId24" imgW="304560" imgH="393480" progId="Equation.3">
                  <p:embed/>
                </p:oleObj>
              </mc:Choice>
              <mc:Fallback>
                <p:oleObj name="Equation" r:id="rId24" imgW="30456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3" name="Object 53"/>
          <p:cNvGraphicFramePr>
            <a:graphicFrameLocks noChangeAspect="1"/>
          </p:cNvGraphicFramePr>
          <p:nvPr/>
        </p:nvGraphicFramePr>
        <p:xfrm>
          <a:off x="2209800" y="5257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7" name="Equation" r:id="rId25" imgW="228600" imgH="279360" progId="Equation.3">
                  <p:embed/>
                </p:oleObj>
              </mc:Choice>
              <mc:Fallback>
                <p:oleObj name="Equation" r:id="rId25" imgW="2286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4" name="Object 54"/>
          <p:cNvGraphicFramePr>
            <a:graphicFrameLocks noChangeAspect="1"/>
          </p:cNvGraphicFramePr>
          <p:nvPr/>
        </p:nvGraphicFramePr>
        <p:xfrm>
          <a:off x="2743200" y="510540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8" name="Equation" r:id="rId26" imgW="355320" imgH="482400" progId="Equation.3">
                  <p:embed/>
                </p:oleObj>
              </mc:Choice>
              <mc:Fallback>
                <p:oleObj name="Equation" r:id="rId26" imgW="355320" imgH="482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5" name="Object 55"/>
          <p:cNvGraphicFramePr>
            <a:graphicFrameLocks noChangeAspect="1"/>
          </p:cNvGraphicFramePr>
          <p:nvPr/>
        </p:nvGraphicFramePr>
        <p:xfrm>
          <a:off x="3352800" y="51816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9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6" name="Object 56"/>
          <p:cNvGraphicFramePr>
            <a:graphicFrameLocks noChangeAspect="1"/>
          </p:cNvGraphicFramePr>
          <p:nvPr/>
        </p:nvGraphicFramePr>
        <p:xfrm>
          <a:off x="2209800" y="4648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0" name="Equation" r:id="rId28" imgW="253800" imgH="380880" progId="Equation.3">
                  <p:embed/>
                </p:oleObj>
              </mc:Choice>
              <mc:Fallback>
                <p:oleObj name="Equation" r:id="rId28" imgW="253800" imgH="3808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7" name="Object 57"/>
          <p:cNvGraphicFramePr>
            <a:graphicFrameLocks noChangeAspect="1"/>
          </p:cNvGraphicFramePr>
          <p:nvPr/>
        </p:nvGraphicFramePr>
        <p:xfrm>
          <a:off x="2819400" y="4648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1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8" name="Object 58"/>
          <p:cNvGraphicFramePr>
            <a:graphicFrameLocks noChangeAspect="1"/>
          </p:cNvGraphicFramePr>
          <p:nvPr/>
        </p:nvGraphicFramePr>
        <p:xfrm>
          <a:off x="3962400" y="4648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2"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9" name="Object 59"/>
          <p:cNvGraphicFramePr>
            <a:graphicFrameLocks noChangeAspect="1"/>
          </p:cNvGraphicFramePr>
          <p:nvPr/>
        </p:nvGraphicFramePr>
        <p:xfrm>
          <a:off x="2209800" y="571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3"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0" name="Object 60"/>
          <p:cNvGraphicFramePr>
            <a:graphicFrameLocks noChangeAspect="1"/>
          </p:cNvGraphicFramePr>
          <p:nvPr/>
        </p:nvGraphicFramePr>
        <p:xfrm>
          <a:off x="3352800" y="571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4" name="Equation" r:id="rId33" imgW="253800" imgH="380880" progId="Equation.3">
                  <p:embed/>
                </p:oleObj>
              </mc:Choice>
              <mc:Fallback>
                <p:oleObj name="Equation" r:id="rId33" imgW="253800" imgH="3808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1" name="Object 61"/>
          <p:cNvGraphicFramePr>
            <a:graphicFrameLocks noChangeAspect="1"/>
          </p:cNvGraphicFramePr>
          <p:nvPr/>
        </p:nvGraphicFramePr>
        <p:xfrm>
          <a:off x="3429000" y="4648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5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2" name="Object 62"/>
          <p:cNvGraphicFramePr>
            <a:graphicFrameLocks noChangeAspect="1"/>
          </p:cNvGraphicFramePr>
          <p:nvPr/>
        </p:nvGraphicFramePr>
        <p:xfrm>
          <a:off x="2787650" y="5721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6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721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3" name="Text Box 63"/>
          <p:cNvSpPr txBox="1">
            <a:spLocks noChangeArrowheads="1"/>
          </p:cNvSpPr>
          <p:nvPr/>
        </p:nvSpPr>
        <p:spPr bwMode="auto">
          <a:xfrm>
            <a:off x="5867400" y="38862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File</a:t>
            </a:r>
          </a:p>
        </p:txBody>
      </p:sp>
      <p:sp>
        <p:nvSpPr>
          <p:cNvPr id="849984" name="Text Box 64"/>
          <p:cNvSpPr txBox="1">
            <a:spLocks noChangeArrowheads="1"/>
          </p:cNvSpPr>
          <p:nvPr/>
        </p:nvSpPr>
        <p:spPr bwMode="auto">
          <a:xfrm>
            <a:off x="5867400" y="44958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sp>
        <p:nvSpPr>
          <p:cNvPr id="849985" name="Text Box 65"/>
          <p:cNvSpPr txBox="1">
            <a:spLocks noChangeArrowheads="1"/>
          </p:cNvSpPr>
          <p:nvPr/>
        </p:nvSpPr>
        <p:spPr bwMode="auto">
          <a:xfrm>
            <a:off x="5867400" y="51054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</a:t>
            </a:r>
          </a:p>
        </p:txBody>
      </p:sp>
      <p:sp>
        <p:nvSpPr>
          <p:cNvPr id="849986" name="Text Box 66"/>
          <p:cNvSpPr txBox="1">
            <a:spLocks noChangeArrowheads="1"/>
          </p:cNvSpPr>
          <p:nvPr/>
        </p:nvSpPr>
        <p:spPr bwMode="auto">
          <a:xfrm>
            <a:off x="5867400" y="56388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graphicFrame>
        <p:nvGraphicFramePr>
          <p:cNvPr id="849987" name="Object 67"/>
          <p:cNvGraphicFramePr>
            <a:graphicFrameLocks noChangeAspect="1"/>
          </p:cNvGraphicFramePr>
          <p:nvPr/>
        </p:nvGraphicFramePr>
        <p:xfrm>
          <a:off x="1600200" y="4114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7" name="Equation" r:id="rId38" imgW="253800" imgH="380880" progId="Equation.3">
                  <p:embed/>
                </p:oleObj>
              </mc:Choice>
              <mc:Fallback>
                <p:oleObj name="Equation" r:id="rId38" imgW="253800" imgH="3808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8" name="Object 68"/>
          <p:cNvGraphicFramePr>
            <a:graphicFrameLocks noChangeAspect="1"/>
          </p:cNvGraphicFramePr>
          <p:nvPr/>
        </p:nvGraphicFramePr>
        <p:xfrm>
          <a:off x="1600200" y="4648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8" name="Equation" r:id="rId40" imgW="253800" imgH="380880" progId="Equation.3">
                  <p:embed/>
                </p:oleObj>
              </mc:Choice>
              <mc:Fallback>
                <p:oleObj name="Equation" r:id="rId40" imgW="253800" imgH="3808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9D59-E307-47F5-9743-754282D6CB1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Variations</a:t>
            </a:r>
            <a:br>
              <a:rPr lang="en-US" sz="4400"/>
            </a:br>
            <a:r>
              <a:rPr lang="en-US" sz="4400"/>
              <a:t>of the</a:t>
            </a:r>
            <a:br>
              <a:rPr lang="en-US" sz="4400"/>
            </a:br>
            <a:r>
              <a:rPr lang="en-US" sz="4400"/>
              <a:t>Turing Machine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257A-5F7E-456F-8B88-DFBB7978554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50946" name="Line 2"/>
          <p:cNvSpPr>
            <a:spLocks noChangeShapeType="1"/>
          </p:cNvSpPr>
          <p:nvPr/>
        </p:nvSpPr>
        <p:spPr bwMode="auto">
          <a:xfrm>
            <a:off x="838200" y="990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947" name="Line 3"/>
          <p:cNvSpPr>
            <a:spLocks noChangeShapeType="1"/>
          </p:cNvSpPr>
          <p:nvPr/>
        </p:nvSpPr>
        <p:spPr bwMode="auto">
          <a:xfrm>
            <a:off x="838200" y="1447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948" name="Line 4"/>
          <p:cNvSpPr>
            <a:spLocks noChangeShapeType="1"/>
          </p:cNvSpPr>
          <p:nvPr/>
        </p:nvSpPr>
        <p:spPr bwMode="auto">
          <a:xfrm>
            <a:off x="838200" y="1981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949" name="Line 5"/>
          <p:cNvSpPr>
            <a:spLocks noChangeShapeType="1"/>
          </p:cNvSpPr>
          <p:nvPr/>
        </p:nvSpPr>
        <p:spPr bwMode="auto">
          <a:xfrm>
            <a:off x="838200" y="2514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950" name="Line 6"/>
          <p:cNvSpPr>
            <a:spLocks noChangeShapeType="1"/>
          </p:cNvSpPr>
          <p:nvPr/>
        </p:nvSpPr>
        <p:spPr bwMode="auto">
          <a:xfrm>
            <a:off x="838200" y="3048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951" name="Line 7"/>
          <p:cNvSpPr>
            <a:spLocks noChangeShapeType="1"/>
          </p:cNvSpPr>
          <p:nvPr/>
        </p:nvSpPr>
        <p:spPr bwMode="auto">
          <a:xfrm>
            <a:off x="13716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2" name="Line 8"/>
          <p:cNvSpPr>
            <a:spLocks noChangeShapeType="1"/>
          </p:cNvSpPr>
          <p:nvPr/>
        </p:nvSpPr>
        <p:spPr bwMode="auto">
          <a:xfrm>
            <a:off x="19812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3" name="Line 9"/>
          <p:cNvSpPr>
            <a:spLocks noChangeShapeType="1"/>
          </p:cNvSpPr>
          <p:nvPr/>
        </p:nvSpPr>
        <p:spPr bwMode="auto">
          <a:xfrm>
            <a:off x="25908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>
            <a:off x="32004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5" name="Line 11"/>
          <p:cNvSpPr>
            <a:spLocks noChangeShapeType="1"/>
          </p:cNvSpPr>
          <p:nvPr/>
        </p:nvSpPr>
        <p:spPr bwMode="auto">
          <a:xfrm>
            <a:off x="38100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6" name="Line 12"/>
          <p:cNvSpPr>
            <a:spLocks noChangeShapeType="1"/>
          </p:cNvSpPr>
          <p:nvPr/>
        </p:nvSpPr>
        <p:spPr bwMode="auto">
          <a:xfrm>
            <a:off x="44196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7" name="Line 13"/>
          <p:cNvSpPr>
            <a:spLocks noChangeShapeType="1"/>
          </p:cNvSpPr>
          <p:nvPr/>
        </p:nvSpPr>
        <p:spPr bwMode="auto">
          <a:xfrm>
            <a:off x="5029200" y="99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958" name="Line 14"/>
          <p:cNvSpPr>
            <a:spLocks noChangeShapeType="1"/>
          </p:cNvSpPr>
          <p:nvPr/>
        </p:nvSpPr>
        <p:spPr bwMode="auto">
          <a:xfrm flipV="1">
            <a:off x="2286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0959" name="Object 15"/>
          <p:cNvGraphicFramePr>
            <a:graphicFrameLocks noChangeAspect="1"/>
          </p:cNvGraphicFramePr>
          <p:nvPr/>
        </p:nvGraphicFramePr>
        <p:xfrm>
          <a:off x="22098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9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0" name="Object 16"/>
          <p:cNvGraphicFramePr>
            <a:graphicFrameLocks noChangeAspect="1"/>
          </p:cNvGraphicFramePr>
          <p:nvPr/>
        </p:nvGraphicFramePr>
        <p:xfrm>
          <a:off x="28194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0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1" name="Object 17"/>
          <p:cNvGraphicFramePr>
            <a:graphicFrameLocks noChangeAspect="1"/>
          </p:cNvGraphicFramePr>
          <p:nvPr/>
        </p:nvGraphicFramePr>
        <p:xfrm>
          <a:off x="3429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1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2" name="Object 18"/>
          <p:cNvGraphicFramePr>
            <a:graphicFrameLocks noChangeAspect="1"/>
          </p:cNvGraphicFramePr>
          <p:nvPr/>
        </p:nvGraphicFramePr>
        <p:xfrm>
          <a:off x="3962400" y="9906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2" name="Equation" r:id="rId9" imgW="304560" imgH="393480" progId="Equation.3">
                  <p:embed/>
                </p:oleObj>
              </mc:Choice>
              <mc:Fallback>
                <p:oleObj name="Equation" r:id="rId9" imgW="3045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906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3" name="Object 19"/>
          <p:cNvGraphicFramePr>
            <a:graphicFrameLocks noChangeAspect="1"/>
          </p:cNvGraphicFramePr>
          <p:nvPr/>
        </p:nvGraphicFramePr>
        <p:xfrm>
          <a:off x="2209800" y="2133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3" name="Equation" r:id="rId11" imgW="228600" imgH="279360" progId="Equation.3">
                  <p:embed/>
                </p:oleObj>
              </mc:Choice>
              <mc:Fallback>
                <p:oleObj name="Equation" r:id="rId11" imgW="2286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4" name="Object 20"/>
          <p:cNvGraphicFramePr>
            <a:graphicFrameLocks noChangeAspect="1"/>
          </p:cNvGraphicFramePr>
          <p:nvPr/>
        </p:nvGraphicFramePr>
        <p:xfrm>
          <a:off x="2743200" y="198120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4" name="Equation" r:id="rId13" imgW="355320" imgH="482400" progId="Equation.3">
                  <p:embed/>
                </p:oleObj>
              </mc:Choice>
              <mc:Fallback>
                <p:oleObj name="Equation" r:id="rId13" imgW="35532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5" name="Object 21"/>
          <p:cNvGraphicFramePr>
            <a:graphicFrameLocks noChangeAspect="1"/>
          </p:cNvGraphicFramePr>
          <p:nvPr/>
        </p:nvGraphicFramePr>
        <p:xfrm>
          <a:off x="3352800" y="2057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5" name="Equation" r:id="rId15" imgW="317160" imgH="368280" progId="Equation.3">
                  <p:embed/>
                </p:oleObj>
              </mc:Choice>
              <mc:Fallback>
                <p:oleObj name="Equation" r:id="rId15" imgW="31716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6" name="Object 22"/>
          <p:cNvGraphicFramePr>
            <a:graphicFrameLocks noChangeAspect="1"/>
          </p:cNvGraphicFramePr>
          <p:nvPr/>
        </p:nvGraphicFramePr>
        <p:xfrm>
          <a:off x="2209800" y="1524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6" name="Equation" r:id="rId17" imgW="253800" imgH="380880" progId="Equation.3">
                  <p:embed/>
                </p:oleObj>
              </mc:Choice>
              <mc:Fallback>
                <p:oleObj name="Equation" r:id="rId17" imgW="253800" imgH="380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7" name="Object 23"/>
          <p:cNvGraphicFramePr>
            <a:graphicFrameLocks noChangeAspect="1"/>
          </p:cNvGraphicFramePr>
          <p:nvPr/>
        </p:nvGraphicFramePr>
        <p:xfrm>
          <a:off x="2819400" y="1524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7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8" name="Object 24"/>
          <p:cNvGraphicFramePr>
            <a:graphicFrameLocks noChangeAspect="1"/>
          </p:cNvGraphicFramePr>
          <p:nvPr/>
        </p:nvGraphicFramePr>
        <p:xfrm>
          <a:off x="3962400" y="1524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8" name="Equation" r:id="rId20" imgW="253800" imgH="380880" progId="Equation.3">
                  <p:embed/>
                </p:oleObj>
              </mc:Choice>
              <mc:Fallback>
                <p:oleObj name="Equation" r:id="rId20" imgW="25380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9" name="Object 25"/>
          <p:cNvGraphicFramePr>
            <a:graphicFrameLocks noChangeAspect="1"/>
          </p:cNvGraphicFramePr>
          <p:nvPr/>
        </p:nvGraphicFramePr>
        <p:xfrm>
          <a:off x="2209800" y="2590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9" name="Equation" r:id="rId21" imgW="253800" imgH="380880" progId="Equation.3">
                  <p:embed/>
                </p:oleObj>
              </mc:Choice>
              <mc:Fallback>
                <p:oleObj name="Equation" r:id="rId21" imgW="25380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70" name="Object 26"/>
          <p:cNvGraphicFramePr>
            <a:graphicFrameLocks noChangeAspect="1"/>
          </p:cNvGraphicFramePr>
          <p:nvPr/>
        </p:nvGraphicFramePr>
        <p:xfrm>
          <a:off x="3352800" y="2590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0" name="Equation" r:id="rId22" imgW="253800" imgH="380880" progId="Equation.3">
                  <p:embed/>
                </p:oleObj>
              </mc:Choice>
              <mc:Fallback>
                <p:oleObj name="Equation" r:id="rId22" imgW="25380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0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71" name="Object 27"/>
          <p:cNvGraphicFramePr>
            <a:graphicFrameLocks noChangeAspect="1"/>
          </p:cNvGraphicFramePr>
          <p:nvPr/>
        </p:nvGraphicFramePr>
        <p:xfrm>
          <a:off x="3429000" y="1524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1" name="Equation" r:id="rId23" imgW="164880" imgH="368280" progId="Equation.3">
                  <p:embed/>
                </p:oleObj>
              </mc:Choice>
              <mc:Fallback>
                <p:oleObj name="Equation" r:id="rId23" imgW="16488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72" name="Object 28"/>
          <p:cNvGraphicFramePr>
            <a:graphicFrameLocks noChangeAspect="1"/>
          </p:cNvGraphicFramePr>
          <p:nvPr/>
        </p:nvGraphicFramePr>
        <p:xfrm>
          <a:off x="2787650" y="2597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2" name="Equation" r:id="rId25" imgW="164880" imgH="368280" progId="Equation.3">
                  <p:embed/>
                </p:oleObj>
              </mc:Choice>
              <mc:Fallback>
                <p:oleObj name="Equation" r:id="rId25" imgW="164880" imgH="368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597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73" name="Text Box 29"/>
          <p:cNvSpPr txBox="1">
            <a:spLocks noChangeArrowheads="1"/>
          </p:cNvSpPr>
          <p:nvPr/>
        </p:nvSpPr>
        <p:spPr bwMode="auto">
          <a:xfrm>
            <a:off x="5867400" y="7620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File</a:t>
            </a:r>
          </a:p>
        </p:txBody>
      </p:sp>
      <p:sp>
        <p:nvSpPr>
          <p:cNvPr id="850974" name="Text Box 30"/>
          <p:cNvSpPr txBox="1">
            <a:spLocks noChangeArrowheads="1"/>
          </p:cNvSpPr>
          <p:nvPr/>
        </p:nvSpPr>
        <p:spPr bwMode="auto">
          <a:xfrm>
            <a:off x="5867400" y="13716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sp>
        <p:nvSpPr>
          <p:cNvPr id="850975" name="Text Box 31"/>
          <p:cNvSpPr txBox="1">
            <a:spLocks noChangeArrowheads="1"/>
          </p:cNvSpPr>
          <p:nvPr/>
        </p:nvSpPr>
        <p:spPr bwMode="auto">
          <a:xfrm>
            <a:off x="5867400" y="19812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</a:t>
            </a:r>
          </a:p>
        </p:txBody>
      </p:sp>
      <p:sp>
        <p:nvSpPr>
          <p:cNvPr id="850976" name="Text Box 32"/>
          <p:cNvSpPr txBox="1">
            <a:spLocks noChangeArrowheads="1"/>
          </p:cNvSpPr>
          <p:nvPr/>
        </p:nvSpPr>
        <p:spPr bwMode="auto">
          <a:xfrm>
            <a:off x="5867400" y="25146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graphicFrame>
        <p:nvGraphicFramePr>
          <p:cNvPr id="850977" name="Object 33"/>
          <p:cNvGraphicFramePr>
            <a:graphicFrameLocks noChangeAspect="1"/>
          </p:cNvGraphicFramePr>
          <p:nvPr/>
        </p:nvGraphicFramePr>
        <p:xfrm>
          <a:off x="1600200" y="99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3" name="Equation" r:id="rId27" imgW="253800" imgH="380880" progId="Equation.3">
                  <p:embed/>
                </p:oleObj>
              </mc:Choice>
              <mc:Fallback>
                <p:oleObj name="Equation" r:id="rId27" imgW="253800" imgH="380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9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78" name="Object 34"/>
          <p:cNvGraphicFramePr>
            <a:graphicFrameLocks noChangeAspect="1"/>
          </p:cNvGraphicFramePr>
          <p:nvPr/>
        </p:nvGraphicFramePr>
        <p:xfrm>
          <a:off x="1600200" y="1524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4" name="Equation" r:id="rId29" imgW="253800" imgH="380880" progId="Equation.3">
                  <p:embed/>
                </p:oleObj>
              </mc:Choice>
              <mc:Fallback>
                <p:oleObj name="Equation" r:id="rId29" imgW="253800" imgH="380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79" name="Text Box 35"/>
          <p:cNvSpPr txBox="1">
            <a:spLocks noChangeArrowheads="1"/>
          </p:cNvSpPr>
          <p:nvPr/>
        </p:nvSpPr>
        <p:spPr bwMode="auto">
          <a:xfrm>
            <a:off x="228600" y="3429000"/>
            <a:ext cx="647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for each state transition:</a:t>
            </a:r>
          </a:p>
        </p:txBody>
      </p:sp>
      <p:sp>
        <p:nvSpPr>
          <p:cNvPr id="850980" name="Text Box 36"/>
          <p:cNvSpPr txBox="1">
            <a:spLocks noChangeArrowheads="1"/>
          </p:cNvSpPr>
          <p:nvPr/>
        </p:nvSpPr>
        <p:spPr bwMode="auto">
          <a:xfrm>
            <a:off x="2286000" y="3962400"/>
            <a:ext cx="639603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 Return to reference point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 Find current input file symbol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 Find current tape symbol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 Make transition</a:t>
            </a:r>
          </a:p>
        </p:txBody>
      </p:sp>
      <p:sp>
        <p:nvSpPr>
          <p:cNvPr id="850981" name="Oval 37"/>
          <p:cNvSpPr>
            <a:spLocks noChangeArrowheads="1"/>
          </p:cNvSpPr>
          <p:nvPr/>
        </p:nvSpPr>
        <p:spPr bwMode="auto">
          <a:xfrm>
            <a:off x="1219200" y="533400"/>
            <a:ext cx="914400" cy="2895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982" name="Text Box 38"/>
          <p:cNvSpPr txBox="1">
            <a:spLocks noChangeArrowheads="1"/>
          </p:cNvSpPr>
          <p:nvPr/>
        </p:nvSpPr>
        <p:spPr bwMode="auto">
          <a:xfrm>
            <a:off x="533400" y="0"/>
            <a:ext cx="322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Reference point</a:t>
            </a:r>
          </a:p>
        </p:txBody>
      </p:sp>
      <p:sp>
        <p:nvSpPr>
          <p:cNvPr id="850983" name="Text Box 39"/>
          <p:cNvSpPr txBox="1">
            <a:spLocks noChangeArrowheads="1"/>
          </p:cNvSpPr>
          <p:nvPr/>
        </p:nvSpPr>
        <p:spPr bwMode="auto">
          <a:xfrm>
            <a:off x="3886200" y="152400"/>
            <a:ext cx="357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(uses special symbol </a:t>
            </a:r>
            <a:r>
              <a:rPr lang="en-US" sz="2400">
                <a:solidFill>
                  <a:schemeClr val="tx1"/>
                </a:solidFill>
              </a:rPr>
              <a:t>#</a:t>
            </a:r>
            <a:r>
              <a:rPr lang="en-US" sz="2400"/>
              <a:t> )</a:t>
            </a:r>
          </a:p>
        </p:txBody>
      </p:sp>
      <p:graphicFrame>
        <p:nvGraphicFramePr>
          <p:cNvPr id="850984" name="Object 40"/>
          <p:cNvGraphicFramePr>
            <a:graphicFrameLocks noChangeAspect="1"/>
          </p:cNvGraphicFramePr>
          <p:nvPr/>
        </p:nvGraphicFramePr>
        <p:xfrm>
          <a:off x="1600200" y="2057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5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85" name="Object 41"/>
          <p:cNvGraphicFramePr>
            <a:graphicFrameLocks noChangeAspect="1"/>
          </p:cNvGraphicFramePr>
          <p:nvPr/>
        </p:nvGraphicFramePr>
        <p:xfrm>
          <a:off x="1600200" y="2590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6"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86" name="Text Box 42"/>
          <p:cNvSpPr txBox="1">
            <a:spLocks noChangeArrowheads="1"/>
          </p:cNvSpPr>
          <p:nvPr/>
        </p:nvSpPr>
        <p:spPr bwMode="auto">
          <a:xfrm>
            <a:off x="6172200" y="6400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543E-5133-4823-B4C6-C1EECFEA34D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Multi-tape Turing Machines</a:t>
            </a:r>
          </a:p>
        </p:txBody>
      </p:sp>
      <p:sp>
        <p:nvSpPr>
          <p:cNvPr id="852995" name="Rectangle 3"/>
          <p:cNvSpPr>
            <a:spLocks noChangeArrowheads="1"/>
          </p:cNvSpPr>
          <p:nvPr/>
        </p:nvSpPr>
        <p:spPr bwMode="auto">
          <a:xfrm>
            <a:off x="2667000" y="1143000"/>
            <a:ext cx="3505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2996" name="Line 4"/>
          <p:cNvSpPr>
            <a:spLocks noChangeShapeType="1"/>
          </p:cNvSpPr>
          <p:nvPr/>
        </p:nvSpPr>
        <p:spPr bwMode="auto">
          <a:xfrm>
            <a:off x="533400" y="4495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2997" name="Line 5"/>
          <p:cNvSpPr>
            <a:spLocks noChangeShapeType="1"/>
          </p:cNvSpPr>
          <p:nvPr/>
        </p:nvSpPr>
        <p:spPr bwMode="auto">
          <a:xfrm>
            <a:off x="914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2998" name="Line 6"/>
          <p:cNvSpPr>
            <a:spLocks noChangeShapeType="1"/>
          </p:cNvSpPr>
          <p:nvPr/>
        </p:nvSpPr>
        <p:spPr bwMode="auto">
          <a:xfrm>
            <a:off x="14478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2999" name="Line 7"/>
          <p:cNvSpPr>
            <a:spLocks noChangeShapeType="1"/>
          </p:cNvSpPr>
          <p:nvPr/>
        </p:nvSpPr>
        <p:spPr bwMode="auto">
          <a:xfrm>
            <a:off x="1981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00" name="Line 8"/>
          <p:cNvSpPr>
            <a:spLocks noChangeShapeType="1"/>
          </p:cNvSpPr>
          <p:nvPr/>
        </p:nvSpPr>
        <p:spPr bwMode="auto">
          <a:xfrm>
            <a:off x="2514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01" name="Line 9"/>
          <p:cNvSpPr>
            <a:spLocks noChangeShapeType="1"/>
          </p:cNvSpPr>
          <p:nvPr/>
        </p:nvSpPr>
        <p:spPr bwMode="auto">
          <a:xfrm>
            <a:off x="3048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02" name="Line 10"/>
          <p:cNvSpPr>
            <a:spLocks noChangeShapeType="1"/>
          </p:cNvSpPr>
          <p:nvPr/>
        </p:nvSpPr>
        <p:spPr bwMode="auto">
          <a:xfrm>
            <a:off x="3581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3003" name="Object 11"/>
          <p:cNvGraphicFramePr>
            <a:graphicFrameLocks noChangeAspect="1"/>
          </p:cNvGraphicFramePr>
          <p:nvPr/>
        </p:nvGraphicFramePr>
        <p:xfrm>
          <a:off x="3200400" y="408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8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4" name="Object 12"/>
          <p:cNvGraphicFramePr>
            <a:graphicFrameLocks noChangeAspect="1"/>
          </p:cNvGraphicFramePr>
          <p:nvPr/>
        </p:nvGraphicFramePr>
        <p:xfrm>
          <a:off x="990600" y="408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8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5" name="Line 13"/>
          <p:cNvSpPr>
            <a:spLocks noChangeShapeType="1"/>
          </p:cNvSpPr>
          <p:nvPr/>
        </p:nvSpPr>
        <p:spPr bwMode="auto">
          <a:xfrm>
            <a:off x="533400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3006" name="Object 14"/>
          <p:cNvGraphicFramePr>
            <a:graphicFrameLocks noChangeAspect="1"/>
          </p:cNvGraphicFramePr>
          <p:nvPr/>
        </p:nvGraphicFramePr>
        <p:xfrm>
          <a:off x="1600200" y="411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2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7" name="Object 15"/>
          <p:cNvGraphicFramePr>
            <a:graphicFrameLocks noChangeAspect="1"/>
          </p:cNvGraphicFramePr>
          <p:nvPr/>
        </p:nvGraphicFramePr>
        <p:xfrm>
          <a:off x="2133600" y="4038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3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8" name="Object 16"/>
          <p:cNvGraphicFramePr>
            <a:graphicFrameLocks noChangeAspect="1"/>
          </p:cNvGraphicFramePr>
          <p:nvPr/>
        </p:nvGraphicFramePr>
        <p:xfrm>
          <a:off x="2667000" y="4114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4" name="Equation" r:id="rId10" imgW="241200" imgH="279360" progId="Equation.3">
                  <p:embed/>
                </p:oleObj>
              </mc:Choice>
              <mc:Fallback>
                <p:oleObj name="Equation" r:id="rId10" imgW="2412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9" name="Line 17"/>
          <p:cNvSpPr>
            <a:spLocks noChangeShapeType="1"/>
          </p:cNvSpPr>
          <p:nvPr/>
        </p:nvSpPr>
        <p:spPr bwMode="auto">
          <a:xfrm flipH="1">
            <a:off x="2209800" y="25908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3010" name="Line 18"/>
          <p:cNvSpPr>
            <a:spLocks noChangeShapeType="1"/>
          </p:cNvSpPr>
          <p:nvPr/>
        </p:nvSpPr>
        <p:spPr bwMode="auto">
          <a:xfrm>
            <a:off x="5181600" y="25908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3011" name="Line 19"/>
          <p:cNvSpPr>
            <a:spLocks noChangeShapeType="1"/>
          </p:cNvSpPr>
          <p:nvPr/>
        </p:nvSpPr>
        <p:spPr bwMode="auto">
          <a:xfrm>
            <a:off x="4953000" y="4495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3012" name="Line 20"/>
          <p:cNvSpPr>
            <a:spLocks noChangeShapeType="1"/>
          </p:cNvSpPr>
          <p:nvPr/>
        </p:nvSpPr>
        <p:spPr bwMode="auto">
          <a:xfrm>
            <a:off x="5334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13" name="Line 21"/>
          <p:cNvSpPr>
            <a:spLocks noChangeShapeType="1"/>
          </p:cNvSpPr>
          <p:nvPr/>
        </p:nvSpPr>
        <p:spPr bwMode="auto">
          <a:xfrm>
            <a:off x="5867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14" name="Line 22"/>
          <p:cNvSpPr>
            <a:spLocks noChangeShapeType="1"/>
          </p:cNvSpPr>
          <p:nvPr/>
        </p:nvSpPr>
        <p:spPr bwMode="auto">
          <a:xfrm>
            <a:off x="64008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15" name="Line 23"/>
          <p:cNvSpPr>
            <a:spLocks noChangeShapeType="1"/>
          </p:cNvSpPr>
          <p:nvPr/>
        </p:nvSpPr>
        <p:spPr bwMode="auto">
          <a:xfrm>
            <a:off x="6934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16" name="Line 24"/>
          <p:cNvSpPr>
            <a:spLocks noChangeShapeType="1"/>
          </p:cNvSpPr>
          <p:nvPr/>
        </p:nvSpPr>
        <p:spPr bwMode="auto">
          <a:xfrm>
            <a:off x="7467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3017" name="Line 25"/>
          <p:cNvSpPr>
            <a:spLocks noChangeShapeType="1"/>
          </p:cNvSpPr>
          <p:nvPr/>
        </p:nvSpPr>
        <p:spPr bwMode="auto">
          <a:xfrm>
            <a:off x="8001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3018" name="Object 26"/>
          <p:cNvGraphicFramePr>
            <a:graphicFrameLocks noChangeAspect="1"/>
          </p:cNvGraphicFramePr>
          <p:nvPr/>
        </p:nvGraphicFramePr>
        <p:xfrm>
          <a:off x="7620000" y="408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5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8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9" name="Object 27"/>
          <p:cNvGraphicFramePr>
            <a:graphicFrameLocks noChangeAspect="1"/>
          </p:cNvGraphicFramePr>
          <p:nvPr/>
        </p:nvGraphicFramePr>
        <p:xfrm>
          <a:off x="5410200" y="408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6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8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20" name="Line 28"/>
          <p:cNvSpPr>
            <a:spLocks noChangeShapeType="1"/>
          </p:cNvSpPr>
          <p:nvPr/>
        </p:nvSpPr>
        <p:spPr bwMode="auto">
          <a:xfrm>
            <a:off x="4953000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3021" name="Object 29"/>
          <p:cNvGraphicFramePr>
            <a:graphicFrameLocks noChangeAspect="1"/>
          </p:cNvGraphicFramePr>
          <p:nvPr/>
        </p:nvGraphicFramePr>
        <p:xfrm>
          <a:off x="6037263" y="4114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7" name="Equation" r:id="rId14" imgW="228600" imgH="279360" progId="Equation.3">
                  <p:embed/>
                </p:oleObj>
              </mc:Choice>
              <mc:Fallback>
                <p:oleObj name="Equation" r:id="rId14" imgW="2286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4114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22" name="Object 30"/>
          <p:cNvGraphicFramePr>
            <a:graphicFrameLocks noChangeAspect="1"/>
          </p:cNvGraphicFramePr>
          <p:nvPr/>
        </p:nvGraphicFramePr>
        <p:xfrm>
          <a:off x="6502400" y="39941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8" name="Equation" r:id="rId16" imgW="355320" imgH="482400" progId="Equation.3">
                  <p:embed/>
                </p:oleObj>
              </mc:Choice>
              <mc:Fallback>
                <p:oleObj name="Equation" r:id="rId16" imgW="355320" imgH="48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9941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23" name="Object 31"/>
          <p:cNvGraphicFramePr>
            <a:graphicFrameLocks noChangeAspect="1"/>
          </p:cNvGraphicFramePr>
          <p:nvPr/>
        </p:nvGraphicFramePr>
        <p:xfrm>
          <a:off x="7048500" y="39941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9" name="Equation" r:id="rId18" imgW="317160" imgH="368280" progId="Equation.3">
                  <p:embed/>
                </p:oleObj>
              </mc:Choice>
              <mc:Fallback>
                <p:oleObj name="Equation" r:id="rId18" imgW="31716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9941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24" name="Text Box 32"/>
          <p:cNvSpPr txBox="1">
            <a:spLocks noChangeArrowheads="1"/>
          </p:cNvSpPr>
          <p:nvPr/>
        </p:nvSpPr>
        <p:spPr bwMode="auto">
          <a:xfrm>
            <a:off x="3200400" y="1219200"/>
            <a:ext cx="242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853025" name="Text Box 33"/>
          <p:cNvSpPr txBox="1">
            <a:spLocks noChangeArrowheads="1"/>
          </p:cNvSpPr>
          <p:nvPr/>
        </p:nvSpPr>
        <p:spPr bwMode="auto">
          <a:xfrm>
            <a:off x="685800" y="33528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1</a:t>
            </a:r>
          </a:p>
        </p:txBody>
      </p:sp>
      <p:sp>
        <p:nvSpPr>
          <p:cNvPr id="853026" name="Text Box 34"/>
          <p:cNvSpPr txBox="1">
            <a:spLocks noChangeArrowheads="1"/>
          </p:cNvSpPr>
          <p:nvPr/>
        </p:nvSpPr>
        <p:spPr bwMode="auto">
          <a:xfrm>
            <a:off x="6858000" y="335280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2</a:t>
            </a:r>
          </a:p>
        </p:txBody>
      </p:sp>
      <p:sp>
        <p:nvSpPr>
          <p:cNvPr id="853027" name="Text Box 35"/>
          <p:cNvSpPr txBox="1">
            <a:spLocks noChangeArrowheads="1"/>
          </p:cNvSpPr>
          <p:nvPr/>
        </p:nvSpPr>
        <p:spPr bwMode="auto">
          <a:xfrm>
            <a:off x="1066800" y="45720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Input string</a:t>
            </a:r>
          </a:p>
        </p:txBody>
      </p:sp>
      <p:sp>
        <p:nvSpPr>
          <p:cNvPr id="853028" name="Text Box 36"/>
          <p:cNvSpPr txBox="1">
            <a:spLocks noChangeArrowheads="1"/>
          </p:cNvSpPr>
          <p:nvPr/>
        </p:nvSpPr>
        <p:spPr bwMode="auto">
          <a:xfrm>
            <a:off x="152400" y="5486400"/>
            <a:ext cx="5980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 appears on Tape 1</a:t>
            </a:r>
          </a:p>
        </p:txBody>
      </p:sp>
      <p:sp>
        <p:nvSpPr>
          <p:cNvPr id="853029" name="Rectangle 37"/>
          <p:cNvSpPr>
            <a:spLocks noChangeArrowheads="1"/>
          </p:cNvSpPr>
          <p:nvPr/>
        </p:nvSpPr>
        <p:spPr bwMode="auto">
          <a:xfrm>
            <a:off x="3048000" y="1905000"/>
            <a:ext cx="276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(state machine)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3B1F-3AB0-48CF-A7A6-F4426C22D9C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54018" name="Line 2"/>
          <p:cNvSpPr>
            <a:spLocks noChangeShapeType="1"/>
          </p:cNvSpPr>
          <p:nvPr/>
        </p:nvSpPr>
        <p:spPr bwMode="auto">
          <a:xfrm>
            <a:off x="533400" y="1143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19" name="Line 3"/>
          <p:cNvSpPr>
            <a:spLocks noChangeShapeType="1"/>
          </p:cNvSpPr>
          <p:nvPr/>
        </p:nvSpPr>
        <p:spPr bwMode="auto">
          <a:xfrm>
            <a:off x="9144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20" name="Line 4"/>
          <p:cNvSpPr>
            <a:spLocks noChangeShapeType="1"/>
          </p:cNvSpPr>
          <p:nvPr/>
        </p:nvSpPr>
        <p:spPr bwMode="auto">
          <a:xfrm>
            <a:off x="14478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21" name="Line 5"/>
          <p:cNvSpPr>
            <a:spLocks noChangeShapeType="1"/>
          </p:cNvSpPr>
          <p:nvPr/>
        </p:nvSpPr>
        <p:spPr bwMode="auto">
          <a:xfrm>
            <a:off x="19812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22" name="Line 6"/>
          <p:cNvSpPr>
            <a:spLocks noChangeShapeType="1"/>
          </p:cNvSpPr>
          <p:nvPr/>
        </p:nvSpPr>
        <p:spPr bwMode="auto">
          <a:xfrm>
            <a:off x="25146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23" name="Line 7"/>
          <p:cNvSpPr>
            <a:spLocks noChangeShapeType="1"/>
          </p:cNvSpPr>
          <p:nvPr/>
        </p:nvSpPr>
        <p:spPr bwMode="auto">
          <a:xfrm>
            <a:off x="30480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24" name="Line 8"/>
          <p:cNvSpPr>
            <a:spLocks noChangeShapeType="1"/>
          </p:cNvSpPr>
          <p:nvPr/>
        </p:nvSpPr>
        <p:spPr bwMode="auto">
          <a:xfrm>
            <a:off x="35814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4025" name="Object 9"/>
          <p:cNvGraphicFramePr>
            <a:graphicFrameLocks noChangeAspect="1"/>
          </p:cNvGraphicFramePr>
          <p:nvPr/>
        </p:nvGraphicFramePr>
        <p:xfrm>
          <a:off x="32004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9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6" name="Object 10"/>
          <p:cNvGraphicFramePr>
            <a:graphicFrameLocks noChangeAspect="1"/>
          </p:cNvGraphicFramePr>
          <p:nvPr/>
        </p:nvGraphicFramePr>
        <p:xfrm>
          <a:off x="9906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9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27" name="Line 11"/>
          <p:cNvSpPr>
            <a:spLocks noChangeShapeType="1"/>
          </p:cNvSpPr>
          <p:nvPr/>
        </p:nvSpPr>
        <p:spPr bwMode="auto">
          <a:xfrm>
            <a:off x="533400" y="609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4028" name="Object 12"/>
          <p:cNvGraphicFramePr>
            <a:graphicFrameLocks noChangeAspect="1"/>
          </p:cNvGraphicFramePr>
          <p:nvPr/>
        </p:nvGraphicFramePr>
        <p:xfrm>
          <a:off x="1600200" y="76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0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9" name="Object 13"/>
          <p:cNvGraphicFramePr>
            <a:graphicFrameLocks noChangeAspect="1"/>
          </p:cNvGraphicFramePr>
          <p:nvPr/>
        </p:nvGraphicFramePr>
        <p:xfrm>
          <a:off x="2133600" y="68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1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0" name="Object 14"/>
          <p:cNvGraphicFramePr>
            <a:graphicFrameLocks noChangeAspect="1"/>
          </p:cNvGraphicFramePr>
          <p:nvPr/>
        </p:nvGraphicFramePr>
        <p:xfrm>
          <a:off x="2667000" y="762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2" name="Equation" r:id="rId10" imgW="241200" imgH="279360" progId="Equation.3">
                  <p:embed/>
                </p:oleObj>
              </mc:Choice>
              <mc:Fallback>
                <p:oleObj name="Equation" r:id="rId10" imgW="2412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31" name="Line 15"/>
          <p:cNvSpPr>
            <a:spLocks noChangeShapeType="1"/>
          </p:cNvSpPr>
          <p:nvPr/>
        </p:nvSpPr>
        <p:spPr bwMode="auto">
          <a:xfrm>
            <a:off x="4953000" y="1143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32" name="Line 16"/>
          <p:cNvSpPr>
            <a:spLocks noChangeShapeType="1"/>
          </p:cNvSpPr>
          <p:nvPr/>
        </p:nvSpPr>
        <p:spPr bwMode="auto">
          <a:xfrm>
            <a:off x="53340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33" name="Line 17"/>
          <p:cNvSpPr>
            <a:spLocks noChangeShapeType="1"/>
          </p:cNvSpPr>
          <p:nvPr/>
        </p:nvSpPr>
        <p:spPr bwMode="auto">
          <a:xfrm>
            <a:off x="58674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34" name="Line 18"/>
          <p:cNvSpPr>
            <a:spLocks noChangeShapeType="1"/>
          </p:cNvSpPr>
          <p:nvPr/>
        </p:nvSpPr>
        <p:spPr bwMode="auto">
          <a:xfrm>
            <a:off x="64008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35" name="Line 19"/>
          <p:cNvSpPr>
            <a:spLocks noChangeShapeType="1"/>
          </p:cNvSpPr>
          <p:nvPr/>
        </p:nvSpPr>
        <p:spPr bwMode="auto">
          <a:xfrm>
            <a:off x="69342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36" name="Line 20"/>
          <p:cNvSpPr>
            <a:spLocks noChangeShapeType="1"/>
          </p:cNvSpPr>
          <p:nvPr/>
        </p:nvSpPr>
        <p:spPr bwMode="auto">
          <a:xfrm>
            <a:off x="74676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37" name="Line 21"/>
          <p:cNvSpPr>
            <a:spLocks noChangeShapeType="1"/>
          </p:cNvSpPr>
          <p:nvPr/>
        </p:nvSpPr>
        <p:spPr bwMode="auto">
          <a:xfrm>
            <a:off x="80010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4038" name="Object 22"/>
          <p:cNvGraphicFramePr>
            <a:graphicFrameLocks noChangeAspect="1"/>
          </p:cNvGraphicFramePr>
          <p:nvPr/>
        </p:nvGraphicFramePr>
        <p:xfrm>
          <a:off x="76200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3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9" name="Object 23"/>
          <p:cNvGraphicFramePr>
            <a:graphicFrameLocks noChangeAspect="1"/>
          </p:cNvGraphicFramePr>
          <p:nvPr/>
        </p:nvGraphicFramePr>
        <p:xfrm>
          <a:off x="54102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40" name="Line 24"/>
          <p:cNvSpPr>
            <a:spLocks noChangeShapeType="1"/>
          </p:cNvSpPr>
          <p:nvPr/>
        </p:nvSpPr>
        <p:spPr bwMode="auto">
          <a:xfrm>
            <a:off x="4953000" y="609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4041" name="Object 25"/>
          <p:cNvGraphicFramePr>
            <a:graphicFrameLocks noChangeAspect="1"/>
          </p:cNvGraphicFramePr>
          <p:nvPr/>
        </p:nvGraphicFramePr>
        <p:xfrm>
          <a:off x="6037263" y="762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5" name="Equation" r:id="rId14" imgW="228600" imgH="279360" progId="Equation.3">
                  <p:embed/>
                </p:oleObj>
              </mc:Choice>
              <mc:Fallback>
                <p:oleObj name="Equation" r:id="rId14" imgW="2286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762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2" name="Object 26"/>
          <p:cNvGraphicFramePr>
            <a:graphicFrameLocks noChangeAspect="1"/>
          </p:cNvGraphicFramePr>
          <p:nvPr/>
        </p:nvGraphicFramePr>
        <p:xfrm>
          <a:off x="6502400" y="6413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6" name="Equation" r:id="rId16" imgW="355320" imgH="482400" progId="Equation.3">
                  <p:embed/>
                </p:oleObj>
              </mc:Choice>
              <mc:Fallback>
                <p:oleObj name="Equation" r:id="rId16" imgW="35532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6413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3" name="Object 27"/>
          <p:cNvGraphicFramePr>
            <a:graphicFrameLocks noChangeAspect="1"/>
          </p:cNvGraphicFramePr>
          <p:nvPr/>
        </p:nvGraphicFramePr>
        <p:xfrm>
          <a:off x="7048500" y="6413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7" name="Equation" r:id="rId18" imgW="317160" imgH="368280" progId="Equation.3">
                  <p:embed/>
                </p:oleObj>
              </mc:Choice>
              <mc:Fallback>
                <p:oleObj name="Equation" r:id="rId18" imgW="31716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6413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44" name="Line 28"/>
          <p:cNvSpPr>
            <a:spLocks noChangeShapeType="1"/>
          </p:cNvSpPr>
          <p:nvPr/>
        </p:nvSpPr>
        <p:spPr bwMode="auto">
          <a:xfrm flipV="1">
            <a:off x="2286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45" name="Line 29"/>
          <p:cNvSpPr>
            <a:spLocks noChangeShapeType="1"/>
          </p:cNvSpPr>
          <p:nvPr/>
        </p:nvSpPr>
        <p:spPr bwMode="auto">
          <a:xfrm flipV="1">
            <a:off x="6705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4046" name="Object 30"/>
          <p:cNvGraphicFramePr>
            <a:graphicFrameLocks noChangeAspect="1"/>
          </p:cNvGraphicFramePr>
          <p:nvPr/>
        </p:nvGraphicFramePr>
        <p:xfrm>
          <a:off x="2133600" y="1600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8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7" name="Object 31"/>
          <p:cNvGraphicFramePr>
            <a:graphicFrameLocks noChangeAspect="1"/>
          </p:cNvGraphicFramePr>
          <p:nvPr/>
        </p:nvGraphicFramePr>
        <p:xfrm>
          <a:off x="6553200" y="1600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09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48" name="Line 32"/>
          <p:cNvSpPr>
            <a:spLocks noChangeShapeType="1"/>
          </p:cNvSpPr>
          <p:nvPr/>
        </p:nvSpPr>
        <p:spPr bwMode="auto">
          <a:xfrm>
            <a:off x="533400" y="3657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49" name="Line 33"/>
          <p:cNvSpPr>
            <a:spLocks noChangeShapeType="1"/>
          </p:cNvSpPr>
          <p:nvPr/>
        </p:nvSpPr>
        <p:spPr bwMode="auto">
          <a:xfrm>
            <a:off x="914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50" name="Line 34"/>
          <p:cNvSpPr>
            <a:spLocks noChangeShapeType="1"/>
          </p:cNvSpPr>
          <p:nvPr/>
        </p:nvSpPr>
        <p:spPr bwMode="auto">
          <a:xfrm>
            <a:off x="14478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51" name="Line 35"/>
          <p:cNvSpPr>
            <a:spLocks noChangeShapeType="1"/>
          </p:cNvSpPr>
          <p:nvPr/>
        </p:nvSpPr>
        <p:spPr bwMode="auto">
          <a:xfrm>
            <a:off x="19812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52" name="Line 36"/>
          <p:cNvSpPr>
            <a:spLocks noChangeShapeType="1"/>
          </p:cNvSpPr>
          <p:nvPr/>
        </p:nvSpPr>
        <p:spPr bwMode="auto">
          <a:xfrm>
            <a:off x="2514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53" name="Line 37"/>
          <p:cNvSpPr>
            <a:spLocks noChangeShapeType="1"/>
          </p:cNvSpPr>
          <p:nvPr/>
        </p:nvSpPr>
        <p:spPr bwMode="auto">
          <a:xfrm>
            <a:off x="3048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54" name="Line 38"/>
          <p:cNvSpPr>
            <a:spLocks noChangeShapeType="1"/>
          </p:cNvSpPr>
          <p:nvPr/>
        </p:nvSpPr>
        <p:spPr bwMode="auto">
          <a:xfrm>
            <a:off x="3581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4055" name="Object 39"/>
          <p:cNvGraphicFramePr>
            <a:graphicFrameLocks noChangeAspect="1"/>
          </p:cNvGraphicFramePr>
          <p:nvPr/>
        </p:nvGraphicFramePr>
        <p:xfrm>
          <a:off x="32004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0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56" name="Object 40"/>
          <p:cNvGraphicFramePr>
            <a:graphicFrameLocks noChangeAspect="1"/>
          </p:cNvGraphicFramePr>
          <p:nvPr/>
        </p:nvGraphicFramePr>
        <p:xfrm>
          <a:off x="9906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1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57" name="Line 41"/>
          <p:cNvSpPr>
            <a:spLocks noChangeShapeType="1"/>
          </p:cNvSpPr>
          <p:nvPr/>
        </p:nvSpPr>
        <p:spPr bwMode="auto">
          <a:xfrm>
            <a:off x="533400" y="3124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4058" name="Object 42"/>
          <p:cNvGraphicFramePr>
            <a:graphicFrameLocks noChangeAspect="1"/>
          </p:cNvGraphicFramePr>
          <p:nvPr/>
        </p:nvGraphicFramePr>
        <p:xfrm>
          <a:off x="1600200" y="327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2" name="Equation" r:id="rId26" imgW="266400" imgH="279360" progId="Equation.3">
                  <p:embed/>
                </p:oleObj>
              </mc:Choice>
              <mc:Fallback>
                <p:oleObj name="Equation" r:id="rId26" imgW="266400" imgH="279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59" name="Object 43"/>
          <p:cNvGraphicFramePr>
            <a:graphicFrameLocks noChangeAspect="1"/>
          </p:cNvGraphicFramePr>
          <p:nvPr/>
        </p:nvGraphicFramePr>
        <p:xfrm>
          <a:off x="2101850" y="3211513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3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211513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60" name="Object 44"/>
          <p:cNvGraphicFramePr>
            <a:graphicFrameLocks noChangeAspect="1"/>
          </p:cNvGraphicFramePr>
          <p:nvPr/>
        </p:nvGraphicFramePr>
        <p:xfrm>
          <a:off x="2667000" y="3276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4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61" name="Line 45"/>
          <p:cNvSpPr>
            <a:spLocks noChangeShapeType="1"/>
          </p:cNvSpPr>
          <p:nvPr/>
        </p:nvSpPr>
        <p:spPr bwMode="auto">
          <a:xfrm>
            <a:off x="4953000" y="3657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62" name="Line 46"/>
          <p:cNvSpPr>
            <a:spLocks noChangeShapeType="1"/>
          </p:cNvSpPr>
          <p:nvPr/>
        </p:nvSpPr>
        <p:spPr bwMode="auto">
          <a:xfrm>
            <a:off x="5334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63" name="Line 47"/>
          <p:cNvSpPr>
            <a:spLocks noChangeShapeType="1"/>
          </p:cNvSpPr>
          <p:nvPr/>
        </p:nvSpPr>
        <p:spPr bwMode="auto">
          <a:xfrm>
            <a:off x="5867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64" name="Line 48"/>
          <p:cNvSpPr>
            <a:spLocks noChangeShapeType="1"/>
          </p:cNvSpPr>
          <p:nvPr/>
        </p:nvSpPr>
        <p:spPr bwMode="auto">
          <a:xfrm>
            <a:off x="64008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65" name="Line 49"/>
          <p:cNvSpPr>
            <a:spLocks noChangeShapeType="1"/>
          </p:cNvSpPr>
          <p:nvPr/>
        </p:nvSpPr>
        <p:spPr bwMode="auto">
          <a:xfrm>
            <a:off x="69342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66" name="Line 50"/>
          <p:cNvSpPr>
            <a:spLocks noChangeShapeType="1"/>
          </p:cNvSpPr>
          <p:nvPr/>
        </p:nvSpPr>
        <p:spPr bwMode="auto">
          <a:xfrm>
            <a:off x="7467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67" name="Line 51"/>
          <p:cNvSpPr>
            <a:spLocks noChangeShapeType="1"/>
          </p:cNvSpPr>
          <p:nvPr/>
        </p:nvSpPr>
        <p:spPr bwMode="auto">
          <a:xfrm>
            <a:off x="8001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4068" name="Object 52"/>
          <p:cNvGraphicFramePr>
            <a:graphicFrameLocks noChangeAspect="1"/>
          </p:cNvGraphicFramePr>
          <p:nvPr/>
        </p:nvGraphicFramePr>
        <p:xfrm>
          <a:off x="76200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5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69" name="Object 53"/>
          <p:cNvGraphicFramePr>
            <a:graphicFrameLocks noChangeAspect="1"/>
          </p:cNvGraphicFramePr>
          <p:nvPr/>
        </p:nvGraphicFramePr>
        <p:xfrm>
          <a:off x="54102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6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70" name="Line 54"/>
          <p:cNvSpPr>
            <a:spLocks noChangeShapeType="1"/>
          </p:cNvSpPr>
          <p:nvPr/>
        </p:nvSpPr>
        <p:spPr bwMode="auto">
          <a:xfrm>
            <a:off x="4953000" y="3124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4071" name="Object 55"/>
          <p:cNvGraphicFramePr>
            <a:graphicFrameLocks noChangeAspect="1"/>
          </p:cNvGraphicFramePr>
          <p:nvPr/>
        </p:nvGraphicFramePr>
        <p:xfrm>
          <a:off x="6037263" y="3276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7" name="Equation" r:id="rId32" imgW="228600" imgH="279360" progId="Equation.3">
                  <p:embed/>
                </p:oleObj>
              </mc:Choice>
              <mc:Fallback>
                <p:oleObj name="Equation" r:id="rId32" imgW="2286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3276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72" name="Object 56"/>
          <p:cNvGraphicFramePr>
            <a:graphicFrameLocks noChangeAspect="1"/>
          </p:cNvGraphicFramePr>
          <p:nvPr/>
        </p:nvGraphicFramePr>
        <p:xfrm>
          <a:off x="6527800" y="32004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8" name="Equation" r:id="rId33" imgW="304560" imgH="393480" progId="Equation.3">
                  <p:embed/>
                </p:oleObj>
              </mc:Choice>
              <mc:Fallback>
                <p:oleObj name="Equation" r:id="rId33" imgW="30456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2004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73" name="Object 57"/>
          <p:cNvGraphicFramePr>
            <a:graphicFrameLocks noChangeAspect="1"/>
          </p:cNvGraphicFramePr>
          <p:nvPr/>
        </p:nvGraphicFramePr>
        <p:xfrm>
          <a:off x="7048500" y="3155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19" name="Equation" r:id="rId35" imgW="317160" imgH="368280" progId="Equation.3">
                  <p:embed/>
                </p:oleObj>
              </mc:Choice>
              <mc:Fallback>
                <p:oleObj name="Equation" r:id="rId35" imgW="31716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155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74" name="Line 58"/>
          <p:cNvSpPr>
            <a:spLocks noChangeShapeType="1"/>
          </p:cNvSpPr>
          <p:nvPr/>
        </p:nvSpPr>
        <p:spPr bwMode="auto">
          <a:xfrm flipV="1">
            <a:off x="17526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4075" name="Line 59"/>
          <p:cNvSpPr>
            <a:spLocks noChangeShapeType="1"/>
          </p:cNvSpPr>
          <p:nvPr/>
        </p:nvSpPr>
        <p:spPr bwMode="auto">
          <a:xfrm flipV="1">
            <a:off x="7239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4076" name="Object 60"/>
          <p:cNvGraphicFramePr>
            <a:graphicFrameLocks noChangeAspect="1"/>
          </p:cNvGraphicFramePr>
          <p:nvPr/>
        </p:nvGraphicFramePr>
        <p:xfrm>
          <a:off x="1493838" y="4114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20" name="Equation" r:id="rId36" imgW="444240" imgH="520560" progId="Equation.3">
                  <p:embed/>
                </p:oleObj>
              </mc:Choice>
              <mc:Fallback>
                <p:oleObj name="Equation" r:id="rId36" imgW="444240" imgH="5205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1148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77" name="Object 61"/>
          <p:cNvGraphicFramePr>
            <a:graphicFrameLocks noChangeAspect="1"/>
          </p:cNvGraphicFramePr>
          <p:nvPr/>
        </p:nvGraphicFramePr>
        <p:xfrm>
          <a:off x="7086600" y="4114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21" name="Equation" r:id="rId38" imgW="444240" imgH="520560" progId="Equation.3">
                  <p:embed/>
                </p:oleObj>
              </mc:Choice>
              <mc:Fallback>
                <p:oleObj name="Equation" r:id="rId38" imgW="44424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14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78" name="Oval 62"/>
          <p:cNvSpPr>
            <a:spLocks noChangeArrowheads="1"/>
          </p:cNvSpPr>
          <p:nvPr/>
        </p:nvSpPr>
        <p:spPr bwMode="auto">
          <a:xfrm>
            <a:off x="66294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79" name="Oval 63"/>
          <p:cNvSpPr>
            <a:spLocks noChangeArrowheads="1"/>
          </p:cNvSpPr>
          <p:nvPr/>
        </p:nvSpPr>
        <p:spPr bwMode="auto">
          <a:xfrm>
            <a:off x="20574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80" name="Line 64"/>
          <p:cNvSpPr>
            <a:spLocks noChangeShapeType="1"/>
          </p:cNvSpPr>
          <p:nvPr/>
        </p:nvSpPr>
        <p:spPr bwMode="auto">
          <a:xfrm>
            <a:off x="2819400" y="5943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4081" name="Text Box 65"/>
          <p:cNvSpPr txBox="1">
            <a:spLocks noChangeArrowheads="1"/>
          </p:cNvSpPr>
          <p:nvPr/>
        </p:nvSpPr>
        <p:spPr bwMode="auto">
          <a:xfrm>
            <a:off x="37338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54082" name="Text Box 66"/>
          <p:cNvSpPr txBox="1">
            <a:spLocks noChangeArrowheads="1"/>
          </p:cNvSpPr>
          <p:nvPr/>
        </p:nvSpPr>
        <p:spPr bwMode="auto">
          <a:xfrm>
            <a:off x="3733800" y="25146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2</a:t>
            </a:r>
          </a:p>
        </p:txBody>
      </p:sp>
      <p:graphicFrame>
        <p:nvGraphicFramePr>
          <p:cNvPr id="854083" name="Object 67"/>
          <p:cNvGraphicFramePr>
            <a:graphicFrameLocks noChangeAspect="1"/>
          </p:cNvGraphicFramePr>
          <p:nvPr/>
        </p:nvGraphicFramePr>
        <p:xfrm>
          <a:off x="2895600" y="5410200"/>
          <a:ext cx="360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22" name="Equation" r:id="rId40" imgW="3606480" imgH="482400" progId="Equation.3">
                  <p:embed/>
                </p:oleObj>
              </mc:Choice>
              <mc:Fallback>
                <p:oleObj name="Equation" r:id="rId40" imgW="3606480" imgH="4824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3606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84" name="Object 68"/>
          <p:cNvGraphicFramePr>
            <a:graphicFrameLocks noChangeAspect="1"/>
          </p:cNvGraphicFramePr>
          <p:nvPr/>
        </p:nvGraphicFramePr>
        <p:xfrm>
          <a:off x="2286000" y="5638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23" name="Equation" r:id="rId42" imgW="380880" imgH="520560" progId="Equation.3">
                  <p:embed/>
                </p:oleObj>
              </mc:Choice>
              <mc:Fallback>
                <p:oleObj name="Equation" r:id="rId42" imgW="380880" imgH="52056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85" name="Object 69"/>
          <p:cNvGraphicFramePr>
            <a:graphicFrameLocks noChangeAspect="1"/>
          </p:cNvGraphicFramePr>
          <p:nvPr/>
        </p:nvGraphicFramePr>
        <p:xfrm>
          <a:off x="6781800" y="5638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24" name="Equation" r:id="rId43" imgW="444240" imgH="520560" progId="Equation.3">
                  <p:embed/>
                </p:oleObj>
              </mc:Choice>
              <mc:Fallback>
                <p:oleObj name="Equation" r:id="rId43" imgW="444240" imgH="52056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38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86" name="Text Box 70"/>
          <p:cNvSpPr txBox="1">
            <a:spLocks noChangeArrowheads="1"/>
          </p:cNvSpPr>
          <p:nvPr/>
        </p:nvSpPr>
        <p:spPr bwMode="auto">
          <a:xfrm>
            <a:off x="914400" y="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1</a:t>
            </a:r>
          </a:p>
        </p:txBody>
      </p:sp>
      <p:sp>
        <p:nvSpPr>
          <p:cNvPr id="854087" name="Text Box 71"/>
          <p:cNvSpPr txBox="1">
            <a:spLocks noChangeArrowheads="1"/>
          </p:cNvSpPr>
          <p:nvPr/>
        </p:nvSpPr>
        <p:spPr bwMode="auto">
          <a:xfrm>
            <a:off x="6477000" y="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2</a:t>
            </a:r>
          </a:p>
        </p:txBody>
      </p:sp>
      <p:sp>
        <p:nvSpPr>
          <p:cNvPr id="854088" name="Text Box 72"/>
          <p:cNvSpPr txBox="1">
            <a:spLocks noChangeArrowheads="1"/>
          </p:cNvSpPr>
          <p:nvPr/>
        </p:nvSpPr>
        <p:spPr bwMode="auto">
          <a:xfrm>
            <a:off x="914400" y="25146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1</a:t>
            </a:r>
          </a:p>
        </p:txBody>
      </p:sp>
      <p:sp>
        <p:nvSpPr>
          <p:cNvPr id="854089" name="Text Box 73"/>
          <p:cNvSpPr txBox="1">
            <a:spLocks noChangeArrowheads="1"/>
          </p:cNvSpPr>
          <p:nvPr/>
        </p:nvSpPr>
        <p:spPr bwMode="auto">
          <a:xfrm>
            <a:off x="6477000" y="259080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3522-2350-4649-BE8D-2D420014F52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5199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Multi-tape machines</a:t>
            </a:r>
          </a:p>
          <a:p>
            <a:r>
              <a:rPr lang="en-US"/>
              <a:t>have the same power with </a:t>
            </a:r>
          </a:p>
          <a:p>
            <a:r>
              <a:rPr lang="en-US"/>
              <a:t>Standard Turing machines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94981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732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Multi-tape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894982" name="Text Box 6"/>
          <p:cNvSpPr txBox="1">
            <a:spLocks noChangeArrowheads="1"/>
          </p:cNvSpPr>
          <p:nvPr/>
        </p:nvSpPr>
        <p:spPr bwMode="auto">
          <a:xfrm>
            <a:off x="1752600" y="4953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94983" name="Text Box 7"/>
          <p:cNvSpPr txBox="1">
            <a:spLocks noChangeArrowheads="1"/>
          </p:cNvSpPr>
          <p:nvPr/>
        </p:nvSpPr>
        <p:spPr bwMode="auto">
          <a:xfrm>
            <a:off x="2209800" y="4953000"/>
            <a:ext cx="5715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Multi-tape machines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10AD-6C47-4FA5-B9F8-735FDC9E0BE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55042" name="Text Box 2"/>
          <p:cNvSpPr txBox="1">
            <a:spLocks noChangeArrowheads="1"/>
          </p:cNvSpPr>
          <p:nvPr/>
        </p:nvSpPr>
        <p:spPr bwMode="auto">
          <a:xfrm>
            <a:off x="0" y="304800"/>
            <a:ext cx="63658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Multi-tape machines  simulate </a:t>
            </a:r>
          </a:p>
          <a:p>
            <a:r>
              <a:rPr lang="en-US"/>
              <a:t>   Standard Turing Machines:</a:t>
            </a:r>
          </a:p>
        </p:txBody>
      </p:sp>
      <p:sp>
        <p:nvSpPr>
          <p:cNvPr id="855043" name="Text Box 3"/>
          <p:cNvSpPr txBox="1">
            <a:spLocks noChangeArrowheads="1"/>
          </p:cNvSpPr>
          <p:nvPr/>
        </p:nvSpPr>
        <p:spPr bwMode="auto">
          <a:xfrm>
            <a:off x="1905000" y="3429000"/>
            <a:ext cx="498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Trivial: Use just one tape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438-4CED-45EC-9D92-F23C0A5A7E8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0" y="228600"/>
            <a:ext cx="75565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Standard Turing machines  simulate </a:t>
            </a:r>
          </a:p>
          <a:p>
            <a:r>
              <a:rPr lang="en-US"/>
              <a:t>    Multi-tape machines:</a:t>
            </a:r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1066800" y="2362200"/>
            <a:ext cx="7281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Uses a multi-track tape to simulate </a:t>
            </a:r>
          </a:p>
          <a:p>
            <a:r>
              <a:rPr lang="en-US"/>
              <a:t>   the multiple tapes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6796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tape of the Multi-tape machine</a:t>
            </a:r>
          </a:p>
          <a:p>
            <a:r>
              <a:rPr lang="en-US"/>
              <a:t>   corresponds to a pair of tracks</a:t>
            </a: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372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CD96-A4A5-4F0F-9AF9-CFAEF182E0C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57090" name="Line 2"/>
          <p:cNvSpPr>
            <a:spLocks noChangeShapeType="1"/>
          </p:cNvSpPr>
          <p:nvPr/>
        </p:nvSpPr>
        <p:spPr bwMode="auto">
          <a:xfrm>
            <a:off x="533400" y="1600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091" name="Line 3"/>
          <p:cNvSpPr>
            <a:spLocks noChangeShapeType="1"/>
          </p:cNvSpPr>
          <p:nvPr/>
        </p:nvSpPr>
        <p:spPr bwMode="auto">
          <a:xfrm>
            <a:off x="9144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092" name="Line 4"/>
          <p:cNvSpPr>
            <a:spLocks noChangeShapeType="1"/>
          </p:cNvSpPr>
          <p:nvPr/>
        </p:nvSpPr>
        <p:spPr bwMode="auto">
          <a:xfrm>
            <a:off x="14478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093" name="Line 5"/>
          <p:cNvSpPr>
            <a:spLocks noChangeShapeType="1"/>
          </p:cNvSpPr>
          <p:nvPr/>
        </p:nvSpPr>
        <p:spPr bwMode="auto">
          <a:xfrm>
            <a:off x="1981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094" name="Line 6"/>
          <p:cNvSpPr>
            <a:spLocks noChangeShapeType="1"/>
          </p:cNvSpPr>
          <p:nvPr/>
        </p:nvSpPr>
        <p:spPr bwMode="auto">
          <a:xfrm>
            <a:off x="25146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095" name="Line 7"/>
          <p:cNvSpPr>
            <a:spLocks noChangeShapeType="1"/>
          </p:cNvSpPr>
          <p:nvPr/>
        </p:nvSpPr>
        <p:spPr bwMode="auto">
          <a:xfrm>
            <a:off x="3048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096" name="Line 8"/>
          <p:cNvSpPr>
            <a:spLocks noChangeShapeType="1"/>
          </p:cNvSpPr>
          <p:nvPr/>
        </p:nvSpPr>
        <p:spPr bwMode="auto">
          <a:xfrm>
            <a:off x="35814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7097" name="Object 9"/>
          <p:cNvGraphicFramePr>
            <a:graphicFrameLocks noChangeAspect="1"/>
          </p:cNvGraphicFramePr>
          <p:nvPr/>
        </p:nvGraphicFramePr>
        <p:xfrm>
          <a:off x="3200400" y="1193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5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93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8" name="Object 10"/>
          <p:cNvGraphicFramePr>
            <a:graphicFrameLocks noChangeAspect="1"/>
          </p:cNvGraphicFramePr>
          <p:nvPr/>
        </p:nvGraphicFramePr>
        <p:xfrm>
          <a:off x="990600" y="1193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5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93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099" name="Line 11"/>
          <p:cNvSpPr>
            <a:spLocks noChangeShapeType="1"/>
          </p:cNvSpPr>
          <p:nvPr/>
        </p:nvSpPr>
        <p:spPr bwMode="auto">
          <a:xfrm>
            <a:off x="533400" y="1066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7100" name="Object 12"/>
          <p:cNvGraphicFramePr>
            <a:graphicFrameLocks noChangeAspect="1"/>
          </p:cNvGraphicFramePr>
          <p:nvPr/>
        </p:nvGraphicFramePr>
        <p:xfrm>
          <a:off x="1600200" y="121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56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01" name="Object 13"/>
          <p:cNvGraphicFramePr>
            <a:graphicFrameLocks noChangeAspect="1"/>
          </p:cNvGraphicFramePr>
          <p:nvPr/>
        </p:nvGraphicFramePr>
        <p:xfrm>
          <a:off x="2133600" y="1143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5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02" name="Object 14"/>
          <p:cNvGraphicFramePr>
            <a:graphicFrameLocks noChangeAspect="1"/>
          </p:cNvGraphicFramePr>
          <p:nvPr/>
        </p:nvGraphicFramePr>
        <p:xfrm>
          <a:off x="2667000" y="1219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58" name="Equation" r:id="rId10" imgW="241200" imgH="279360" progId="Equation.3">
                  <p:embed/>
                </p:oleObj>
              </mc:Choice>
              <mc:Fallback>
                <p:oleObj name="Equation" r:id="rId10" imgW="2412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03" name="Line 15"/>
          <p:cNvSpPr>
            <a:spLocks noChangeShapeType="1"/>
          </p:cNvSpPr>
          <p:nvPr/>
        </p:nvSpPr>
        <p:spPr bwMode="auto">
          <a:xfrm>
            <a:off x="4953000" y="1600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104" name="Line 16"/>
          <p:cNvSpPr>
            <a:spLocks noChangeShapeType="1"/>
          </p:cNvSpPr>
          <p:nvPr/>
        </p:nvSpPr>
        <p:spPr bwMode="auto">
          <a:xfrm>
            <a:off x="5334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05" name="Line 17"/>
          <p:cNvSpPr>
            <a:spLocks noChangeShapeType="1"/>
          </p:cNvSpPr>
          <p:nvPr/>
        </p:nvSpPr>
        <p:spPr bwMode="auto">
          <a:xfrm>
            <a:off x="58674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06" name="Line 18"/>
          <p:cNvSpPr>
            <a:spLocks noChangeShapeType="1"/>
          </p:cNvSpPr>
          <p:nvPr/>
        </p:nvSpPr>
        <p:spPr bwMode="auto">
          <a:xfrm>
            <a:off x="64008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07" name="Line 19"/>
          <p:cNvSpPr>
            <a:spLocks noChangeShapeType="1"/>
          </p:cNvSpPr>
          <p:nvPr/>
        </p:nvSpPr>
        <p:spPr bwMode="auto">
          <a:xfrm>
            <a:off x="6934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08" name="Line 20"/>
          <p:cNvSpPr>
            <a:spLocks noChangeShapeType="1"/>
          </p:cNvSpPr>
          <p:nvPr/>
        </p:nvSpPr>
        <p:spPr bwMode="auto">
          <a:xfrm>
            <a:off x="74676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09" name="Line 21"/>
          <p:cNvSpPr>
            <a:spLocks noChangeShapeType="1"/>
          </p:cNvSpPr>
          <p:nvPr/>
        </p:nvSpPr>
        <p:spPr bwMode="auto">
          <a:xfrm>
            <a:off x="8001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7110" name="Object 22"/>
          <p:cNvGraphicFramePr>
            <a:graphicFrameLocks noChangeAspect="1"/>
          </p:cNvGraphicFramePr>
          <p:nvPr/>
        </p:nvGraphicFramePr>
        <p:xfrm>
          <a:off x="7613650" y="118268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59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118268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11" name="Object 23"/>
          <p:cNvGraphicFramePr>
            <a:graphicFrameLocks noChangeAspect="1"/>
          </p:cNvGraphicFramePr>
          <p:nvPr/>
        </p:nvGraphicFramePr>
        <p:xfrm>
          <a:off x="5410200" y="1193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0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93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12" name="Line 24"/>
          <p:cNvSpPr>
            <a:spLocks noChangeShapeType="1"/>
          </p:cNvSpPr>
          <p:nvPr/>
        </p:nvSpPr>
        <p:spPr bwMode="auto">
          <a:xfrm>
            <a:off x="4953000" y="1066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7113" name="Object 25"/>
          <p:cNvGraphicFramePr>
            <a:graphicFrameLocks noChangeAspect="1"/>
          </p:cNvGraphicFramePr>
          <p:nvPr/>
        </p:nvGraphicFramePr>
        <p:xfrm>
          <a:off x="6037263" y="1219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1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1219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14" name="Object 26"/>
          <p:cNvGraphicFramePr>
            <a:graphicFrameLocks noChangeAspect="1"/>
          </p:cNvGraphicFramePr>
          <p:nvPr/>
        </p:nvGraphicFramePr>
        <p:xfrm>
          <a:off x="6502400" y="10985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2" name="Equation" r:id="rId17" imgW="355320" imgH="482400" progId="Equation.3">
                  <p:embed/>
                </p:oleObj>
              </mc:Choice>
              <mc:Fallback>
                <p:oleObj name="Equation" r:id="rId17" imgW="35532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0985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15" name="Object 27"/>
          <p:cNvGraphicFramePr>
            <a:graphicFrameLocks noChangeAspect="1"/>
          </p:cNvGraphicFramePr>
          <p:nvPr/>
        </p:nvGraphicFramePr>
        <p:xfrm>
          <a:off x="7048500" y="10985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3" name="Equation" r:id="rId19" imgW="317160" imgH="368280" progId="Equation.3">
                  <p:embed/>
                </p:oleObj>
              </mc:Choice>
              <mc:Fallback>
                <p:oleObj name="Equation" r:id="rId19" imgW="31716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10985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16" name="Line 28"/>
          <p:cNvSpPr>
            <a:spLocks noChangeShapeType="1"/>
          </p:cNvSpPr>
          <p:nvPr/>
        </p:nvSpPr>
        <p:spPr bwMode="auto">
          <a:xfrm flipV="1">
            <a:off x="2286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17" name="Line 29"/>
          <p:cNvSpPr>
            <a:spLocks noChangeShapeType="1"/>
          </p:cNvSpPr>
          <p:nvPr/>
        </p:nvSpPr>
        <p:spPr bwMode="auto">
          <a:xfrm flipV="1">
            <a:off x="7239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7118" name="Object 30"/>
          <p:cNvGraphicFramePr>
            <a:graphicFrameLocks noChangeAspect="1"/>
          </p:cNvGraphicFramePr>
          <p:nvPr/>
        </p:nvGraphicFramePr>
        <p:xfrm>
          <a:off x="8153400" y="114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4"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14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19" name="Text Box 31"/>
          <p:cNvSpPr txBox="1">
            <a:spLocks noChangeArrowheads="1"/>
          </p:cNvSpPr>
          <p:nvPr/>
        </p:nvSpPr>
        <p:spPr bwMode="auto">
          <a:xfrm>
            <a:off x="2819400" y="0"/>
            <a:ext cx="3863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Multi-tape Machine</a:t>
            </a:r>
          </a:p>
        </p:txBody>
      </p:sp>
      <p:sp>
        <p:nvSpPr>
          <p:cNvPr id="857120" name="Text Box 32"/>
          <p:cNvSpPr txBox="1">
            <a:spLocks noChangeArrowheads="1"/>
          </p:cNvSpPr>
          <p:nvPr/>
        </p:nvSpPr>
        <p:spPr bwMode="auto">
          <a:xfrm>
            <a:off x="1676400" y="5334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857121" name="Text Box 33"/>
          <p:cNvSpPr txBox="1">
            <a:spLocks noChangeArrowheads="1"/>
          </p:cNvSpPr>
          <p:nvPr/>
        </p:nvSpPr>
        <p:spPr bwMode="auto">
          <a:xfrm>
            <a:off x="6172200" y="53340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857122" name="Text Box 34"/>
          <p:cNvSpPr txBox="1">
            <a:spLocks noChangeArrowheads="1"/>
          </p:cNvSpPr>
          <p:nvPr/>
        </p:nvSpPr>
        <p:spPr bwMode="auto">
          <a:xfrm>
            <a:off x="457200" y="2438400"/>
            <a:ext cx="759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machine with four track tape</a:t>
            </a:r>
          </a:p>
        </p:txBody>
      </p:sp>
      <p:sp>
        <p:nvSpPr>
          <p:cNvPr id="857123" name="Line 35"/>
          <p:cNvSpPr>
            <a:spLocks noChangeShapeType="1"/>
          </p:cNvSpPr>
          <p:nvPr/>
        </p:nvSpPr>
        <p:spPr bwMode="auto">
          <a:xfrm>
            <a:off x="838200" y="3352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838200" y="3810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125" name="Line 37"/>
          <p:cNvSpPr>
            <a:spLocks noChangeShapeType="1"/>
          </p:cNvSpPr>
          <p:nvPr/>
        </p:nvSpPr>
        <p:spPr bwMode="auto">
          <a:xfrm>
            <a:off x="838200" y="4343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126" name="Line 38"/>
          <p:cNvSpPr>
            <a:spLocks noChangeShapeType="1"/>
          </p:cNvSpPr>
          <p:nvPr/>
        </p:nvSpPr>
        <p:spPr bwMode="auto">
          <a:xfrm>
            <a:off x="838200" y="4876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127" name="Line 39"/>
          <p:cNvSpPr>
            <a:spLocks noChangeShapeType="1"/>
          </p:cNvSpPr>
          <p:nvPr/>
        </p:nvSpPr>
        <p:spPr bwMode="auto">
          <a:xfrm>
            <a:off x="838200" y="5410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7128" name="Line 40"/>
          <p:cNvSpPr>
            <a:spLocks noChangeShapeType="1"/>
          </p:cNvSpPr>
          <p:nvPr/>
        </p:nvSpPr>
        <p:spPr bwMode="auto">
          <a:xfrm>
            <a:off x="13716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29" name="Line 41"/>
          <p:cNvSpPr>
            <a:spLocks noChangeShapeType="1"/>
          </p:cNvSpPr>
          <p:nvPr/>
        </p:nvSpPr>
        <p:spPr bwMode="auto">
          <a:xfrm>
            <a:off x="19812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30" name="Line 42"/>
          <p:cNvSpPr>
            <a:spLocks noChangeShapeType="1"/>
          </p:cNvSpPr>
          <p:nvPr/>
        </p:nvSpPr>
        <p:spPr bwMode="auto">
          <a:xfrm>
            <a:off x="25908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31" name="Line 43"/>
          <p:cNvSpPr>
            <a:spLocks noChangeShapeType="1"/>
          </p:cNvSpPr>
          <p:nvPr/>
        </p:nvSpPr>
        <p:spPr bwMode="auto">
          <a:xfrm>
            <a:off x="32004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32" name="Line 44"/>
          <p:cNvSpPr>
            <a:spLocks noChangeShapeType="1"/>
          </p:cNvSpPr>
          <p:nvPr/>
        </p:nvSpPr>
        <p:spPr bwMode="auto">
          <a:xfrm>
            <a:off x="38100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33" name="Line 45"/>
          <p:cNvSpPr>
            <a:spLocks noChangeShapeType="1"/>
          </p:cNvSpPr>
          <p:nvPr/>
        </p:nvSpPr>
        <p:spPr bwMode="auto">
          <a:xfrm>
            <a:off x="44196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34" name="Line 46"/>
          <p:cNvSpPr>
            <a:spLocks noChangeShapeType="1"/>
          </p:cNvSpPr>
          <p:nvPr/>
        </p:nvSpPr>
        <p:spPr bwMode="auto">
          <a:xfrm>
            <a:off x="5029200" y="3352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7135" name="Line 47"/>
          <p:cNvSpPr>
            <a:spLocks noChangeShapeType="1"/>
          </p:cNvSpPr>
          <p:nvPr/>
        </p:nvSpPr>
        <p:spPr bwMode="auto">
          <a:xfrm flipV="1">
            <a:off x="22860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71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324773"/>
              </p:ext>
            </p:extLst>
          </p:nvPr>
        </p:nvGraphicFramePr>
        <p:xfrm>
          <a:off x="22098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5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3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7316"/>
              </p:ext>
            </p:extLst>
          </p:nvPr>
        </p:nvGraphicFramePr>
        <p:xfrm>
          <a:off x="28194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6"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56339"/>
              </p:ext>
            </p:extLst>
          </p:nvPr>
        </p:nvGraphicFramePr>
        <p:xfrm>
          <a:off x="3429000" y="3429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7" name="Equation" r:id="rId24" imgW="241200" imgH="279360" progId="Equation.3">
                  <p:embed/>
                </p:oleObj>
              </mc:Choice>
              <mc:Fallback>
                <p:oleObj name="Equation" r:id="rId24" imgW="2412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3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60125"/>
              </p:ext>
            </p:extLst>
          </p:nvPr>
        </p:nvGraphicFramePr>
        <p:xfrm>
          <a:off x="2209800" y="4495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8" name="Equation" r:id="rId25" imgW="228600" imgH="279360" progId="Equation.3">
                  <p:embed/>
                </p:oleObj>
              </mc:Choice>
              <mc:Fallback>
                <p:oleObj name="Equation" r:id="rId25" imgW="228600" imgH="2793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5624"/>
              </p:ext>
            </p:extLst>
          </p:nvPr>
        </p:nvGraphicFramePr>
        <p:xfrm>
          <a:off x="2743200" y="434340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69" name="Equation" r:id="rId26" imgW="355320" imgH="482400" progId="Equation.3">
                  <p:embed/>
                </p:oleObj>
              </mc:Choice>
              <mc:Fallback>
                <p:oleObj name="Equation" r:id="rId26" imgW="355320" imgH="482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22404"/>
              </p:ext>
            </p:extLst>
          </p:nvPr>
        </p:nvGraphicFramePr>
        <p:xfrm>
          <a:off x="3352800" y="44196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0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369331"/>
              </p:ext>
            </p:extLst>
          </p:nvPr>
        </p:nvGraphicFramePr>
        <p:xfrm>
          <a:off x="2209800" y="3886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1" name="Equation" r:id="rId28" imgW="253800" imgH="380880" progId="Equation.3">
                  <p:embed/>
                </p:oleObj>
              </mc:Choice>
              <mc:Fallback>
                <p:oleObj name="Equation" r:id="rId28" imgW="253800" imgH="3808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323007"/>
              </p:ext>
            </p:extLst>
          </p:nvPr>
        </p:nvGraphicFramePr>
        <p:xfrm>
          <a:off x="3352800" y="3886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2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64302"/>
              </p:ext>
            </p:extLst>
          </p:nvPr>
        </p:nvGraphicFramePr>
        <p:xfrm>
          <a:off x="2209800" y="4953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3"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51495"/>
              </p:ext>
            </p:extLst>
          </p:nvPr>
        </p:nvGraphicFramePr>
        <p:xfrm>
          <a:off x="2819400" y="4953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4"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79885"/>
              </p:ext>
            </p:extLst>
          </p:nvPr>
        </p:nvGraphicFramePr>
        <p:xfrm>
          <a:off x="2819400" y="3886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5"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4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32940"/>
              </p:ext>
            </p:extLst>
          </p:nvPr>
        </p:nvGraphicFramePr>
        <p:xfrm>
          <a:off x="3429000" y="4953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6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48" name="Text Box 60"/>
          <p:cNvSpPr txBox="1">
            <a:spLocks noChangeArrowheads="1"/>
          </p:cNvSpPr>
          <p:nvPr/>
        </p:nvSpPr>
        <p:spPr bwMode="auto">
          <a:xfrm>
            <a:off x="5867400" y="31242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857149" name="Text Box 61"/>
          <p:cNvSpPr txBox="1">
            <a:spLocks noChangeArrowheads="1"/>
          </p:cNvSpPr>
          <p:nvPr/>
        </p:nvSpPr>
        <p:spPr bwMode="auto">
          <a:xfrm>
            <a:off x="5867400" y="37338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sp>
        <p:nvSpPr>
          <p:cNvPr id="857150" name="Text Box 62"/>
          <p:cNvSpPr txBox="1">
            <a:spLocks noChangeArrowheads="1"/>
          </p:cNvSpPr>
          <p:nvPr/>
        </p:nvSpPr>
        <p:spPr bwMode="auto">
          <a:xfrm>
            <a:off x="5867400" y="434340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857151" name="Text Box 63"/>
          <p:cNvSpPr txBox="1">
            <a:spLocks noChangeArrowheads="1"/>
          </p:cNvSpPr>
          <p:nvPr/>
        </p:nvSpPr>
        <p:spPr bwMode="auto">
          <a:xfrm>
            <a:off x="5867400" y="48768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graphicFrame>
        <p:nvGraphicFramePr>
          <p:cNvPr id="85715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78059"/>
              </p:ext>
            </p:extLst>
          </p:nvPr>
        </p:nvGraphicFramePr>
        <p:xfrm>
          <a:off x="3987800" y="440848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7" name="Equation" r:id="rId37" imgW="266400" imgH="393480" progId="Equation.3">
                  <p:embed/>
                </p:oleObj>
              </mc:Choice>
              <mc:Fallback>
                <p:oleObj name="Equation" r:id="rId37" imgW="26640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40848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15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33985"/>
              </p:ext>
            </p:extLst>
          </p:nvPr>
        </p:nvGraphicFramePr>
        <p:xfrm>
          <a:off x="3962400" y="4953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78" name="Equation" r:id="rId38" imgW="253800" imgH="380880" progId="Equation.3">
                  <p:embed/>
                </p:oleObj>
              </mc:Choice>
              <mc:Fallback>
                <p:oleObj name="Equation" r:id="rId38" imgW="253800" imgH="3808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53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38CF-72C5-41C7-BBA6-4BA16CB70C3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58114" name="Text Box 2"/>
          <p:cNvSpPr txBox="1">
            <a:spLocks noChangeArrowheads="1"/>
          </p:cNvSpPr>
          <p:nvPr/>
        </p:nvSpPr>
        <p:spPr bwMode="auto">
          <a:xfrm>
            <a:off x="228600" y="3505200"/>
            <a:ext cx="647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for each state transition:</a:t>
            </a: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09800" y="4038600"/>
            <a:ext cx="629285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Return to reference point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Find current symbol in Tape 1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Find current symbol in Tape 2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Make transition</a:t>
            </a:r>
          </a:p>
        </p:txBody>
      </p:sp>
      <p:sp>
        <p:nvSpPr>
          <p:cNvPr id="858116" name="Line 4"/>
          <p:cNvSpPr>
            <a:spLocks noChangeShapeType="1"/>
          </p:cNvSpPr>
          <p:nvPr/>
        </p:nvSpPr>
        <p:spPr bwMode="auto">
          <a:xfrm>
            <a:off x="762000" y="914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8117" name="Line 5"/>
          <p:cNvSpPr>
            <a:spLocks noChangeShapeType="1"/>
          </p:cNvSpPr>
          <p:nvPr/>
        </p:nvSpPr>
        <p:spPr bwMode="auto">
          <a:xfrm>
            <a:off x="762000" y="1371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8118" name="Line 6"/>
          <p:cNvSpPr>
            <a:spLocks noChangeShapeType="1"/>
          </p:cNvSpPr>
          <p:nvPr/>
        </p:nvSpPr>
        <p:spPr bwMode="auto">
          <a:xfrm>
            <a:off x="762000" y="1905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8119" name="Line 7"/>
          <p:cNvSpPr>
            <a:spLocks noChangeShapeType="1"/>
          </p:cNvSpPr>
          <p:nvPr/>
        </p:nvSpPr>
        <p:spPr bwMode="auto">
          <a:xfrm>
            <a:off x="762000" y="2438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8120" name="Line 8"/>
          <p:cNvSpPr>
            <a:spLocks noChangeShapeType="1"/>
          </p:cNvSpPr>
          <p:nvPr/>
        </p:nvSpPr>
        <p:spPr bwMode="auto">
          <a:xfrm>
            <a:off x="762000" y="2971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8121" name="Line 9"/>
          <p:cNvSpPr>
            <a:spLocks noChangeShapeType="1"/>
          </p:cNvSpPr>
          <p:nvPr/>
        </p:nvSpPr>
        <p:spPr bwMode="auto">
          <a:xfrm>
            <a:off x="12954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2" name="Line 10"/>
          <p:cNvSpPr>
            <a:spLocks noChangeShapeType="1"/>
          </p:cNvSpPr>
          <p:nvPr/>
        </p:nvSpPr>
        <p:spPr bwMode="auto">
          <a:xfrm>
            <a:off x="19050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3" name="Line 11"/>
          <p:cNvSpPr>
            <a:spLocks noChangeShapeType="1"/>
          </p:cNvSpPr>
          <p:nvPr/>
        </p:nvSpPr>
        <p:spPr bwMode="auto">
          <a:xfrm>
            <a:off x="25146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4" name="Line 12"/>
          <p:cNvSpPr>
            <a:spLocks noChangeShapeType="1"/>
          </p:cNvSpPr>
          <p:nvPr/>
        </p:nvSpPr>
        <p:spPr bwMode="auto">
          <a:xfrm>
            <a:off x="31242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5" name="Line 13"/>
          <p:cNvSpPr>
            <a:spLocks noChangeShapeType="1"/>
          </p:cNvSpPr>
          <p:nvPr/>
        </p:nvSpPr>
        <p:spPr bwMode="auto">
          <a:xfrm>
            <a:off x="37338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6" name="Line 14"/>
          <p:cNvSpPr>
            <a:spLocks noChangeShapeType="1"/>
          </p:cNvSpPr>
          <p:nvPr/>
        </p:nvSpPr>
        <p:spPr bwMode="auto">
          <a:xfrm>
            <a:off x="43434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7" name="Line 15"/>
          <p:cNvSpPr>
            <a:spLocks noChangeShapeType="1"/>
          </p:cNvSpPr>
          <p:nvPr/>
        </p:nvSpPr>
        <p:spPr bwMode="auto">
          <a:xfrm>
            <a:off x="49530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8128" name="Line 16"/>
          <p:cNvSpPr>
            <a:spLocks noChangeShapeType="1"/>
          </p:cNvSpPr>
          <p:nvPr/>
        </p:nvSpPr>
        <p:spPr bwMode="auto">
          <a:xfrm flipV="1">
            <a:off x="2209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8129" name="Object 17"/>
          <p:cNvGraphicFramePr>
            <a:graphicFrameLocks noChangeAspect="1"/>
          </p:cNvGraphicFramePr>
          <p:nvPr/>
        </p:nvGraphicFramePr>
        <p:xfrm>
          <a:off x="2133600" y="99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26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0" name="Object 18"/>
          <p:cNvGraphicFramePr>
            <a:graphicFrameLocks noChangeAspect="1"/>
          </p:cNvGraphicFramePr>
          <p:nvPr/>
        </p:nvGraphicFramePr>
        <p:xfrm>
          <a:off x="2743200" y="91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27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14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1" name="Object 19"/>
          <p:cNvGraphicFramePr>
            <a:graphicFrameLocks noChangeAspect="1"/>
          </p:cNvGraphicFramePr>
          <p:nvPr/>
        </p:nvGraphicFramePr>
        <p:xfrm>
          <a:off x="3352800" y="99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28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2" name="Object 20"/>
          <p:cNvGraphicFramePr>
            <a:graphicFrameLocks noChangeAspect="1"/>
          </p:cNvGraphicFramePr>
          <p:nvPr/>
        </p:nvGraphicFramePr>
        <p:xfrm>
          <a:off x="2133600" y="2057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29" name="Equation" r:id="rId9" imgW="228600" imgH="279360" progId="Equation.3">
                  <p:embed/>
                </p:oleObj>
              </mc:Choice>
              <mc:Fallback>
                <p:oleObj name="Equation" r:id="rId9" imgW="2286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3" name="Object 21"/>
          <p:cNvGraphicFramePr>
            <a:graphicFrameLocks noChangeAspect="1"/>
          </p:cNvGraphicFramePr>
          <p:nvPr/>
        </p:nvGraphicFramePr>
        <p:xfrm>
          <a:off x="2667000" y="190500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0" name="Equation" r:id="rId11" imgW="355320" imgH="482400" progId="Equation.3">
                  <p:embed/>
                </p:oleObj>
              </mc:Choice>
              <mc:Fallback>
                <p:oleObj name="Equation" r:id="rId11" imgW="35532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4" name="Object 22"/>
          <p:cNvGraphicFramePr>
            <a:graphicFrameLocks noChangeAspect="1"/>
          </p:cNvGraphicFramePr>
          <p:nvPr/>
        </p:nvGraphicFramePr>
        <p:xfrm>
          <a:off x="3276600" y="19812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1" name="Equation" r:id="rId13" imgW="317160" imgH="368280" progId="Equation.3">
                  <p:embed/>
                </p:oleObj>
              </mc:Choice>
              <mc:Fallback>
                <p:oleObj name="Equation" r:id="rId13" imgW="31716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5" name="Object 23"/>
          <p:cNvGraphicFramePr>
            <a:graphicFrameLocks noChangeAspect="1"/>
          </p:cNvGraphicFramePr>
          <p:nvPr/>
        </p:nvGraphicFramePr>
        <p:xfrm>
          <a:off x="21336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2" name="Equation" r:id="rId15" imgW="253800" imgH="380880" progId="Equation.3">
                  <p:embed/>
                </p:oleObj>
              </mc:Choice>
              <mc:Fallback>
                <p:oleObj name="Equation" r:id="rId15" imgW="25380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6" name="Object 24"/>
          <p:cNvGraphicFramePr>
            <a:graphicFrameLocks noChangeAspect="1"/>
          </p:cNvGraphicFramePr>
          <p:nvPr/>
        </p:nvGraphicFramePr>
        <p:xfrm>
          <a:off x="32766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3" name="Equation" r:id="rId17" imgW="253800" imgH="380880" progId="Equation.3">
                  <p:embed/>
                </p:oleObj>
              </mc:Choice>
              <mc:Fallback>
                <p:oleObj name="Equation" r:id="rId17" imgW="25380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7" name="Object 25"/>
          <p:cNvGraphicFramePr>
            <a:graphicFrameLocks noChangeAspect="1"/>
          </p:cNvGraphicFramePr>
          <p:nvPr/>
        </p:nvGraphicFramePr>
        <p:xfrm>
          <a:off x="2133600" y="2514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4" name="Equation" r:id="rId18" imgW="253800" imgH="380880" progId="Equation.3">
                  <p:embed/>
                </p:oleObj>
              </mc:Choice>
              <mc:Fallback>
                <p:oleObj name="Equation" r:id="rId18" imgW="25380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8" name="Object 26"/>
          <p:cNvGraphicFramePr>
            <a:graphicFrameLocks noChangeAspect="1"/>
          </p:cNvGraphicFramePr>
          <p:nvPr/>
        </p:nvGraphicFramePr>
        <p:xfrm>
          <a:off x="2743200" y="2514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5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9" name="Object 27"/>
          <p:cNvGraphicFramePr>
            <a:graphicFrameLocks noChangeAspect="1"/>
          </p:cNvGraphicFramePr>
          <p:nvPr/>
        </p:nvGraphicFramePr>
        <p:xfrm>
          <a:off x="2743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6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40" name="Object 28"/>
          <p:cNvGraphicFramePr>
            <a:graphicFrameLocks noChangeAspect="1"/>
          </p:cNvGraphicFramePr>
          <p:nvPr/>
        </p:nvGraphicFramePr>
        <p:xfrm>
          <a:off x="3352800" y="2514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7"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41" name="Text Box 29"/>
          <p:cNvSpPr txBox="1">
            <a:spLocks noChangeArrowheads="1"/>
          </p:cNvSpPr>
          <p:nvPr/>
        </p:nvSpPr>
        <p:spPr bwMode="auto">
          <a:xfrm>
            <a:off x="5791200" y="6858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858142" name="Text Box 30"/>
          <p:cNvSpPr txBox="1">
            <a:spLocks noChangeArrowheads="1"/>
          </p:cNvSpPr>
          <p:nvPr/>
        </p:nvSpPr>
        <p:spPr bwMode="auto">
          <a:xfrm>
            <a:off x="5791200" y="12954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sp>
        <p:nvSpPr>
          <p:cNvPr id="858143" name="Text Box 31"/>
          <p:cNvSpPr txBox="1">
            <a:spLocks noChangeArrowheads="1"/>
          </p:cNvSpPr>
          <p:nvPr/>
        </p:nvSpPr>
        <p:spPr bwMode="auto">
          <a:xfrm>
            <a:off x="5791200" y="190500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858144" name="Text Box 32"/>
          <p:cNvSpPr txBox="1">
            <a:spLocks noChangeArrowheads="1"/>
          </p:cNvSpPr>
          <p:nvPr/>
        </p:nvSpPr>
        <p:spPr bwMode="auto">
          <a:xfrm>
            <a:off x="5791200" y="2438400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head position</a:t>
            </a:r>
          </a:p>
        </p:txBody>
      </p:sp>
      <p:graphicFrame>
        <p:nvGraphicFramePr>
          <p:cNvPr id="858145" name="Object 33"/>
          <p:cNvGraphicFramePr>
            <a:graphicFrameLocks noChangeAspect="1"/>
          </p:cNvGraphicFramePr>
          <p:nvPr/>
        </p:nvGraphicFramePr>
        <p:xfrm>
          <a:off x="3911600" y="197008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8" name="Equation" r:id="rId24" imgW="266400" imgH="393480" progId="Equation.3">
                  <p:embed/>
                </p:oleObj>
              </mc:Choice>
              <mc:Fallback>
                <p:oleObj name="Equation" r:id="rId24" imgW="26640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97008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46" name="Object 34"/>
          <p:cNvGraphicFramePr>
            <a:graphicFrameLocks noChangeAspect="1"/>
          </p:cNvGraphicFramePr>
          <p:nvPr/>
        </p:nvGraphicFramePr>
        <p:xfrm>
          <a:off x="3886200" y="2514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39" name="Equation" r:id="rId26" imgW="253800" imgH="380880" progId="Equation.3">
                  <p:embed/>
                </p:oleObj>
              </mc:Choice>
              <mc:Fallback>
                <p:oleObj name="Equation" r:id="rId26" imgW="253800" imgH="380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14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47" name="Object 35"/>
          <p:cNvGraphicFramePr>
            <a:graphicFrameLocks noChangeAspect="1"/>
          </p:cNvGraphicFramePr>
          <p:nvPr/>
        </p:nvGraphicFramePr>
        <p:xfrm>
          <a:off x="1524000" y="99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40" name="Equation" r:id="rId27" imgW="253800" imgH="380880" progId="Equation.3">
                  <p:embed/>
                </p:oleObj>
              </mc:Choice>
              <mc:Fallback>
                <p:oleObj name="Equation" r:id="rId27" imgW="253800" imgH="380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48" name="Object 36"/>
          <p:cNvGraphicFramePr>
            <a:graphicFrameLocks noChangeAspect="1"/>
          </p:cNvGraphicFramePr>
          <p:nvPr/>
        </p:nvGraphicFramePr>
        <p:xfrm>
          <a:off x="15240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41" name="Equation" r:id="rId29" imgW="253800" imgH="380880" progId="Equation.3">
                  <p:embed/>
                </p:oleObj>
              </mc:Choice>
              <mc:Fallback>
                <p:oleObj name="Equation" r:id="rId29" imgW="253800" imgH="380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49" name="Object 37"/>
          <p:cNvGraphicFramePr>
            <a:graphicFrameLocks noChangeAspect="1"/>
          </p:cNvGraphicFramePr>
          <p:nvPr/>
        </p:nvGraphicFramePr>
        <p:xfrm>
          <a:off x="1524000" y="1981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42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50" name="Object 38"/>
          <p:cNvGraphicFramePr>
            <a:graphicFrameLocks noChangeAspect="1"/>
          </p:cNvGraphicFramePr>
          <p:nvPr/>
        </p:nvGraphicFramePr>
        <p:xfrm>
          <a:off x="1524000" y="2514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43"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51" name="Oval 39"/>
          <p:cNvSpPr>
            <a:spLocks noChangeArrowheads="1"/>
          </p:cNvSpPr>
          <p:nvPr/>
        </p:nvSpPr>
        <p:spPr bwMode="auto">
          <a:xfrm>
            <a:off x="1066800" y="533400"/>
            <a:ext cx="914400" cy="2895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8152" name="Text Box 40"/>
          <p:cNvSpPr txBox="1">
            <a:spLocks noChangeArrowheads="1"/>
          </p:cNvSpPr>
          <p:nvPr/>
        </p:nvSpPr>
        <p:spPr bwMode="auto">
          <a:xfrm>
            <a:off x="381000" y="0"/>
            <a:ext cx="322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Reference point</a:t>
            </a:r>
          </a:p>
        </p:txBody>
      </p:sp>
      <p:sp>
        <p:nvSpPr>
          <p:cNvPr id="858153" name="Text Box 41"/>
          <p:cNvSpPr txBox="1">
            <a:spLocks noChangeArrowheads="1"/>
          </p:cNvSpPr>
          <p:nvPr/>
        </p:nvSpPr>
        <p:spPr bwMode="auto">
          <a:xfrm>
            <a:off x="6172200" y="62484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0AE-55EC-449F-B261-8AC6DE413A2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61197" name="Text Box 13"/>
          <p:cNvSpPr txBox="1">
            <a:spLocks noChangeArrowheads="1"/>
          </p:cNvSpPr>
          <p:nvPr/>
        </p:nvSpPr>
        <p:spPr bwMode="auto">
          <a:xfrm>
            <a:off x="5486400" y="4495800"/>
            <a:ext cx="248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        steps)</a:t>
            </a:r>
          </a:p>
        </p:txBody>
      </p:sp>
      <p:graphicFrame>
        <p:nvGraphicFramePr>
          <p:cNvPr id="861186" name="Object 2"/>
          <p:cNvGraphicFramePr>
            <a:graphicFrameLocks noChangeAspect="1"/>
          </p:cNvGraphicFramePr>
          <p:nvPr/>
        </p:nvGraphicFramePr>
        <p:xfrm>
          <a:off x="2971800" y="685800"/>
          <a:ext cx="2247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48" name="Equation" r:id="rId3" imgW="2247840" imgH="711000" progId="Equation.3">
                  <p:embed/>
                </p:oleObj>
              </mc:Choice>
              <mc:Fallback>
                <p:oleObj name="Equation" r:id="rId3" imgW="224784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85800"/>
                        <a:ext cx="2247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0" y="1752600"/>
            <a:ext cx="506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Standard Turing machine:</a:t>
            </a: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2057400" y="2438400"/>
            <a:ext cx="637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Go back and forth           times   </a:t>
            </a:r>
          </a:p>
        </p:txBody>
      </p:sp>
      <p:graphicFrame>
        <p:nvGraphicFramePr>
          <p:cNvPr id="861189" name="Object 5"/>
          <p:cNvGraphicFramePr>
            <a:graphicFrameLocks noChangeAspect="1"/>
          </p:cNvGraphicFramePr>
          <p:nvPr/>
        </p:nvGraphicFramePr>
        <p:xfrm>
          <a:off x="5791200" y="2362200"/>
          <a:ext cx="990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49" name="Equation" r:id="rId5" imgW="1041120" imgH="596880" progId="Equation.3">
                  <p:embed/>
                </p:oleObj>
              </mc:Choice>
              <mc:Fallback>
                <p:oleObj name="Equation" r:id="rId5" imgW="104112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2200"/>
                        <a:ext cx="990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0" y="3886200"/>
            <a:ext cx="320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2-tape machine:</a:t>
            </a:r>
          </a:p>
        </p:txBody>
      </p:sp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685800" y="4495800"/>
            <a:ext cx="419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Copy       to tape 2 </a:t>
            </a:r>
          </a:p>
        </p:txBody>
      </p:sp>
      <p:graphicFrame>
        <p:nvGraphicFramePr>
          <p:cNvPr id="861192" name="Object 8"/>
          <p:cNvGraphicFramePr>
            <a:graphicFrameLocks noChangeAspect="1"/>
          </p:cNvGraphicFramePr>
          <p:nvPr/>
        </p:nvGraphicFramePr>
        <p:xfrm>
          <a:off x="2286000" y="44196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0" name="Equation" r:id="rId7" imgW="507960" imgH="609480" progId="Equation.3">
                  <p:embed/>
                </p:oleObj>
              </mc:Choice>
              <mc:Fallback>
                <p:oleObj name="Equation" r:id="rId7" imgW="50796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685800" y="5334000"/>
            <a:ext cx="49450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 Compare       on tape 1 </a:t>
            </a:r>
          </a:p>
          <a:p>
            <a:r>
              <a:rPr lang="en-US"/>
              <a:t>    and       tape 2</a:t>
            </a:r>
          </a:p>
        </p:txBody>
      </p:sp>
      <p:graphicFrame>
        <p:nvGraphicFramePr>
          <p:cNvPr id="861196" name="Object 12"/>
          <p:cNvGraphicFramePr>
            <a:graphicFrameLocks noChangeAspect="1"/>
          </p:cNvGraphicFramePr>
          <p:nvPr/>
        </p:nvGraphicFramePr>
        <p:xfrm>
          <a:off x="5715000" y="4572000"/>
          <a:ext cx="819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1" name="Equation" r:id="rId9" imgW="825480" imgH="431640" progId="Equation.3">
                  <p:embed/>
                </p:oleObj>
              </mc:Choice>
              <mc:Fallback>
                <p:oleObj name="Equation" r:id="rId9" imgW="8254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0"/>
                        <a:ext cx="819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2" name="Object 18"/>
          <p:cNvGraphicFramePr>
            <a:graphicFrameLocks noChangeAspect="1"/>
          </p:cNvGraphicFramePr>
          <p:nvPr/>
        </p:nvGraphicFramePr>
        <p:xfrm>
          <a:off x="2209800" y="57912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2" name="Equation" r:id="rId11" imgW="507960" imgH="609480" progId="Equation.3">
                  <p:embed/>
                </p:oleObj>
              </mc:Choice>
              <mc:Fallback>
                <p:oleObj name="Equation" r:id="rId11" imgW="507960" imgH="609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3" name="Object 19"/>
          <p:cNvGraphicFramePr>
            <a:graphicFrameLocks noChangeAspect="1"/>
          </p:cNvGraphicFramePr>
          <p:nvPr/>
        </p:nvGraphicFramePr>
        <p:xfrm>
          <a:off x="3048000" y="5181600"/>
          <a:ext cx="5476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3"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5476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04" name="Text Box 20"/>
          <p:cNvSpPr txBox="1">
            <a:spLocks noChangeArrowheads="1"/>
          </p:cNvSpPr>
          <p:nvPr/>
        </p:nvSpPr>
        <p:spPr bwMode="auto">
          <a:xfrm>
            <a:off x="1981200" y="2971800"/>
            <a:ext cx="559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 match the a’s with the b’s</a:t>
            </a:r>
          </a:p>
        </p:txBody>
      </p:sp>
      <p:sp>
        <p:nvSpPr>
          <p:cNvPr id="861205" name="Text Box 21"/>
          <p:cNvSpPr txBox="1">
            <a:spLocks noChangeArrowheads="1"/>
          </p:cNvSpPr>
          <p:nvPr/>
        </p:nvSpPr>
        <p:spPr bwMode="auto">
          <a:xfrm>
            <a:off x="5486400" y="5943600"/>
            <a:ext cx="248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        steps)</a:t>
            </a:r>
          </a:p>
        </p:txBody>
      </p:sp>
      <p:graphicFrame>
        <p:nvGraphicFramePr>
          <p:cNvPr id="861206" name="Object 22"/>
          <p:cNvGraphicFramePr>
            <a:graphicFrameLocks noChangeAspect="1"/>
          </p:cNvGraphicFramePr>
          <p:nvPr/>
        </p:nvGraphicFramePr>
        <p:xfrm>
          <a:off x="5715000" y="6019800"/>
          <a:ext cx="819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4" name="Equation" r:id="rId14" imgW="825480" imgH="431640" progId="Equation.3">
                  <p:embed/>
                </p:oleObj>
              </mc:Choice>
              <mc:Fallback>
                <p:oleObj name="Equation" r:id="rId14" imgW="82548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19800"/>
                        <a:ext cx="819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7" name="Object 23"/>
          <p:cNvGraphicFramePr>
            <a:graphicFrameLocks noChangeAspect="1"/>
          </p:cNvGraphicFramePr>
          <p:nvPr/>
        </p:nvGraphicFramePr>
        <p:xfrm>
          <a:off x="5181600" y="1600200"/>
          <a:ext cx="121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5" name="Equation" r:id="rId15" imgW="1041120" imgH="596880" progId="Equation.3">
                  <p:embed/>
                </p:oleObj>
              </mc:Choice>
              <mc:Fallback>
                <p:oleObj name="Equation" r:id="rId15" imgW="1041120" imgH="596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00200"/>
                        <a:ext cx="1219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08" name="Text Box 24"/>
          <p:cNvSpPr txBox="1">
            <a:spLocks noChangeArrowheads="1"/>
          </p:cNvSpPr>
          <p:nvPr/>
        </p:nvSpPr>
        <p:spPr bwMode="auto">
          <a:xfrm>
            <a:off x="6461125" y="1752600"/>
            <a:ext cx="102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graphicFrame>
        <p:nvGraphicFramePr>
          <p:cNvPr id="861209" name="Object 25"/>
          <p:cNvGraphicFramePr>
            <a:graphicFrameLocks noChangeAspect="1"/>
          </p:cNvGraphicFramePr>
          <p:nvPr/>
        </p:nvGraphicFramePr>
        <p:xfrm>
          <a:off x="3276600" y="3886200"/>
          <a:ext cx="990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6" name="Equation" r:id="rId16" imgW="825480" imgH="431640" progId="Equation.3">
                  <p:embed/>
                </p:oleObj>
              </mc:Choice>
              <mc:Fallback>
                <p:oleObj name="Equation" r:id="rId16" imgW="82548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990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10" name="Text Box 26"/>
          <p:cNvSpPr txBox="1">
            <a:spLocks noChangeArrowheads="1"/>
          </p:cNvSpPr>
          <p:nvPr/>
        </p:nvSpPr>
        <p:spPr bwMode="auto">
          <a:xfrm>
            <a:off x="4343400" y="3810000"/>
            <a:ext cx="102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861211" name="Text Box 27"/>
          <p:cNvSpPr txBox="1">
            <a:spLocks noChangeArrowheads="1"/>
          </p:cNvSpPr>
          <p:nvPr/>
        </p:nvSpPr>
        <p:spPr bwMode="auto">
          <a:xfrm>
            <a:off x="381000" y="152400"/>
            <a:ext cx="743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Same power doesn’t imply same speed: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9D77-8ADE-4553-A4EE-6E45A52A416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Turing Machines</a:t>
            </a:r>
          </a:p>
        </p:txBody>
      </p:sp>
      <p:sp>
        <p:nvSpPr>
          <p:cNvPr id="868355" name="Oval 3"/>
          <p:cNvSpPr>
            <a:spLocks noChangeArrowheads="1"/>
          </p:cNvSpPr>
          <p:nvPr/>
        </p:nvSpPr>
        <p:spPr bwMode="auto">
          <a:xfrm>
            <a:off x="2590800" y="2819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auto">
          <a:xfrm flipV="1">
            <a:off x="3276600" y="20574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3200400" y="34290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auto">
          <a:xfrm>
            <a:off x="5410200" y="1600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8359" name="Oval 7"/>
          <p:cNvSpPr>
            <a:spLocks noChangeArrowheads="1"/>
          </p:cNvSpPr>
          <p:nvPr/>
        </p:nvSpPr>
        <p:spPr bwMode="auto">
          <a:xfrm>
            <a:off x="5410200" y="3962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8360" name="Object 8"/>
          <p:cNvGraphicFramePr>
            <a:graphicFrameLocks noChangeAspect="1"/>
          </p:cNvGraphicFramePr>
          <p:nvPr/>
        </p:nvGraphicFramePr>
        <p:xfrm>
          <a:off x="3048000" y="1905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28" name="Equation" r:id="rId3" imgW="1562040" imgH="469800" progId="Equation.3">
                  <p:embed/>
                </p:oleObj>
              </mc:Choice>
              <mc:Fallback>
                <p:oleObj name="Equation" r:id="rId3" imgW="15620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1" name="Object 9"/>
          <p:cNvGraphicFramePr>
            <a:graphicFrameLocks noChangeAspect="1"/>
          </p:cNvGraphicFramePr>
          <p:nvPr/>
        </p:nvGraphicFramePr>
        <p:xfrm>
          <a:off x="3117850" y="4121150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29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4121150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2" name="Object 10"/>
          <p:cNvGraphicFramePr>
            <a:graphicFrameLocks noChangeAspect="1"/>
          </p:cNvGraphicFramePr>
          <p:nvPr/>
        </p:nvGraphicFramePr>
        <p:xfrm>
          <a:off x="2773363" y="2900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0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900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3" name="Object 11"/>
          <p:cNvGraphicFramePr>
            <a:graphicFrameLocks noChangeAspect="1"/>
          </p:cNvGraphicFramePr>
          <p:nvPr/>
        </p:nvGraphicFramePr>
        <p:xfrm>
          <a:off x="556260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1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4" name="Object 12"/>
          <p:cNvGraphicFramePr>
            <a:graphicFrameLocks noChangeAspect="1"/>
          </p:cNvGraphicFramePr>
          <p:nvPr/>
        </p:nvGraphicFramePr>
        <p:xfrm>
          <a:off x="5568950" y="4038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2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038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8365" name="Text Box 13"/>
          <p:cNvSpPr txBox="1">
            <a:spLocks noChangeArrowheads="1"/>
          </p:cNvSpPr>
          <p:nvPr/>
        </p:nvSpPr>
        <p:spPr bwMode="auto">
          <a:xfrm>
            <a:off x="1524000" y="5486400"/>
            <a:ext cx="654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Allows Non Deterministic Choices</a:t>
            </a:r>
          </a:p>
        </p:txBody>
      </p:sp>
      <p:sp>
        <p:nvSpPr>
          <p:cNvPr id="868366" name="Text Box 14"/>
          <p:cNvSpPr txBox="1">
            <a:spLocks noChangeArrowheads="1"/>
          </p:cNvSpPr>
          <p:nvPr/>
        </p:nvSpPr>
        <p:spPr bwMode="auto">
          <a:xfrm>
            <a:off x="6400800" y="1600200"/>
            <a:ext cx="172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Choice 1</a:t>
            </a:r>
          </a:p>
        </p:txBody>
      </p:sp>
      <p:sp>
        <p:nvSpPr>
          <p:cNvPr id="868367" name="Text Box 15"/>
          <p:cNvSpPr txBox="1">
            <a:spLocks noChangeArrowheads="1"/>
          </p:cNvSpPr>
          <p:nvPr/>
        </p:nvSpPr>
        <p:spPr bwMode="auto">
          <a:xfrm>
            <a:off x="6324600" y="4038600"/>
            <a:ext cx="179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Choice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CF45-CC3A-405B-8F7A-03A3BAA8004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2133600" y="4191000"/>
            <a:ext cx="2667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84" name="Oval 4"/>
          <p:cNvSpPr>
            <a:spLocks noChangeArrowheads="1"/>
          </p:cNvSpPr>
          <p:nvPr/>
        </p:nvSpPr>
        <p:spPr bwMode="auto">
          <a:xfrm>
            <a:off x="24384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86" name="Oval 6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87" name="Oval 7"/>
          <p:cNvSpPr>
            <a:spLocks noChangeArrowheads="1"/>
          </p:cNvSpPr>
          <p:nvPr/>
        </p:nvSpPr>
        <p:spPr bwMode="auto">
          <a:xfrm>
            <a:off x="3962400" y="525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88" name="Oval 8"/>
          <p:cNvSpPr>
            <a:spLocks noChangeArrowheads="1"/>
          </p:cNvSpPr>
          <p:nvPr/>
        </p:nvSpPr>
        <p:spPr bwMode="auto">
          <a:xfrm>
            <a:off x="29718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89" name="Line 9"/>
          <p:cNvSpPr>
            <a:spLocks noChangeShapeType="1"/>
          </p:cNvSpPr>
          <p:nvPr/>
        </p:nvSpPr>
        <p:spPr bwMode="auto">
          <a:xfrm>
            <a:off x="22098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90" name="Line 10"/>
          <p:cNvSpPr>
            <a:spLocks noChangeShapeType="1"/>
          </p:cNvSpPr>
          <p:nvPr/>
        </p:nvSpPr>
        <p:spPr bwMode="auto">
          <a:xfrm flipV="1">
            <a:off x="2743200" y="4724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1" name="Line 11"/>
          <p:cNvSpPr>
            <a:spLocks noChangeShapeType="1"/>
          </p:cNvSpPr>
          <p:nvPr/>
        </p:nvSpPr>
        <p:spPr bwMode="auto">
          <a:xfrm>
            <a:off x="2743200" y="495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2" name="Oval 12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3" name="Freeform 13"/>
          <p:cNvSpPr>
            <a:spLocks/>
          </p:cNvSpPr>
          <p:nvPr/>
        </p:nvSpPr>
        <p:spPr bwMode="auto">
          <a:xfrm>
            <a:off x="3276600" y="5232400"/>
            <a:ext cx="609600" cy="342900"/>
          </a:xfrm>
          <a:custGeom>
            <a:avLst/>
            <a:gdLst>
              <a:gd name="T0" fmla="*/ 0 w 384"/>
              <a:gd name="T1" fmla="*/ 64 h 216"/>
              <a:gd name="T2" fmla="*/ 96 w 384"/>
              <a:gd name="T3" fmla="*/ 208 h 216"/>
              <a:gd name="T4" fmla="*/ 192 w 384"/>
              <a:gd name="T5" fmla="*/ 16 h 216"/>
              <a:gd name="T6" fmla="*/ 288 w 384"/>
              <a:gd name="T7" fmla="*/ 112 h 216"/>
              <a:gd name="T8" fmla="*/ 384 w 384"/>
              <a:gd name="T9" fmla="*/ 11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216">
                <a:moveTo>
                  <a:pt x="0" y="64"/>
                </a:moveTo>
                <a:cubicBezTo>
                  <a:pt x="32" y="140"/>
                  <a:pt x="64" y="216"/>
                  <a:pt x="96" y="208"/>
                </a:cubicBezTo>
                <a:cubicBezTo>
                  <a:pt x="128" y="200"/>
                  <a:pt x="160" y="32"/>
                  <a:pt x="192" y="16"/>
                </a:cubicBezTo>
                <a:cubicBezTo>
                  <a:pt x="224" y="0"/>
                  <a:pt x="256" y="96"/>
                  <a:pt x="288" y="112"/>
                </a:cubicBezTo>
                <a:cubicBezTo>
                  <a:pt x="320" y="128"/>
                  <a:pt x="352" y="120"/>
                  <a:pt x="384" y="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4" name="Oval 14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4095" name="Line 15"/>
          <p:cNvSpPr>
            <a:spLocks noChangeShapeType="1"/>
          </p:cNvSpPr>
          <p:nvPr/>
        </p:nvSpPr>
        <p:spPr bwMode="auto">
          <a:xfrm>
            <a:off x="1828800" y="1676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6" name="Line 16"/>
          <p:cNvSpPr>
            <a:spLocks noChangeShapeType="1"/>
          </p:cNvSpPr>
          <p:nvPr/>
        </p:nvSpPr>
        <p:spPr bwMode="auto">
          <a:xfrm>
            <a:off x="1828800" y="2133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7" name="Line 17"/>
          <p:cNvSpPr>
            <a:spLocks noChangeShapeType="1"/>
          </p:cNvSpPr>
          <p:nvPr/>
        </p:nvSpPr>
        <p:spPr bwMode="auto">
          <a:xfrm>
            <a:off x="228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8" name="Line 18"/>
          <p:cNvSpPr>
            <a:spLocks noChangeShapeType="1"/>
          </p:cNvSpPr>
          <p:nvPr/>
        </p:nvSpPr>
        <p:spPr bwMode="auto">
          <a:xfrm>
            <a:off x="2667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099" name="Line 19"/>
          <p:cNvSpPr>
            <a:spLocks noChangeShapeType="1"/>
          </p:cNvSpPr>
          <p:nvPr/>
        </p:nvSpPr>
        <p:spPr bwMode="auto">
          <a:xfrm>
            <a:off x="3048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0" name="Line 20"/>
          <p:cNvSpPr>
            <a:spLocks noChangeShapeType="1"/>
          </p:cNvSpPr>
          <p:nvPr/>
        </p:nvSpPr>
        <p:spPr bwMode="auto">
          <a:xfrm>
            <a:off x="3429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1" name="Line 21"/>
          <p:cNvSpPr>
            <a:spLocks noChangeShapeType="1"/>
          </p:cNvSpPr>
          <p:nvPr/>
        </p:nvSpPr>
        <p:spPr bwMode="auto">
          <a:xfrm>
            <a:off x="3810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2" name="Line 22"/>
          <p:cNvSpPr>
            <a:spLocks noChangeShapeType="1"/>
          </p:cNvSpPr>
          <p:nvPr/>
        </p:nvSpPr>
        <p:spPr bwMode="auto">
          <a:xfrm>
            <a:off x="4191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3" name="Line 23"/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4" name="Line 24"/>
          <p:cNvSpPr>
            <a:spLocks noChangeShapeType="1"/>
          </p:cNvSpPr>
          <p:nvPr/>
        </p:nvSpPr>
        <p:spPr bwMode="auto">
          <a:xfrm>
            <a:off x="4953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5" name="Line 25"/>
          <p:cNvSpPr>
            <a:spLocks noChangeShapeType="1"/>
          </p:cNvSpPr>
          <p:nvPr/>
        </p:nvSpPr>
        <p:spPr bwMode="auto">
          <a:xfrm>
            <a:off x="5334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6" name="Line 26"/>
          <p:cNvSpPr>
            <a:spLocks noChangeShapeType="1"/>
          </p:cNvSpPr>
          <p:nvPr/>
        </p:nvSpPr>
        <p:spPr bwMode="auto">
          <a:xfrm>
            <a:off x="5715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7" name="Line 27"/>
          <p:cNvSpPr>
            <a:spLocks noChangeShapeType="1"/>
          </p:cNvSpPr>
          <p:nvPr/>
        </p:nvSpPr>
        <p:spPr bwMode="auto">
          <a:xfrm>
            <a:off x="609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8" name="Line 28"/>
          <p:cNvSpPr>
            <a:spLocks noChangeShapeType="1"/>
          </p:cNvSpPr>
          <p:nvPr/>
        </p:nvSpPr>
        <p:spPr bwMode="auto">
          <a:xfrm>
            <a:off x="6477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09" name="Line 29"/>
          <p:cNvSpPr>
            <a:spLocks noChangeShapeType="1"/>
          </p:cNvSpPr>
          <p:nvPr/>
        </p:nvSpPr>
        <p:spPr bwMode="auto">
          <a:xfrm>
            <a:off x="6858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10" name="Line 30"/>
          <p:cNvSpPr>
            <a:spLocks noChangeShapeType="1"/>
          </p:cNvSpPr>
          <p:nvPr/>
        </p:nvSpPr>
        <p:spPr bwMode="auto">
          <a:xfrm>
            <a:off x="7239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13" name="Line 3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4114" name="Text Box 34"/>
          <p:cNvSpPr txBox="1">
            <a:spLocks noChangeArrowheads="1"/>
          </p:cNvSpPr>
          <p:nvPr/>
        </p:nvSpPr>
        <p:spPr bwMode="auto">
          <a:xfrm>
            <a:off x="1447800" y="259080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Read-Write Head</a:t>
            </a:r>
          </a:p>
        </p:txBody>
      </p:sp>
      <p:sp>
        <p:nvSpPr>
          <p:cNvPr id="814115" name="Text Box 35"/>
          <p:cNvSpPr txBox="1">
            <a:spLocks noChangeArrowheads="1"/>
          </p:cNvSpPr>
          <p:nvPr/>
        </p:nvSpPr>
        <p:spPr bwMode="auto">
          <a:xfrm>
            <a:off x="2133600" y="3581400"/>
            <a:ext cx="250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Control Unit</a:t>
            </a:r>
          </a:p>
        </p:txBody>
      </p:sp>
      <p:graphicFrame>
        <p:nvGraphicFramePr>
          <p:cNvPr id="814116" name="Object 36"/>
          <p:cNvGraphicFramePr>
            <a:graphicFrameLocks noChangeAspect="1"/>
          </p:cNvGraphicFramePr>
          <p:nvPr/>
        </p:nvGraphicFramePr>
        <p:xfrm>
          <a:off x="2362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9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17" name="Object 37"/>
          <p:cNvGraphicFramePr>
            <a:graphicFrameLocks noChangeAspect="1"/>
          </p:cNvGraphicFramePr>
          <p:nvPr/>
        </p:nvGraphicFramePr>
        <p:xfrm>
          <a:off x="19050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9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18" name="Object 38"/>
          <p:cNvGraphicFramePr>
            <a:graphicFrameLocks noChangeAspect="1"/>
          </p:cNvGraphicFramePr>
          <p:nvPr/>
        </p:nvGraphicFramePr>
        <p:xfrm>
          <a:off x="2743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97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19" name="Object 39"/>
          <p:cNvGraphicFramePr>
            <a:graphicFrameLocks noChangeAspect="1"/>
          </p:cNvGraphicFramePr>
          <p:nvPr/>
        </p:nvGraphicFramePr>
        <p:xfrm>
          <a:off x="3124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98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0" name="Object 40"/>
          <p:cNvGraphicFramePr>
            <a:graphicFrameLocks noChangeAspect="1"/>
          </p:cNvGraphicFramePr>
          <p:nvPr/>
        </p:nvGraphicFramePr>
        <p:xfrm>
          <a:off x="5041900" y="1828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99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828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1" name="Object 41"/>
          <p:cNvGraphicFramePr>
            <a:graphicFrameLocks noChangeAspect="1"/>
          </p:cNvGraphicFramePr>
          <p:nvPr/>
        </p:nvGraphicFramePr>
        <p:xfrm>
          <a:off x="6934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0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2" name="Object 42"/>
          <p:cNvGraphicFramePr>
            <a:graphicFrameLocks noChangeAspect="1"/>
          </p:cNvGraphicFramePr>
          <p:nvPr/>
        </p:nvGraphicFramePr>
        <p:xfrm>
          <a:off x="6553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1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3" name="Object 43"/>
          <p:cNvGraphicFramePr>
            <a:graphicFrameLocks noChangeAspect="1"/>
          </p:cNvGraphicFramePr>
          <p:nvPr/>
        </p:nvGraphicFramePr>
        <p:xfrm>
          <a:off x="7315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2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4" name="Object 44"/>
          <p:cNvGraphicFramePr>
            <a:graphicFrameLocks noChangeAspect="1"/>
          </p:cNvGraphicFramePr>
          <p:nvPr/>
        </p:nvGraphicFramePr>
        <p:xfrm>
          <a:off x="3505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3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5" name="Object 45"/>
          <p:cNvGraphicFramePr>
            <a:graphicFrameLocks noChangeAspect="1"/>
          </p:cNvGraphicFramePr>
          <p:nvPr/>
        </p:nvGraphicFramePr>
        <p:xfrm>
          <a:off x="3886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4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6" name="Object 46"/>
          <p:cNvGraphicFramePr>
            <a:graphicFrameLocks noChangeAspect="1"/>
          </p:cNvGraphicFramePr>
          <p:nvPr/>
        </p:nvGraphicFramePr>
        <p:xfrm>
          <a:off x="5791200" y="1828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5" name="Equation" r:id="rId17" imgW="241200" imgH="279360" progId="Equation.3">
                  <p:embed/>
                </p:oleObj>
              </mc:Choice>
              <mc:Fallback>
                <p:oleObj name="Equation" r:id="rId17" imgW="2412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28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7" name="Object 47"/>
          <p:cNvGraphicFramePr>
            <a:graphicFrameLocks noChangeAspect="1"/>
          </p:cNvGraphicFramePr>
          <p:nvPr/>
        </p:nvGraphicFramePr>
        <p:xfrm>
          <a:off x="4267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6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8" name="Object 48"/>
          <p:cNvGraphicFramePr>
            <a:graphicFrameLocks noChangeAspect="1"/>
          </p:cNvGraphicFramePr>
          <p:nvPr/>
        </p:nvGraphicFramePr>
        <p:xfrm>
          <a:off x="4648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7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9" name="Object 49"/>
          <p:cNvGraphicFramePr>
            <a:graphicFrameLocks noChangeAspect="1"/>
          </p:cNvGraphicFramePr>
          <p:nvPr/>
        </p:nvGraphicFramePr>
        <p:xfrm>
          <a:off x="5410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30" name="Object 50"/>
          <p:cNvGraphicFramePr>
            <a:graphicFrameLocks noChangeAspect="1"/>
          </p:cNvGraphicFramePr>
          <p:nvPr/>
        </p:nvGraphicFramePr>
        <p:xfrm>
          <a:off x="6172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0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131" name="Text Box 51"/>
          <p:cNvSpPr txBox="1">
            <a:spLocks noChangeArrowheads="1"/>
          </p:cNvSpPr>
          <p:nvPr/>
        </p:nvSpPr>
        <p:spPr bwMode="auto">
          <a:xfrm>
            <a:off x="5029200" y="4724400"/>
            <a:ext cx="278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Deterministic</a:t>
            </a:r>
          </a:p>
        </p:txBody>
      </p:sp>
      <p:sp>
        <p:nvSpPr>
          <p:cNvPr id="814132" name="Rectangle 5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The Standard Model</a:t>
            </a:r>
          </a:p>
        </p:txBody>
      </p:sp>
      <p:sp>
        <p:nvSpPr>
          <p:cNvPr id="814133" name="Text Box 53"/>
          <p:cNvSpPr txBox="1">
            <a:spLocks noChangeArrowheads="1"/>
          </p:cNvSpPr>
          <p:nvPr/>
        </p:nvSpPr>
        <p:spPr bwMode="auto">
          <a:xfrm>
            <a:off x="822325" y="1016000"/>
            <a:ext cx="272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Infinite Tape</a:t>
            </a:r>
          </a:p>
        </p:txBody>
      </p:sp>
      <p:sp>
        <p:nvSpPr>
          <p:cNvPr id="814134" name="Text Box 54"/>
          <p:cNvSpPr txBox="1">
            <a:spLocks noChangeArrowheads="1"/>
          </p:cNvSpPr>
          <p:nvPr/>
        </p:nvSpPr>
        <p:spPr bwMode="auto">
          <a:xfrm>
            <a:off x="5334000" y="2590800"/>
            <a:ext cx="299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(Left or Right)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E476-ABD8-4337-B250-5E1623CB7DF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685800" y="1143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685800" y="1676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380" name="Line 4"/>
          <p:cNvSpPr>
            <a:spLocks noChangeShapeType="1"/>
          </p:cNvSpPr>
          <p:nvPr/>
        </p:nvSpPr>
        <p:spPr bwMode="auto">
          <a:xfrm>
            <a:off x="1524000" y="1143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2057400" y="1143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82" name="Line 6"/>
          <p:cNvSpPr>
            <a:spLocks noChangeShapeType="1"/>
          </p:cNvSpPr>
          <p:nvPr/>
        </p:nvSpPr>
        <p:spPr bwMode="auto">
          <a:xfrm>
            <a:off x="2590800" y="1143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83" name="Line 7"/>
          <p:cNvSpPr>
            <a:spLocks noChangeShapeType="1"/>
          </p:cNvSpPr>
          <p:nvPr/>
        </p:nvSpPr>
        <p:spPr bwMode="auto">
          <a:xfrm>
            <a:off x="3124200" y="1143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84" name="Line 8"/>
          <p:cNvSpPr>
            <a:spLocks noChangeShapeType="1"/>
          </p:cNvSpPr>
          <p:nvPr/>
        </p:nvSpPr>
        <p:spPr bwMode="auto">
          <a:xfrm>
            <a:off x="3657600" y="1143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385" name="Object 9"/>
          <p:cNvGraphicFramePr>
            <a:graphicFrameLocks noChangeAspect="1"/>
          </p:cNvGraphicFramePr>
          <p:nvPr/>
        </p:nvGraphicFramePr>
        <p:xfrm>
          <a:off x="1676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6" name="Object 10"/>
          <p:cNvGraphicFramePr>
            <a:graphicFrameLocks noChangeAspect="1"/>
          </p:cNvGraphicFramePr>
          <p:nvPr/>
        </p:nvGraphicFramePr>
        <p:xfrm>
          <a:off x="2209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1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7" name="Object 11"/>
          <p:cNvGraphicFramePr>
            <a:graphicFrameLocks noChangeAspect="1"/>
          </p:cNvGraphicFramePr>
          <p:nvPr/>
        </p:nvGraphicFramePr>
        <p:xfrm>
          <a:off x="2749550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2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8" name="Line 12"/>
          <p:cNvSpPr>
            <a:spLocks noChangeShapeType="1"/>
          </p:cNvSpPr>
          <p:nvPr/>
        </p:nvSpPr>
        <p:spPr bwMode="auto">
          <a:xfrm flipV="1">
            <a:off x="17526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389" name="Line 13"/>
          <p:cNvSpPr>
            <a:spLocks noChangeShapeType="1"/>
          </p:cNvSpPr>
          <p:nvPr/>
        </p:nvSpPr>
        <p:spPr bwMode="auto">
          <a:xfrm>
            <a:off x="990600" y="1143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390" name="Object 14"/>
          <p:cNvGraphicFramePr>
            <a:graphicFrameLocks noChangeAspect="1"/>
          </p:cNvGraphicFramePr>
          <p:nvPr/>
        </p:nvGraphicFramePr>
        <p:xfrm>
          <a:off x="11430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3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1" name="Object 15"/>
          <p:cNvGraphicFramePr>
            <a:graphicFrameLocks noChangeAspect="1"/>
          </p:cNvGraphicFramePr>
          <p:nvPr/>
        </p:nvGraphicFramePr>
        <p:xfrm>
          <a:off x="3276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4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2" name="Object 16"/>
          <p:cNvGraphicFramePr>
            <a:graphicFrameLocks noChangeAspect="1"/>
          </p:cNvGraphicFramePr>
          <p:nvPr/>
        </p:nvGraphicFramePr>
        <p:xfrm>
          <a:off x="1600200" y="1905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5" name="Equation" r:id="rId12" imgW="380880" imgH="520560" progId="Equation.3">
                  <p:embed/>
                </p:oleObj>
              </mc:Choice>
              <mc:Fallback>
                <p:oleObj name="Equation" r:id="rId12" imgW="3808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93" name="Oval 17"/>
          <p:cNvSpPr>
            <a:spLocks noChangeArrowheads="1"/>
          </p:cNvSpPr>
          <p:nvPr/>
        </p:nvSpPr>
        <p:spPr bwMode="auto">
          <a:xfrm>
            <a:off x="152400" y="4191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94" name="Line 18"/>
          <p:cNvSpPr>
            <a:spLocks noChangeShapeType="1"/>
          </p:cNvSpPr>
          <p:nvPr/>
        </p:nvSpPr>
        <p:spPr bwMode="auto">
          <a:xfrm flipV="1">
            <a:off x="838200" y="34290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95" name="Line 19"/>
          <p:cNvSpPr>
            <a:spLocks noChangeShapeType="1"/>
          </p:cNvSpPr>
          <p:nvPr/>
        </p:nvSpPr>
        <p:spPr bwMode="auto">
          <a:xfrm>
            <a:off x="762000" y="4800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396" name="Oval 20"/>
          <p:cNvSpPr>
            <a:spLocks noChangeArrowheads="1"/>
          </p:cNvSpPr>
          <p:nvPr/>
        </p:nvSpPr>
        <p:spPr bwMode="auto">
          <a:xfrm>
            <a:off x="2971800" y="2971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397" name="Oval 21"/>
          <p:cNvSpPr>
            <a:spLocks noChangeArrowheads="1"/>
          </p:cNvSpPr>
          <p:nvPr/>
        </p:nvSpPr>
        <p:spPr bwMode="auto">
          <a:xfrm>
            <a:off x="2971800" y="5334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398" name="Object 22"/>
          <p:cNvGraphicFramePr>
            <a:graphicFrameLocks noChangeAspect="1"/>
          </p:cNvGraphicFramePr>
          <p:nvPr/>
        </p:nvGraphicFramePr>
        <p:xfrm>
          <a:off x="609600" y="32766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6" name="Equation" r:id="rId14" imgW="1562040" imgH="469800" progId="Equation.3">
                  <p:embed/>
                </p:oleObj>
              </mc:Choice>
              <mc:Fallback>
                <p:oleObj name="Equation" r:id="rId14" imgW="156204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9" name="Object 23"/>
          <p:cNvGraphicFramePr>
            <a:graphicFrameLocks noChangeAspect="1"/>
          </p:cNvGraphicFramePr>
          <p:nvPr/>
        </p:nvGraphicFramePr>
        <p:xfrm>
          <a:off x="679450" y="5492750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7" name="Equation" r:id="rId16" imgW="1574640" imgH="457200" progId="Equation.3">
                  <p:embed/>
                </p:oleObj>
              </mc:Choice>
              <mc:Fallback>
                <p:oleObj name="Equation" r:id="rId16" imgW="15746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492750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00" name="Object 24"/>
          <p:cNvGraphicFramePr>
            <a:graphicFrameLocks noChangeAspect="1"/>
          </p:cNvGraphicFramePr>
          <p:nvPr/>
        </p:nvGraphicFramePr>
        <p:xfrm>
          <a:off x="334963" y="4271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8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71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01" name="Object 25"/>
          <p:cNvGraphicFramePr>
            <a:graphicFrameLocks noChangeAspect="1"/>
          </p:cNvGraphicFramePr>
          <p:nvPr/>
        </p:nvGraphicFramePr>
        <p:xfrm>
          <a:off x="3124200" y="3052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39"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52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02" name="Object 26"/>
          <p:cNvGraphicFramePr>
            <a:graphicFrameLocks noChangeAspect="1"/>
          </p:cNvGraphicFramePr>
          <p:nvPr/>
        </p:nvGraphicFramePr>
        <p:xfrm>
          <a:off x="3130550" y="5410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0" name="Equation" r:id="rId22" imgW="431640" imgH="533160" progId="Equation.3">
                  <p:embed/>
                </p:oleObj>
              </mc:Choice>
              <mc:Fallback>
                <p:oleObj name="Equation" r:id="rId22" imgW="431640" imgH="533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410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03" name="Text Box 27"/>
          <p:cNvSpPr txBox="1">
            <a:spLocks noChangeArrowheads="1"/>
          </p:cNvSpPr>
          <p:nvPr/>
        </p:nvSpPr>
        <p:spPr bwMode="auto">
          <a:xfrm>
            <a:off x="1371600" y="2286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0</a:t>
            </a:r>
          </a:p>
        </p:txBody>
      </p:sp>
      <p:sp>
        <p:nvSpPr>
          <p:cNvPr id="869404" name="Text Box 28"/>
          <p:cNvSpPr txBox="1">
            <a:spLocks noChangeArrowheads="1"/>
          </p:cNvSpPr>
          <p:nvPr/>
        </p:nvSpPr>
        <p:spPr bwMode="auto">
          <a:xfrm>
            <a:off x="5410200" y="1371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69405" name="Line 29"/>
          <p:cNvSpPr>
            <a:spLocks noChangeShapeType="1"/>
          </p:cNvSpPr>
          <p:nvPr/>
        </p:nvSpPr>
        <p:spPr bwMode="auto">
          <a:xfrm>
            <a:off x="4587875" y="28971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406" name="Line 30"/>
          <p:cNvSpPr>
            <a:spLocks noChangeShapeType="1"/>
          </p:cNvSpPr>
          <p:nvPr/>
        </p:nvSpPr>
        <p:spPr bwMode="auto">
          <a:xfrm>
            <a:off x="4587875" y="34305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407" name="Line 31"/>
          <p:cNvSpPr>
            <a:spLocks noChangeShapeType="1"/>
          </p:cNvSpPr>
          <p:nvPr/>
        </p:nvSpPr>
        <p:spPr bwMode="auto">
          <a:xfrm>
            <a:off x="5426075" y="289718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08" name="Line 32"/>
          <p:cNvSpPr>
            <a:spLocks noChangeShapeType="1"/>
          </p:cNvSpPr>
          <p:nvPr/>
        </p:nvSpPr>
        <p:spPr bwMode="auto">
          <a:xfrm>
            <a:off x="5959475" y="289718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09" name="Line 33"/>
          <p:cNvSpPr>
            <a:spLocks noChangeShapeType="1"/>
          </p:cNvSpPr>
          <p:nvPr/>
        </p:nvSpPr>
        <p:spPr bwMode="auto">
          <a:xfrm>
            <a:off x="6492875" y="289718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10" name="Line 34"/>
          <p:cNvSpPr>
            <a:spLocks noChangeShapeType="1"/>
          </p:cNvSpPr>
          <p:nvPr/>
        </p:nvSpPr>
        <p:spPr bwMode="auto">
          <a:xfrm>
            <a:off x="7026275" y="289718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11" name="Line 35"/>
          <p:cNvSpPr>
            <a:spLocks noChangeShapeType="1"/>
          </p:cNvSpPr>
          <p:nvPr/>
        </p:nvSpPr>
        <p:spPr bwMode="auto">
          <a:xfrm>
            <a:off x="7559675" y="289718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412" name="Object 36"/>
          <p:cNvGraphicFramePr>
            <a:graphicFrameLocks noChangeAspect="1"/>
          </p:cNvGraphicFramePr>
          <p:nvPr/>
        </p:nvGraphicFramePr>
        <p:xfrm>
          <a:off x="5584825" y="29940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1"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29940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3" name="Object 37"/>
          <p:cNvGraphicFramePr>
            <a:graphicFrameLocks noChangeAspect="1"/>
          </p:cNvGraphicFramePr>
          <p:nvPr/>
        </p:nvGraphicFramePr>
        <p:xfrm>
          <a:off x="6111875" y="29733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2"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29733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4" name="Object 38"/>
          <p:cNvGraphicFramePr>
            <a:graphicFrameLocks noChangeAspect="1"/>
          </p:cNvGraphicFramePr>
          <p:nvPr/>
        </p:nvGraphicFramePr>
        <p:xfrm>
          <a:off x="6651625" y="30289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3" name="Equation" r:id="rId26" imgW="241200" imgH="279360" progId="Equation.3">
                  <p:embed/>
                </p:oleObj>
              </mc:Choice>
              <mc:Fallback>
                <p:oleObj name="Equation" r:id="rId26" imgW="2412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0289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15" name="Line 39"/>
          <p:cNvSpPr>
            <a:spLocks noChangeShapeType="1"/>
          </p:cNvSpPr>
          <p:nvPr/>
        </p:nvSpPr>
        <p:spPr bwMode="auto">
          <a:xfrm flipV="1">
            <a:off x="5121275" y="34305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416" name="Line 40"/>
          <p:cNvSpPr>
            <a:spLocks noChangeShapeType="1"/>
          </p:cNvSpPr>
          <p:nvPr/>
        </p:nvSpPr>
        <p:spPr bwMode="auto">
          <a:xfrm>
            <a:off x="4892675" y="289718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417" name="Object 41"/>
          <p:cNvGraphicFramePr>
            <a:graphicFrameLocks noChangeAspect="1"/>
          </p:cNvGraphicFramePr>
          <p:nvPr/>
        </p:nvGraphicFramePr>
        <p:xfrm>
          <a:off x="5045075" y="29733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4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9733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8" name="Object 42"/>
          <p:cNvGraphicFramePr>
            <a:graphicFrameLocks noChangeAspect="1"/>
          </p:cNvGraphicFramePr>
          <p:nvPr/>
        </p:nvGraphicFramePr>
        <p:xfrm>
          <a:off x="7178675" y="29733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5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29733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9" name="Object 43"/>
          <p:cNvGraphicFramePr>
            <a:graphicFrameLocks noChangeAspect="1"/>
          </p:cNvGraphicFramePr>
          <p:nvPr/>
        </p:nvGraphicFramePr>
        <p:xfrm>
          <a:off x="4862513" y="3735388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3735388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20" name="Line 44"/>
          <p:cNvSpPr>
            <a:spLocks noChangeShapeType="1"/>
          </p:cNvSpPr>
          <p:nvPr/>
        </p:nvSpPr>
        <p:spPr bwMode="auto">
          <a:xfrm>
            <a:off x="4648200" y="5334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421" name="Line 45"/>
          <p:cNvSpPr>
            <a:spLocks noChangeShapeType="1"/>
          </p:cNvSpPr>
          <p:nvPr/>
        </p:nvSpPr>
        <p:spPr bwMode="auto">
          <a:xfrm>
            <a:off x="4648200" y="5867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422" name="Line 46"/>
          <p:cNvSpPr>
            <a:spLocks noChangeShapeType="1"/>
          </p:cNvSpPr>
          <p:nvPr/>
        </p:nvSpPr>
        <p:spPr bwMode="auto">
          <a:xfrm>
            <a:off x="5486400" y="5334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23" name="Line 47"/>
          <p:cNvSpPr>
            <a:spLocks noChangeShapeType="1"/>
          </p:cNvSpPr>
          <p:nvPr/>
        </p:nvSpPr>
        <p:spPr bwMode="auto">
          <a:xfrm>
            <a:off x="6019800" y="5334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24" name="Line 48"/>
          <p:cNvSpPr>
            <a:spLocks noChangeShapeType="1"/>
          </p:cNvSpPr>
          <p:nvPr/>
        </p:nvSpPr>
        <p:spPr bwMode="auto">
          <a:xfrm>
            <a:off x="6553200" y="5334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25" name="Line 49"/>
          <p:cNvSpPr>
            <a:spLocks noChangeShapeType="1"/>
          </p:cNvSpPr>
          <p:nvPr/>
        </p:nvSpPr>
        <p:spPr bwMode="auto">
          <a:xfrm>
            <a:off x="7086600" y="5334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9426" name="Line 50"/>
          <p:cNvSpPr>
            <a:spLocks noChangeShapeType="1"/>
          </p:cNvSpPr>
          <p:nvPr/>
        </p:nvSpPr>
        <p:spPr bwMode="auto">
          <a:xfrm>
            <a:off x="7620000" y="5334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427" name="Object 51"/>
          <p:cNvGraphicFramePr>
            <a:graphicFrameLocks noChangeAspect="1"/>
          </p:cNvGraphicFramePr>
          <p:nvPr/>
        </p:nvGraphicFramePr>
        <p:xfrm>
          <a:off x="5651500" y="548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7" name="Equation" r:id="rId30" imgW="241200" imgH="279360" progId="Equation.3">
                  <p:embed/>
                </p:oleObj>
              </mc:Choice>
              <mc:Fallback>
                <p:oleObj name="Equation" r:id="rId30" imgW="241200" imgH="2793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48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28" name="Object 52"/>
          <p:cNvGraphicFramePr>
            <a:graphicFrameLocks noChangeAspect="1"/>
          </p:cNvGraphicFramePr>
          <p:nvPr/>
        </p:nvGraphicFramePr>
        <p:xfrm>
          <a:off x="6172200" y="541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8" name="Equation" r:id="rId31" imgW="253800" imgH="393480" progId="Equation.3">
                  <p:embed/>
                </p:oleObj>
              </mc:Choice>
              <mc:Fallback>
                <p:oleObj name="Equation" r:id="rId31" imgW="25380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1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29" name="Object 53"/>
          <p:cNvGraphicFramePr>
            <a:graphicFrameLocks noChangeAspect="1"/>
          </p:cNvGraphicFramePr>
          <p:nvPr/>
        </p:nvGraphicFramePr>
        <p:xfrm>
          <a:off x="6711950" y="5465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49" name="Equation" r:id="rId32" imgW="241200" imgH="279360" progId="Equation.3">
                  <p:embed/>
                </p:oleObj>
              </mc:Choice>
              <mc:Fallback>
                <p:oleObj name="Equation" r:id="rId32" imgW="2412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465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30" name="Line 54"/>
          <p:cNvSpPr>
            <a:spLocks noChangeShapeType="1"/>
          </p:cNvSpPr>
          <p:nvPr/>
        </p:nvSpPr>
        <p:spPr bwMode="auto">
          <a:xfrm flipV="1">
            <a:off x="62484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9431" name="Line 55"/>
          <p:cNvSpPr>
            <a:spLocks noChangeShapeType="1"/>
          </p:cNvSpPr>
          <p:nvPr/>
        </p:nvSpPr>
        <p:spPr bwMode="auto">
          <a:xfrm>
            <a:off x="4953000" y="53340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9432" name="Object 56"/>
          <p:cNvGraphicFramePr>
            <a:graphicFrameLocks noChangeAspect="1"/>
          </p:cNvGraphicFramePr>
          <p:nvPr/>
        </p:nvGraphicFramePr>
        <p:xfrm>
          <a:off x="5105400" y="541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5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1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33" name="Object 57"/>
          <p:cNvGraphicFramePr>
            <a:graphicFrameLocks noChangeAspect="1"/>
          </p:cNvGraphicFramePr>
          <p:nvPr/>
        </p:nvGraphicFramePr>
        <p:xfrm>
          <a:off x="7239000" y="541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51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1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34" name="Object 58"/>
          <p:cNvGraphicFramePr>
            <a:graphicFrameLocks noChangeAspect="1"/>
          </p:cNvGraphicFramePr>
          <p:nvPr/>
        </p:nvGraphicFramePr>
        <p:xfrm>
          <a:off x="6096000" y="6172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52" name="Equation" r:id="rId35" imgW="431640" imgH="533160" progId="Equation.3">
                  <p:embed/>
                </p:oleObj>
              </mc:Choice>
              <mc:Fallback>
                <p:oleObj name="Equation" r:id="rId35" imgW="431640" imgH="5331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172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35" name="Text Box 59"/>
          <p:cNvSpPr txBox="1">
            <a:spLocks noChangeArrowheads="1"/>
          </p:cNvSpPr>
          <p:nvPr/>
        </p:nvSpPr>
        <p:spPr bwMode="auto">
          <a:xfrm>
            <a:off x="5257800" y="2286000"/>
            <a:ext cx="172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Choice 1</a:t>
            </a:r>
          </a:p>
        </p:txBody>
      </p:sp>
      <p:sp>
        <p:nvSpPr>
          <p:cNvPr id="869436" name="Text Box 60"/>
          <p:cNvSpPr txBox="1">
            <a:spLocks noChangeArrowheads="1"/>
          </p:cNvSpPr>
          <p:nvPr/>
        </p:nvSpPr>
        <p:spPr bwMode="auto">
          <a:xfrm>
            <a:off x="5181600" y="4724400"/>
            <a:ext cx="179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Choice 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6C7-E889-47BB-8B9C-3A6F7656BBB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70402" name="Text Box 2"/>
          <p:cNvSpPr txBox="1">
            <a:spLocks noChangeArrowheads="1"/>
          </p:cNvSpPr>
          <p:nvPr/>
        </p:nvSpPr>
        <p:spPr bwMode="auto">
          <a:xfrm>
            <a:off x="1524000" y="228600"/>
            <a:ext cx="6065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       is accepted if </a:t>
            </a:r>
          </a:p>
          <a:p>
            <a:r>
              <a:rPr lang="en-US"/>
              <a:t>there is a computation:</a:t>
            </a:r>
          </a:p>
        </p:txBody>
      </p:sp>
      <p:graphicFrame>
        <p:nvGraphicFramePr>
          <p:cNvPr id="870403" name="Object 3"/>
          <p:cNvGraphicFramePr>
            <a:graphicFrameLocks noChangeAspect="1"/>
          </p:cNvGraphicFramePr>
          <p:nvPr/>
        </p:nvGraphicFramePr>
        <p:xfrm>
          <a:off x="4171950" y="368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6" name="Equation" r:id="rId3" imgW="368280" imgH="304560" progId="Equation.3">
                  <p:embed/>
                </p:oleObj>
              </mc:Choice>
              <mc:Fallback>
                <p:oleObj name="Equation" r:id="rId3" imgW="36828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68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4" name="Object 4"/>
          <p:cNvGraphicFramePr>
            <a:graphicFrameLocks noChangeAspect="1"/>
          </p:cNvGraphicFramePr>
          <p:nvPr/>
        </p:nvGraphicFramePr>
        <p:xfrm>
          <a:off x="2254250" y="1295400"/>
          <a:ext cx="33147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7" name="Equation" r:id="rId5" imgW="3314520" imgH="1079280" progId="Equation.3">
                  <p:embed/>
                </p:oleObj>
              </mc:Choice>
              <mc:Fallback>
                <p:oleObj name="Equation" r:id="rId5" imgW="3314520" imgH="1079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295400"/>
                        <a:ext cx="33147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05" name="Line 5"/>
          <p:cNvSpPr>
            <a:spLocks noChangeShapeType="1"/>
          </p:cNvSpPr>
          <p:nvPr/>
        </p:nvSpPr>
        <p:spPr bwMode="auto">
          <a:xfrm flipV="1">
            <a:off x="2133600" y="2362200"/>
            <a:ext cx="381000" cy="6477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0" y="3009900"/>
            <a:ext cx="400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configuration</a:t>
            </a:r>
          </a:p>
        </p:txBody>
      </p:sp>
      <p:sp>
        <p:nvSpPr>
          <p:cNvPr id="870407" name="Line 7"/>
          <p:cNvSpPr>
            <a:spLocks noChangeShapeType="1"/>
          </p:cNvSpPr>
          <p:nvPr/>
        </p:nvSpPr>
        <p:spPr bwMode="auto">
          <a:xfrm flipH="1" flipV="1">
            <a:off x="5257800" y="2400300"/>
            <a:ext cx="609600" cy="533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08" name="Text Box 8"/>
          <p:cNvSpPr txBox="1">
            <a:spLocks noChangeArrowheads="1"/>
          </p:cNvSpPr>
          <p:nvPr/>
        </p:nvSpPr>
        <p:spPr bwMode="auto">
          <a:xfrm>
            <a:off x="5389563" y="3009900"/>
            <a:ext cx="3754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Configuration</a:t>
            </a:r>
          </a:p>
        </p:txBody>
      </p:sp>
      <p:sp>
        <p:nvSpPr>
          <p:cNvPr id="870409" name="Line 9"/>
          <p:cNvSpPr>
            <a:spLocks noChangeShapeType="1"/>
          </p:cNvSpPr>
          <p:nvPr/>
        </p:nvSpPr>
        <p:spPr bwMode="auto">
          <a:xfrm flipH="1" flipV="1">
            <a:off x="4724400" y="2400300"/>
            <a:ext cx="76200" cy="15240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10" name="Text Box 10"/>
          <p:cNvSpPr txBox="1">
            <a:spLocks noChangeArrowheads="1"/>
          </p:cNvSpPr>
          <p:nvPr/>
        </p:nvSpPr>
        <p:spPr bwMode="auto">
          <a:xfrm>
            <a:off x="3657600" y="3924300"/>
            <a:ext cx="342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Any accept state</a:t>
            </a:r>
          </a:p>
        </p:txBody>
      </p:sp>
      <p:sp>
        <p:nvSpPr>
          <p:cNvPr id="870412" name="Oval 12"/>
          <p:cNvSpPr>
            <a:spLocks noChangeArrowheads="1"/>
          </p:cNvSpPr>
          <p:nvPr/>
        </p:nvSpPr>
        <p:spPr bwMode="auto">
          <a:xfrm>
            <a:off x="2438400" y="571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13" name="Text Box 13"/>
          <p:cNvSpPr txBox="1">
            <a:spLocks noChangeArrowheads="1"/>
          </p:cNvSpPr>
          <p:nvPr/>
        </p:nvSpPr>
        <p:spPr bwMode="auto">
          <a:xfrm>
            <a:off x="2209800" y="5029200"/>
            <a:ext cx="4646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is a computation:</a:t>
            </a:r>
          </a:p>
        </p:txBody>
      </p:sp>
      <p:sp>
        <p:nvSpPr>
          <p:cNvPr id="870414" name="Line 14"/>
          <p:cNvSpPr>
            <a:spLocks noChangeShapeType="1"/>
          </p:cNvSpPr>
          <p:nvPr/>
        </p:nvSpPr>
        <p:spPr bwMode="auto">
          <a:xfrm>
            <a:off x="1752600" y="601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70415" name="Oval 15"/>
          <p:cNvSpPr>
            <a:spLocks noChangeArrowheads="1"/>
          </p:cNvSpPr>
          <p:nvPr/>
        </p:nvSpPr>
        <p:spPr bwMode="auto">
          <a:xfrm>
            <a:off x="5334000" y="5638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16" name="Oval 16"/>
          <p:cNvSpPr>
            <a:spLocks noChangeArrowheads="1"/>
          </p:cNvSpPr>
          <p:nvPr/>
        </p:nvSpPr>
        <p:spPr bwMode="auto">
          <a:xfrm>
            <a:off x="54864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17" name="Freeform 17"/>
          <p:cNvSpPr>
            <a:spLocks/>
          </p:cNvSpPr>
          <p:nvPr/>
        </p:nvSpPr>
        <p:spPr bwMode="auto">
          <a:xfrm>
            <a:off x="2971800" y="5753100"/>
            <a:ext cx="2362200" cy="533400"/>
          </a:xfrm>
          <a:custGeom>
            <a:avLst/>
            <a:gdLst>
              <a:gd name="T0" fmla="*/ 0 w 1488"/>
              <a:gd name="T1" fmla="*/ 120 h 336"/>
              <a:gd name="T2" fmla="*/ 288 w 1488"/>
              <a:gd name="T3" fmla="*/ 24 h 336"/>
              <a:gd name="T4" fmla="*/ 528 w 1488"/>
              <a:gd name="T5" fmla="*/ 264 h 336"/>
              <a:gd name="T6" fmla="*/ 912 w 1488"/>
              <a:gd name="T7" fmla="*/ 24 h 336"/>
              <a:gd name="T8" fmla="*/ 1152 w 1488"/>
              <a:gd name="T9" fmla="*/ 312 h 336"/>
              <a:gd name="T10" fmla="*/ 1392 w 1488"/>
              <a:gd name="T11" fmla="*/ 168 h 336"/>
              <a:gd name="T12" fmla="*/ 1488 w 1488"/>
              <a:gd name="T13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8" h="336">
                <a:moveTo>
                  <a:pt x="0" y="120"/>
                </a:moveTo>
                <a:cubicBezTo>
                  <a:pt x="100" y="60"/>
                  <a:pt x="200" y="0"/>
                  <a:pt x="288" y="24"/>
                </a:cubicBezTo>
                <a:cubicBezTo>
                  <a:pt x="376" y="48"/>
                  <a:pt x="424" y="264"/>
                  <a:pt x="528" y="264"/>
                </a:cubicBezTo>
                <a:cubicBezTo>
                  <a:pt x="632" y="264"/>
                  <a:pt x="808" y="16"/>
                  <a:pt x="912" y="24"/>
                </a:cubicBezTo>
                <a:cubicBezTo>
                  <a:pt x="1016" y="32"/>
                  <a:pt x="1072" y="288"/>
                  <a:pt x="1152" y="312"/>
                </a:cubicBezTo>
                <a:cubicBezTo>
                  <a:pt x="1232" y="336"/>
                  <a:pt x="1336" y="192"/>
                  <a:pt x="1392" y="168"/>
                </a:cubicBezTo>
                <a:cubicBezTo>
                  <a:pt x="1448" y="144"/>
                  <a:pt x="1468" y="156"/>
                  <a:pt x="1488" y="1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9D23-234E-4882-886C-0D2BBAC660A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97026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53149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Nondeterministic machines</a:t>
            </a:r>
          </a:p>
          <a:p>
            <a:r>
              <a:rPr lang="en-US"/>
              <a:t>have the same power with </a:t>
            </a:r>
          </a:p>
          <a:p>
            <a:r>
              <a:rPr lang="en-US"/>
              <a:t>Standard Turing machines</a:t>
            </a:r>
          </a:p>
        </p:txBody>
      </p:sp>
      <p:sp>
        <p:nvSpPr>
          <p:cNvPr id="897027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897028" name="Text Box 4"/>
          <p:cNvSpPr txBox="1">
            <a:spLocks noChangeArrowheads="1"/>
          </p:cNvSpPr>
          <p:nvPr/>
        </p:nvSpPr>
        <p:spPr bwMode="auto">
          <a:xfrm>
            <a:off x="152400" y="2895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97029" name="Text Box 5"/>
          <p:cNvSpPr txBox="1">
            <a:spLocks noChangeArrowheads="1"/>
          </p:cNvSpPr>
          <p:nvPr/>
        </p:nvSpPr>
        <p:spPr bwMode="auto">
          <a:xfrm>
            <a:off x="1600200" y="2971800"/>
            <a:ext cx="732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Nondeterministic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1593850" y="4953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2051050" y="4953000"/>
            <a:ext cx="7010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Nondeterministic machines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F9E3-CBF9-4F8E-83A1-EC3384C6E31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71426" name="Text Box 2"/>
          <p:cNvSpPr txBox="1">
            <a:spLocks noChangeArrowheads="1"/>
          </p:cNvSpPr>
          <p:nvPr/>
        </p:nvSpPr>
        <p:spPr bwMode="auto">
          <a:xfrm>
            <a:off x="517525" y="330200"/>
            <a:ext cx="8516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Nondeterministic Machines simulate </a:t>
            </a:r>
          </a:p>
          <a:p>
            <a:r>
              <a:rPr lang="en-US"/>
              <a:t>   Standard (deterministic) Turing Machines</a:t>
            </a: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1143000" y="3352800"/>
            <a:ext cx="71215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Trivial: every deterministic machine </a:t>
            </a:r>
          </a:p>
          <a:p>
            <a:r>
              <a:rPr lang="en-US">
                <a:solidFill>
                  <a:srgbClr val="FF0000"/>
                </a:solidFill>
              </a:rPr>
              <a:t>            is also nondeterministic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0A3-A1AA-41DE-8CCC-A9611F61CC1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365125" y="25400"/>
            <a:ext cx="8701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Standard (deterministic) Turing machines </a:t>
            </a:r>
          </a:p>
          <a:p>
            <a:r>
              <a:rPr lang="en-US"/>
              <a:t>    simulate Nondeterministic machines: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762000" y="4648200"/>
            <a:ext cx="67341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Stores all possible computations</a:t>
            </a:r>
          </a:p>
          <a:p>
            <a:r>
              <a:rPr lang="en-US"/>
              <a:t>  of the non-deterministic machine</a:t>
            </a:r>
          </a:p>
          <a:p>
            <a:r>
              <a:rPr lang="en-US"/>
              <a:t>  on the 2-dimensional tape</a:t>
            </a: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454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Deterministic machine:</a:t>
            </a:r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auto">
          <a:xfrm>
            <a:off x="685800" y="2971800"/>
            <a:ext cx="6321425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Uses a 2-dimensional tape</a:t>
            </a:r>
          </a:p>
          <a:p>
            <a:r>
              <a:rPr lang="en-US" sz="2400"/>
              <a:t>  (which is equivalent to 1-dimensional tape)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A7EA-2BF0-4745-9509-A8EA57783835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73487" name="Text Box 15"/>
          <p:cNvSpPr txBox="1">
            <a:spLocks noChangeArrowheads="1"/>
          </p:cNvSpPr>
          <p:nvPr/>
        </p:nvSpPr>
        <p:spPr bwMode="auto">
          <a:xfrm>
            <a:off x="609600" y="0"/>
            <a:ext cx="594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All possible computation paths</a:t>
            </a:r>
          </a:p>
        </p:txBody>
      </p:sp>
      <p:sp>
        <p:nvSpPr>
          <p:cNvPr id="873499" name="Oval 27"/>
          <p:cNvSpPr>
            <a:spLocks noChangeArrowheads="1"/>
          </p:cNvSpPr>
          <p:nvPr/>
        </p:nvSpPr>
        <p:spPr bwMode="auto">
          <a:xfrm>
            <a:off x="3581400" y="76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04" name="Line 32"/>
          <p:cNvSpPr>
            <a:spLocks noChangeShapeType="1"/>
          </p:cNvSpPr>
          <p:nvPr/>
        </p:nvSpPr>
        <p:spPr bwMode="auto">
          <a:xfrm flipH="1">
            <a:off x="2971800" y="114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05" name="Line 33"/>
          <p:cNvSpPr>
            <a:spLocks noChangeShapeType="1"/>
          </p:cNvSpPr>
          <p:nvPr/>
        </p:nvSpPr>
        <p:spPr bwMode="auto">
          <a:xfrm>
            <a:off x="4038600" y="1219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06" name="Oval 34"/>
          <p:cNvSpPr>
            <a:spLocks noChangeArrowheads="1"/>
          </p:cNvSpPr>
          <p:nvPr/>
        </p:nvSpPr>
        <p:spPr bwMode="auto">
          <a:xfrm>
            <a:off x="2514600" y="160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07" name="Oval 35"/>
          <p:cNvSpPr>
            <a:spLocks noChangeArrowheads="1"/>
          </p:cNvSpPr>
          <p:nvPr/>
        </p:nvSpPr>
        <p:spPr bwMode="auto">
          <a:xfrm>
            <a:off x="47244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08" name="Oval 36"/>
          <p:cNvSpPr>
            <a:spLocks noChangeArrowheads="1"/>
          </p:cNvSpPr>
          <p:nvPr/>
        </p:nvSpPr>
        <p:spPr bwMode="auto">
          <a:xfrm>
            <a:off x="17526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09" name="Oval 37"/>
          <p:cNvSpPr>
            <a:spLocks noChangeArrowheads="1"/>
          </p:cNvSpPr>
          <p:nvPr/>
        </p:nvSpPr>
        <p:spPr bwMode="auto">
          <a:xfrm>
            <a:off x="31242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10" name="Oval 38"/>
          <p:cNvSpPr>
            <a:spLocks noChangeArrowheads="1"/>
          </p:cNvSpPr>
          <p:nvPr/>
        </p:nvSpPr>
        <p:spPr bwMode="auto">
          <a:xfrm>
            <a:off x="5562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11" name="Oval 39"/>
          <p:cNvSpPr>
            <a:spLocks noChangeArrowheads="1"/>
          </p:cNvSpPr>
          <p:nvPr/>
        </p:nvSpPr>
        <p:spPr bwMode="auto">
          <a:xfrm>
            <a:off x="4038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12" name="Line 40"/>
          <p:cNvSpPr>
            <a:spLocks noChangeShapeType="1"/>
          </p:cNvSpPr>
          <p:nvPr/>
        </p:nvSpPr>
        <p:spPr bwMode="auto">
          <a:xfrm flipH="1">
            <a:off x="2133600" y="2057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13" name="Line 41"/>
          <p:cNvSpPr>
            <a:spLocks noChangeShapeType="1"/>
          </p:cNvSpPr>
          <p:nvPr/>
        </p:nvSpPr>
        <p:spPr bwMode="auto">
          <a:xfrm>
            <a:off x="29718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14" name="Line 42"/>
          <p:cNvSpPr>
            <a:spLocks noChangeShapeType="1"/>
          </p:cNvSpPr>
          <p:nvPr/>
        </p:nvSpPr>
        <p:spPr bwMode="auto">
          <a:xfrm flipH="1">
            <a:off x="4495800" y="2133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15" name="Line 43"/>
          <p:cNvSpPr>
            <a:spLocks noChangeShapeType="1"/>
          </p:cNvSpPr>
          <p:nvPr/>
        </p:nvSpPr>
        <p:spPr bwMode="auto">
          <a:xfrm>
            <a:off x="5181600" y="2133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16" name="Oval 44"/>
          <p:cNvSpPr>
            <a:spLocks noChangeArrowheads="1"/>
          </p:cNvSpPr>
          <p:nvPr/>
        </p:nvSpPr>
        <p:spPr bwMode="auto">
          <a:xfrm>
            <a:off x="31242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17" name="Oval 45"/>
          <p:cNvSpPr>
            <a:spLocks noChangeArrowheads="1"/>
          </p:cNvSpPr>
          <p:nvPr/>
        </p:nvSpPr>
        <p:spPr bwMode="auto">
          <a:xfrm>
            <a:off x="2971800" y="4876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18" name="Line 46"/>
          <p:cNvSpPr>
            <a:spLocks noChangeShapeType="1"/>
          </p:cNvSpPr>
          <p:nvPr/>
        </p:nvSpPr>
        <p:spPr bwMode="auto">
          <a:xfrm flipH="1">
            <a:off x="3505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20" name="Oval 48"/>
          <p:cNvSpPr>
            <a:spLocks noChangeArrowheads="1"/>
          </p:cNvSpPr>
          <p:nvPr/>
        </p:nvSpPr>
        <p:spPr bwMode="auto">
          <a:xfrm>
            <a:off x="838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21" name="Oval 49"/>
          <p:cNvSpPr>
            <a:spLocks noChangeArrowheads="1"/>
          </p:cNvSpPr>
          <p:nvPr/>
        </p:nvSpPr>
        <p:spPr bwMode="auto">
          <a:xfrm>
            <a:off x="58674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22" name="Oval 50"/>
          <p:cNvSpPr>
            <a:spLocks noChangeArrowheads="1"/>
          </p:cNvSpPr>
          <p:nvPr/>
        </p:nvSpPr>
        <p:spPr bwMode="auto">
          <a:xfrm>
            <a:off x="6019800" y="586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3523" name="Line 51"/>
          <p:cNvSpPr>
            <a:spLocks noChangeShapeType="1"/>
          </p:cNvSpPr>
          <p:nvPr/>
        </p:nvSpPr>
        <p:spPr bwMode="auto">
          <a:xfrm flipH="1">
            <a:off x="1219200" y="4419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73524" name="Line 52"/>
          <p:cNvSpPr>
            <a:spLocks noChangeShapeType="1"/>
          </p:cNvSpPr>
          <p:nvPr/>
        </p:nvSpPr>
        <p:spPr bwMode="auto">
          <a:xfrm>
            <a:off x="6019800" y="4495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25" name="Line 53"/>
          <p:cNvSpPr>
            <a:spLocks noChangeShapeType="1"/>
          </p:cNvSpPr>
          <p:nvPr/>
        </p:nvSpPr>
        <p:spPr bwMode="auto">
          <a:xfrm>
            <a:off x="6172200" y="5486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73526" name="Line 54"/>
          <p:cNvSpPr>
            <a:spLocks noChangeShapeType="1"/>
          </p:cNvSpPr>
          <p:nvPr/>
        </p:nvSpPr>
        <p:spPr bwMode="auto">
          <a:xfrm>
            <a:off x="6324600" y="6400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27" name="Line 55"/>
          <p:cNvSpPr>
            <a:spLocks noChangeShapeType="1"/>
          </p:cNvSpPr>
          <p:nvPr/>
        </p:nvSpPr>
        <p:spPr bwMode="auto">
          <a:xfrm flipH="1">
            <a:off x="1676400" y="3048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73528" name="Line 56"/>
          <p:cNvSpPr>
            <a:spLocks noChangeShapeType="1"/>
          </p:cNvSpPr>
          <p:nvPr/>
        </p:nvSpPr>
        <p:spPr bwMode="auto">
          <a:xfrm>
            <a:off x="4343400" y="3124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29" name="Line 57"/>
          <p:cNvSpPr>
            <a:spLocks noChangeShapeType="1"/>
          </p:cNvSpPr>
          <p:nvPr/>
        </p:nvSpPr>
        <p:spPr bwMode="auto">
          <a:xfrm>
            <a:off x="3429000" y="3124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30" name="Line 58"/>
          <p:cNvSpPr>
            <a:spLocks noChangeShapeType="1"/>
          </p:cNvSpPr>
          <p:nvPr/>
        </p:nvSpPr>
        <p:spPr bwMode="auto">
          <a:xfrm>
            <a:off x="5867400" y="3124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31" name="Line 59"/>
          <p:cNvSpPr>
            <a:spLocks noChangeShapeType="1"/>
          </p:cNvSpPr>
          <p:nvPr/>
        </p:nvSpPr>
        <p:spPr bwMode="auto">
          <a:xfrm flipH="1">
            <a:off x="1600200" y="3733800"/>
            <a:ext cx="7620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34" name="Line 62"/>
          <p:cNvSpPr>
            <a:spLocks noChangeShapeType="1"/>
          </p:cNvSpPr>
          <p:nvPr/>
        </p:nvSpPr>
        <p:spPr bwMode="auto">
          <a:xfrm>
            <a:off x="3505200" y="3810000"/>
            <a:ext cx="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35" name="Line 63"/>
          <p:cNvSpPr>
            <a:spLocks noChangeShapeType="1"/>
          </p:cNvSpPr>
          <p:nvPr/>
        </p:nvSpPr>
        <p:spPr bwMode="auto">
          <a:xfrm>
            <a:off x="5943600" y="3810000"/>
            <a:ext cx="7620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73536" name="Text Box 64"/>
          <p:cNvSpPr txBox="1">
            <a:spLocks noChangeArrowheads="1"/>
          </p:cNvSpPr>
          <p:nvPr/>
        </p:nvSpPr>
        <p:spPr bwMode="auto">
          <a:xfrm>
            <a:off x="5410200" y="6096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sp>
        <p:nvSpPr>
          <p:cNvPr id="873537" name="Text Box 65"/>
          <p:cNvSpPr txBox="1">
            <a:spLocks noChangeArrowheads="1"/>
          </p:cNvSpPr>
          <p:nvPr/>
        </p:nvSpPr>
        <p:spPr bwMode="auto">
          <a:xfrm>
            <a:off x="6019800" y="14478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873538" name="Text Box 66"/>
          <p:cNvSpPr txBox="1">
            <a:spLocks noChangeArrowheads="1"/>
          </p:cNvSpPr>
          <p:nvPr/>
        </p:nvSpPr>
        <p:spPr bwMode="auto">
          <a:xfrm>
            <a:off x="6477000" y="2514600"/>
            <a:ext cx="1468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873539" name="Text Box 67"/>
          <p:cNvSpPr txBox="1">
            <a:spLocks noChangeArrowheads="1"/>
          </p:cNvSpPr>
          <p:nvPr/>
        </p:nvSpPr>
        <p:spPr bwMode="auto">
          <a:xfrm>
            <a:off x="6781800" y="4800600"/>
            <a:ext cx="1335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i</a:t>
            </a:r>
          </a:p>
        </p:txBody>
      </p:sp>
      <p:sp>
        <p:nvSpPr>
          <p:cNvPr id="873540" name="Text Box 68"/>
          <p:cNvSpPr txBox="1">
            <a:spLocks noChangeArrowheads="1"/>
          </p:cNvSpPr>
          <p:nvPr/>
        </p:nvSpPr>
        <p:spPr bwMode="auto">
          <a:xfrm>
            <a:off x="6858000" y="5791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Step i+1</a:t>
            </a:r>
          </a:p>
        </p:txBody>
      </p:sp>
      <p:sp>
        <p:nvSpPr>
          <p:cNvPr id="873543" name="Text Box 71"/>
          <p:cNvSpPr txBox="1">
            <a:spLocks noChangeArrowheads="1"/>
          </p:cNvSpPr>
          <p:nvPr/>
        </p:nvSpPr>
        <p:spPr bwMode="auto">
          <a:xfrm>
            <a:off x="2667000" y="5486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accept</a:t>
            </a:r>
          </a:p>
        </p:txBody>
      </p:sp>
      <p:sp>
        <p:nvSpPr>
          <p:cNvPr id="873544" name="Text Box 72"/>
          <p:cNvSpPr txBox="1">
            <a:spLocks noChangeArrowheads="1"/>
          </p:cNvSpPr>
          <p:nvPr/>
        </p:nvSpPr>
        <p:spPr bwMode="auto">
          <a:xfrm>
            <a:off x="457200" y="54102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reject</a:t>
            </a:r>
          </a:p>
        </p:txBody>
      </p:sp>
      <p:sp>
        <p:nvSpPr>
          <p:cNvPr id="873545" name="Text Box 73"/>
          <p:cNvSpPr txBox="1">
            <a:spLocks noChangeArrowheads="1"/>
          </p:cNvSpPr>
          <p:nvPr/>
        </p:nvSpPr>
        <p:spPr bwMode="auto">
          <a:xfrm>
            <a:off x="4876800" y="5715000"/>
            <a:ext cx="12271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infinite</a:t>
            </a:r>
          </a:p>
          <a:p>
            <a:r>
              <a:rPr lang="en-US" sz="2400">
                <a:solidFill>
                  <a:srgbClr val="33CC33"/>
                </a:solidFill>
              </a:rPr>
              <a:t>path</a:t>
            </a:r>
          </a:p>
        </p:txBody>
      </p:sp>
      <p:sp>
        <p:nvSpPr>
          <p:cNvPr id="873546" name="Line 74"/>
          <p:cNvSpPr>
            <a:spLocks noChangeShapeType="1"/>
          </p:cNvSpPr>
          <p:nvPr/>
        </p:nvSpPr>
        <p:spPr bwMode="auto">
          <a:xfrm>
            <a:off x="4648200" y="3810000"/>
            <a:ext cx="76200" cy="3048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8C45-4321-4DE0-A6FB-C90414E279D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78676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Deterministic Turing machine</a:t>
            </a:r>
          </a:p>
          <a:p>
            <a:r>
              <a:rPr lang="en-US"/>
              <a:t>simulates all possible computation paths:</a:t>
            </a: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2133600" y="4114800"/>
            <a:ext cx="6630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in a breadth-first search fashion</a:t>
            </a:r>
          </a:p>
        </p:txBody>
      </p:sp>
      <p:sp>
        <p:nvSpPr>
          <p:cNvPr id="878600" name="Text Box 8"/>
          <p:cNvSpPr txBox="1">
            <a:spLocks noChangeArrowheads="1"/>
          </p:cNvSpPr>
          <p:nvPr/>
        </p:nvSpPr>
        <p:spPr bwMode="auto">
          <a:xfrm>
            <a:off x="2057400" y="19050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simultaneously</a:t>
            </a:r>
          </a:p>
        </p:txBody>
      </p:sp>
      <p:sp>
        <p:nvSpPr>
          <p:cNvPr id="878601" name="Text Box 9"/>
          <p:cNvSpPr txBox="1">
            <a:spLocks noChangeArrowheads="1"/>
          </p:cNvSpPr>
          <p:nvPr/>
        </p:nvSpPr>
        <p:spPr bwMode="auto">
          <a:xfrm>
            <a:off x="2057400" y="3048000"/>
            <a:ext cx="279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step-by-step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57D7-048B-463B-A6F4-0C1DB9182F0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5334000" y="1676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5334000" y="2209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48" name="Line 4"/>
          <p:cNvSpPr>
            <a:spLocks noChangeShapeType="1"/>
          </p:cNvSpPr>
          <p:nvPr/>
        </p:nvSpPr>
        <p:spPr bwMode="auto">
          <a:xfrm>
            <a:off x="6172200" y="1676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6705600" y="1676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6550" name="Line 6"/>
          <p:cNvSpPr>
            <a:spLocks noChangeShapeType="1"/>
          </p:cNvSpPr>
          <p:nvPr/>
        </p:nvSpPr>
        <p:spPr bwMode="auto">
          <a:xfrm>
            <a:off x="7239000" y="1676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6551" name="Line 7"/>
          <p:cNvSpPr>
            <a:spLocks noChangeShapeType="1"/>
          </p:cNvSpPr>
          <p:nvPr/>
        </p:nvSpPr>
        <p:spPr bwMode="auto">
          <a:xfrm>
            <a:off x="7772400" y="1676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6552" name="Line 8"/>
          <p:cNvSpPr>
            <a:spLocks noChangeShapeType="1"/>
          </p:cNvSpPr>
          <p:nvPr/>
        </p:nvSpPr>
        <p:spPr bwMode="auto">
          <a:xfrm>
            <a:off x="8305800" y="1676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6553" name="Object 9"/>
          <p:cNvGraphicFramePr>
            <a:graphicFrameLocks noChangeAspect="1"/>
          </p:cNvGraphicFramePr>
          <p:nvPr/>
        </p:nvGraphicFramePr>
        <p:xfrm>
          <a:off x="63246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4" name="Object 10"/>
          <p:cNvGraphicFramePr>
            <a:graphicFrameLocks noChangeAspect="1"/>
          </p:cNvGraphicFramePr>
          <p:nvPr/>
        </p:nvGraphicFramePr>
        <p:xfrm>
          <a:off x="68580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3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5" name="Object 11"/>
          <p:cNvGraphicFramePr>
            <a:graphicFrameLocks noChangeAspect="1"/>
          </p:cNvGraphicFramePr>
          <p:nvPr/>
        </p:nvGraphicFramePr>
        <p:xfrm>
          <a:off x="7397750" y="1808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4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1808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56" name="Line 12"/>
          <p:cNvSpPr>
            <a:spLocks noChangeShapeType="1"/>
          </p:cNvSpPr>
          <p:nvPr/>
        </p:nvSpPr>
        <p:spPr bwMode="auto">
          <a:xfrm flipV="1">
            <a:off x="64008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57" name="Line 13"/>
          <p:cNvSpPr>
            <a:spLocks noChangeShapeType="1"/>
          </p:cNvSpPr>
          <p:nvPr/>
        </p:nvSpPr>
        <p:spPr bwMode="auto">
          <a:xfrm>
            <a:off x="5638800" y="1676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6558" name="Object 14"/>
          <p:cNvGraphicFramePr>
            <a:graphicFrameLocks noChangeAspect="1"/>
          </p:cNvGraphicFramePr>
          <p:nvPr/>
        </p:nvGraphicFramePr>
        <p:xfrm>
          <a:off x="5791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5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9" name="Object 15"/>
          <p:cNvGraphicFramePr>
            <a:graphicFrameLocks noChangeAspect="1"/>
          </p:cNvGraphicFramePr>
          <p:nvPr/>
        </p:nvGraphicFramePr>
        <p:xfrm>
          <a:off x="79248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6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0" name="Object 16"/>
          <p:cNvGraphicFramePr>
            <a:graphicFrameLocks noChangeAspect="1"/>
          </p:cNvGraphicFramePr>
          <p:nvPr/>
        </p:nvGraphicFramePr>
        <p:xfrm>
          <a:off x="6248400" y="2438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7" name="Equation" r:id="rId12" imgW="380880" imgH="520560" progId="Equation.3">
                  <p:embed/>
                </p:oleObj>
              </mc:Choice>
              <mc:Fallback>
                <p:oleObj name="Equation" r:id="rId12" imgW="3808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38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61" name="Oval 17"/>
          <p:cNvSpPr>
            <a:spLocks noChangeArrowheads="1"/>
          </p:cNvSpPr>
          <p:nvPr/>
        </p:nvSpPr>
        <p:spPr bwMode="auto">
          <a:xfrm>
            <a:off x="228600" y="2057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6562" name="Line 18"/>
          <p:cNvSpPr>
            <a:spLocks noChangeShapeType="1"/>
          </p:cNvSpPr>
          <p:nvPr/>
        </p:nvSpPr>
        <p:spPr bwMode="auto">
          <a:xfrm flipV="1">
            <a:off x="914400" y="1600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63" name="Line 19"/>
          <p:cNvSpPr>
            <a:spLocks noChangeShapeType="1"/>
          </p:cNvSpPr>
          <p:nvPr/>
        </p:nvSpPr>
        <p:spPr bwMode="auto">
          <a:xfrm>
            <a:off x="838200" y="2667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64" name="Oval 20"/>
          <p:cNvSpPr>
            <a:spLocks noChangeArrowheads="1"/>
          </p:cNvSpPr>
          <p:nvPr/>
        </p:nvSpPr>
        <p:spPr bwMode="auto">
          <a:xfrm>
            <a:off x="2438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6565" name="Oval 21"/>
          <p:cNvSpPr>
            <a:spLocks noChangeArrowheads="1"/>
          </p:cNvSpPr>
          <p:nvPr/>
        </p:nvSpPr>
        <p:spPr bwMode="auto">
          <a:xfrm>
            <a:off x="2438400" y="2971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6566" name="Object 22"/>
          <p:cNvGraphicFramePr>
            <a:graphicFrameLocks noChangeAspect="1"/>
          </p:cNvGraphicFramePr>
          <p:nvPr/>
        </p:nvGraphicFramePr>
        <p:xfrm>
          <a:off x="381000" y="12954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8" name="Equation" r:id="rId14" imgW="1562040" imgH="469800" progId="Equation.3">
                  <p:embed/>
                </p:oleObj>
              </mc:Choice>
              <mc:Fallback>
                <p:oleObj name="Equation" r:id="rId14" imgW="156204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7" name="Object 23"/>
          <p:cNvGraphicFramePr>
            <a:graphicFrameLocks noChangeAspect="1"/>
          </p:cNvGraphicFramePr>
          <p:nvPr/>
        </p:nvGraphicFramePr>
        <p:xfrm>
          <a:off x="381000" y="3048000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9" name="Equation" r:id="rId16" imgW="1574640" imgH="457200" progId="Equation.3">
                  <p:embed/>
                </p:oleObj>
              </mc:Choice>
              <mc:Fallback>
                <p:oleObj name="Equation" r:id="rId16" imgW="15746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8" name="Object 24"/>
          <p:cNvGraphicFramePr>
            <a:graphicFrameLocks noChangeAspect="1"/>
          </p:cNvGraphicFramePr>
          <p:nvPr/>
        </p:nvGraphicFramePr>
        <p:xfrm>
          <a:off x="411163" y="2138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0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138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9" name="Object 25"/>
          <p:cNvGraphicFramePr>
            <a:graphicFrameLocks noChangeAspect="1"/>
          </p:cNvGraphicFramePr>
          <p:nvPr/>
        </p:nvGraphicFramePr>
        <p:xfrm>
          <a:off x="2590800" y="1223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1"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23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70" name="Object 26"/>
          <p:cNvGraphicFramePr>
            <a:graphicFrameLocks noChangeAspect="1"/>
          </p:cNvGraphicFramePr>
          <p:nvPr/>
        </p:nvGraphicFramePr>
        <p:xfrm>
          <a:off x="2597150" y="3048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2" name="Equation" r:id="rId22" imgW="431640" imgH="533160" progId="Equation.3">
                  <p:embed/>
                </p:oleObj>
              </mc:Choice>
              <mc:Fallback>
                <p:oleObj name="Equation" r:id="rId22" imgW="431640" imgH="533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048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71" name="Text Box 27"/>
          <p:cNvSpPr txBox="1">
            <a:spLocks noChangeArrowheads="1"/>
          </p:cNvSpPr>
          <p:nvPr/>
        </p:nvSpPr>
        <p:spPr bwMode="auto">
          <a:xfrm>
            <a:off x="6324600" y="9906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0</a:t>
            </a:r>
          </a:p>
        </p:txBody>
      </p:sp>
      <p:sp>
        <p:nvSpPr>
          <p:cNvPr id="876572" name="Text Box 28"/>
          <p:cNvSpPr txBox="1">
            <a:spLocks noChangeArrowheads="1"/>
          </p:cNvSpPr>
          <p:nvPr/>
        </p:nvSpPr>
        <p:spPr bwMode="auto">
          <a:xfrm>
            <a:off x="2286000" y="0"/>
            <a:ext cx="517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</a:rPr>
              <a:t>NonDeterministic machine</a:t>
            </a:r>
          </a:p>
        </p:txBody>
      </p:sp>
      <p:sp>
        <p:nvSpPr>
          <p:cNvPr id="876573" name="Text Box 29"/>
          <p:cNvSpPr txBox="1">
            <a:spLocks noChangeArrowheads="1"/>
          </p:cNvSpPr>
          <p:nvPr/>
        </p:nvSpPr>
        <p:spPr bwMode="auto">
          <a:xfrm>
            <a:off x="2667000" y="3657600"/>
            <a:ext cx="442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</a:rPr>
              <a:t>Deterministic machine</a:t>
            </a:r>
          </a:p>
        </p:txBody>
      </p:sp>
      <p:sp>
        <p:nvSpPr>
          <p:cNvPr id="876574" name="Line 30"/>
          <p:cNvSpPr>
            <a:spLocks noChangeShapeType="1"/>
          </p:cNvSpPr>
          <p:nvPr/>
        </p:nvSpPr>
        <p:spPr bwMode="auto">
          <a:xfrm>
            <a:off x="1600200" y="4343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75" name="Line 31"/>
          <p:cNvSpPr>
            <a:spLocks noChangeShapeType="1"/>
          </p:cNvSpPr>
          <p:nvPr/>
        </p:nvSpPr>
        <p:spPr bwMode="auto">
          <a:xfrm>
            <a:off x="1600200" y="4724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76" name="Line 32"/>
          <p:cNvSpPr>
            <a:spLocks noChangeShapeType="1"/>
          </p:cNvSpPr>
          <p:nvPr/>
        </p:nvSpPr>
        <p:spPr bwMode="auto">
          <a:xfrm>
            <a:off x="1600200" y="5181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77" name="Line 33"/>
          <p:cNvSpPr>
            <a:spLocks noChangeShapeType="1"/>
          </p:cNvSpPr>
          <p:nvPr/>
        </p:nvSpPr>
        <p:spPr bwMode="auto">
          <a:xfrm>
            <a:off x="1600200" y="5638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78" name="Line 34"/>
          <p:cNvSpPr>
            <a:spLocks noChangeShapeType="1"/>
          </p:cNvSpPr>
          <p:nvPr/>
        </p:nvSpPr>
        <p:spPr bwMode="auto">
          <a:xfrm>
            <a:off x="1600200" y="6096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6579" name="Object 35"/>
          <p:cNvGraphicFramePr>
            <a:graphicFrameLocks noChangeAspect="1"/>
          </p:cNvGraphicFramePr>
          <p:nvPr/>
        </p:nvGraphicFramePr>
        <p:xfrm>
          <a:off x="27432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3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80" name="Object 36"/>
          <p:cNvGraphicFramePr>
            <a:graphicFrameLocks noChangeAspect="1"/>
          </p:cNvGraphicFramePr>
          <p:nvPr/>
        </p:nvGraphicFramePr>
        <p:xfrm>
          <a:off x="3435350" y="4745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4"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745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81" name="Object 37"/>
          <p:cNvGraphicFramePr>
            <a:graphicFrameLocks noChangeAspect="1"/>
          </p:cNvGraphicFramePr>
          <p:nvPr/>
        </p:nvGraphicFramePr>
        <p:xfrm>
          <a:off x="4051300" y="480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5" name="Equation" r:id="rId26" imgW="241200" imgH="279360" progId="Equation.3">
                  <p:embed/>
                </p:oleObj>
              </mc:Choice>
              <mc:Fallback>
                <p:oleObj name="Equation" r:id="rId26" imgW="24120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800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82" name="Object 38"/>
          <p:cNvGraphicFramePr>
            <a:graphicFrameLocks noChangeAspect="1"/>
          </p:cNvGraphicFramePr>
          <p:nvPr/>
        </p:nvGraphicFramePr>
        <p:xfrm>
          <a:off x="2667000" y="5105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6" name="Equation" r:id="rId27" imgW="380880" imgH="520560" progId="Equation.3">
                  <p:embed/>
                </p:oleObj>
              </mc:Choice>
              <mc:Fallback>
                <p:oleObj name="Equation" r:id="rId27" imgW="380880" imgH="520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83" name="Line 39"/>
          <p:cNvSpPr>
            <a:spLocks noChangeShapeType="1"/>
          </p:cNvSpPr>
          <p:nvPr/>
        </p:nvSpPr>
        <p:spPr bwMode="auto">
          <a:xfrm>
            <a:off x="25908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84" name="Line 40"/>
          <p:cNvSpPr>
            <a:spLocks noChangeShapeType="1"/>
          </p:cNvSpPr>
          <p:nvPr/>
        </p:nvSpPr>
        <p:spPr bwMode="auto">
          <a:xfrm>
            <a:off x="1524000" y="6477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85" name="Line 41"/>
          <p:cNvSpPr>
            <a:spLocks noChangeShapeType="1"/>
          </p:cNvSpPr>
          <p:nvPr/>
        </p:nvSpPr>
        <p:spPr bwMode="auto">
          <a:xfrm>
            <a:off x="32004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86" name="Line 42"/>
          <p:cNvSpPr>
            <a:spLocks noChangeShapeType="1"/>
          </p:cNvSpPr>
          <p:nvPr/>
        </p:nvSpPr>
        <p:spPr bwMode="auto">
          <a:xfrm>
            <a:off x="38100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87" name="Line 43"/>
          <p:cNvSpPr>
            <a:spLocks noChangeShapeType="1"/>
          </p:cNvSpPr>
          <p:nvPr/>
        </p:nvSpPr>
        <p:spPr bwMode="auto">
          <a:xfrm>
            <a:off x="4419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88" name="Line 44"/>
          <p:cNvSpPr>
            <a:spLocks noChangeShapeType="1"/>
          </p:cNvSpPr>
          <p:nvPr/>
        </p:nvSpPr>
        <p:spPr bwMode="auto">
          <a:xfrm>
            <a:off x="49530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89" name="Line 45"/>
          <p:cNvSpPr>
            <a:spLocks noChangeShapeType="1"/>
          </p:cNvSpPr>
          <p:nvPr/>
        </p:nvSpPr>
        <p:spPr bwMode="auto">
          <a:xfrm>
            <a:off x="54864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6590" name="Line 46"/>
          <p:cNvSpPr>
            <a:spLocks noChangeShapeType="1"/>
          </p:cNvSpPr>
          <p:nvPr/>
        </p:nvSpPr>
        <p:spPr bwMode="auto">
          <a:xfrm>
            <a:off x="20574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6591" name="Object 47"/>
          <p:cNvGraphicFramePr>
            <a:graphicFrameLocks noChangeAspect="1"/>
          </p:cNvGraphicFramePr>
          <p:nvPr/>
        </p:nvGraphicFramePr>
        <p:xfrm>
          <a:off x="27432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7" name="Equation" r:id="rId28" imgW="253800" imgH="380880" progId="Equation.3">
                  <p:embed/>
                </p:oleObj>
              </mc:Choice>
              <mc:Fallback>
                <p:oleObj name="Equation" r:id="rId28" imgW="253800" imgH="3808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2" name="Object 48"/>
          <p:cNvGraphicFramePr>
            <a:graphicFrameLocks noChangeAspect="1"/>
          </p:cNvGraphicFramePr>
          <p:nvPr/>
        </p:nvGraphicFramePr>
        <p:xfrm>
          <a:off x="33528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8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3" name="Object 49"/>
          <p:cNvGraphicFramePr>
            <a:graphicFrameLocks noChangeAspect="1"/>
          </p:cNvGraphicFramePr>
          <p:nvPr/>
        </p:nvGraphicFramePr>
        <p:xfrm>
          <a:off x="39624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69"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4" name="Object 50"/>
          <p:cNvGraphicFramePr>
            <a:graphicFrameLocks noChangeAspect="1"/>
          </p:cNvGraphicFramePr>
          <p:nvPr/>
        </p:nvGraphicFramePr>
        <p:xfrm>
          <a:off x="45720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0"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5" name="Object 51"/>
          <p:cNvGraphicFramePr>
            <a:graphicFrameLocks noChangeAspect="1"/>
          </p:cNvGraphicFramePr>
          <p:nvPr/>
        </p:nvGraphicFramePr>
        <p:xfrm>
          <a:off x="51816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1" name="Equation" r:id="rId33" imgW="253800" imgH="380880" progId="Equation.3">
                  <p:embed/>
                </p:oleObj>
              </mc:Choice>
              <mc:Fallback>
                <p:oleObj name="Equation" r:id="rId33" imgW="253800" imgH="3808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6" name="Object 52"/>
          <p:cNvGraphicFramePr>
            <a:graphicFrameLocks noChangeAspect="1"/>
          </p:cNvGraphicFramePr>
          <p:nvPr/>
        </p:nvGraphicFramePr>
        <p:xfrm>
          <a:off x="22098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2"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7" name="Object 53"/>
          <p:cNvGraphicFramePr>
            <a:graphicFrameLocks noChangeAspect="1"/>
          </p:cNvGraphicFramePr>
          <p:nvPr/>
        </p:nvGraphicFramePr>
        <p:xfrm>
          <a:off x="2209800" y="4724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3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8" name="Object 54"/>
          <p:cNvGraphicFramePr>
            <a:graphicFrameLocks noChangeAspect="1"/>
          </p:cNvGraphicFramePr>
          <p:nvPr/>
        </p:nvGraphicFramePr>
        <p:xfrm>
          <a:off x="2209800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4" name="Equation" r:id="rId36" imgW="253800" imgH="380880" progId="Equation.3">
                  <p:embed/>
                </p:oleObj>
              </mc:Choice>
              <mc:Fallback>
                <p:oleObj name="Equation" r:id="rId36" imgW="253800" imgH="3808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99" name="Object 55"/>
          <p:cNvGraphicFramePr>
            <a:graphicFrameLocks noChangeAspect="1"/>
          </p:cNvGraphicFramePr>
          <p:nvPr/>
        </p:nvGraphicFramePr>
        <p:xfrm>
          <a:off x="22098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5" name="Equation" r:id="rId37" imgW="253800" imgH="380880" progId="Equation.3">
                  <p:embed/>
                </p:oleObj>
              </mc:Choice>
              <mc:Fallback>
                <p:oleObj name="Equation" r:id="rId37" imgW="253800" imgH="3808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00" name="Object 56"/>
          <p:cNvGraphicFramePr>
            <a:graphicFrameLocks noChangeAspect="1"/>
          </p:cNvGraphicFramePr>
          <p:nvPr/>
        </p:nvGraphicFramePr>
        <p:xfrm>
          <a:off x="27432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6" name="Equation" r:id="rId38" imgW="253800" imgH="380880" progId="Equation.3">
                  <p:embed/>
                </p:oleObj>
              </mc:Choice>
              <mc:Fallback>
                <p:oleObj name="Equation" r:id="rId38" imgW="253800" imgH="3808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01" name="Object 57"/>
          <p:cNvGraphicFramePr>
            <a:graphicFrameLocks noChangeAspect="1"/>
          </p:cNvGraphicFramePr>
          <p:nvPr/>
        </p:nvGraphicFramePr>
        <p:xfrm>
          <a:off x="33528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7" name="Equation" r:id="rId39" imgW="253800" imgH="380880" progId="Equation.3">
                  <p:embed/>
                </p:oleObj>
              </mc:Choice>
              <mc:Fallback>
                <p:oleObj name="Equation" r:id="rId39" imgW="253800" imgH="3808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02" name="Object 58"/>
          <p:cNvGraphicFramePr>
            <a:graphicFrameLocks noChangeAspect="1"/>
          </p:cNvGraphicFramePr>
          <p:nvPr/>
        </p:nvGraphicFramePr>
        <p:xfrm>
          <a:off x="45720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8" name="Equation" r:id="rId40" imgW="253800" imgH="380880" progId="Equation.3">
                  <p:embed/>
                </p:oleObj>
              </mc:Choice>
              <mc:Fallback>
                <p:oleObj name="Equation" r:id="rId40" imgW="253800" imgH="380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03" name="Object 59"/>
          <p:cNvGraphicFramePr>
            <a:graphicFrameLocks noChangeAspect="1"/>
          </p:cNvGraphicFramePr>
          <p:nvPr/>
        </p:nvGraphicFramePr>
        <p:xfrm>
          <a:off x="4572000" y="480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9" name="Equation" r:id="rId41" imgW="253800" imgH="380880" progId="Equation.3">
                  <p:embed/>
                </p:oleObj>
              </mc:Choice>
              <mc:Fallback>
                <p:oleObj name="Equation" r:id="rId41" imgW="253800" imgH="3808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04" name="Object 60"/>
          <p:cNvGraphicFramePr>
            <a:graphicFrameLocks noChangeAspect="1"/>
          </p:cNvGraphicFramePr>
          <p:nvPr/>
        </p:nvGraphicFramePr>
        <p:xfrm>
          <a:off x="39624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80" name="Equation" r:id="rId42" imgW="253800" imgH="380880" progId="Equation.3">
                  <p:embed/>
                </p:oleObj>
              </mc:Choice>
              <mc:Fallback>
                <p:oleObj name="Equation" r:id="rId42" imgW="253800" imgH="3808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605" name="Object 61"/>
          <p:cNvGraphicFramePr>
            <a:graphicFrameLocks noChangeAspect="1"/>
          </p:cNvGraphicFramePr>
          <p:nvPr/>
        </p:nvGraphicFramePr>
        <p:xfrm>
          <a:off x="44958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81" name="Equation" r:id="rId43" imgW="253800" imgH="380880" progId="Equation.3">
                  <p:embed/>
                </p:oleObj>
              </mc:Choice>
              <mc:Fallback>
                <p:oleObj name="Equation" r:id="rId43" imgW="253800" imgH="3808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607" name="Text Box 63"/>
          <p:cNvSpPr txBox="1">
            <a:spLocks noChangeArrowheads="1"/>
          </p:cNvSpPr>
          <p:nvPr/>
        </p:nvSpPr>
        <p:spPr bwMode="auto">
          <a:xfrm>
            <a:off x="6232525" y="4521200"/>
            <a:ext cx="27051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</a:t>
            </a:r>
          </a:p>
          <a:p>
            <a:r>
              <a:rPr lang="en-US"/>
              <a:t>configuration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5F1-1091-4D52-8384-9D31188DB5D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877570" name="Oval 2"/>
          <p:cNvSpPr>
            <a:spLocks noChangeArrowheads="1"/>
          </p:cNvSpPr>
          <p:nvPr/>
        </p:nvSpPr>
        <p:spPr bwMode="auto">
          <a:xfrm>
            <a:off x="228600" y="2057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 flipV="1">
            <a:off x="914400" y="1600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>
            <a:off x="838200" y="2667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73" name="Oval 5"/>
          <p:cNvSpPr>
            <a:spLocks noChangeArrowheads="1"/>
          </p:cNvSpPr>
          <p:nvPr/>
        </p:nvSpPr>
        <p:spPr bwMode="auto">
          <a:xfrm>
            <a:off x="2438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574" name="Oval 6"/>
          <p:cNvSpPr>
            <a:spLocks noChangeArrowheads="1"/>
          </p:cNvSpPr>
          <p:nvPr/>
        </p:nvSpPr>
        <p:spPr bwMode="auto">
          <a:xfrm>
            <a:off x="2438400" y="2971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7575" name="Object 7"/>
          <p:cNvGraphicFramePr>
            <a:graphicFrameLocks noChangeAspect="1"/>
          </p:cNvGraphicFramePr>
          <p:nvPr/>
        </p:nvGraphicFramePr>
        <p:xfrm>
          <a:off x="381000" y="12954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2" name="Equation" r:id="rId3" imgW="1562040" imgH="469800" progId="Equation.3">
                  <p:embed/>
                </p:oleObj>
              </mc:Choice>
              <mc:Fallback>
                <p:oleObj name="Equation" r:id="rId3" imgW="15620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6" name="Object 8"/>
          <p:cNvGraphicFramePr>
            <a:graphicFrameLocks noChangeAspect="1"/>
          </p:cNvGraphicFramePr>
          <p:nvPr/>
        </p:nvGraphicFramePr>
        <p:xfrm>
          <a:off x="381000" y="3048000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3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7" name="Object 9"/>
          <p:cNvGraphicFramePr>
            <a:graphicFrameLocks noChangeAspect="1"/>
          </p:cNvGraphicFramePr>
          <p:nvPr/>
        </p:nvGraphicFramePr>
        <p:xfrm>
          <a:off x="411163" y="2138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4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138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8" name="Object 10"/>
          <p:cNvGraphicFramePr>
            <a:graphicFrameLocks noChangeAspect="1"/>
          </p:cNvGraphicFramePr>
          <p:nvPr/>
        </p:nvGraphicFramePr>
        <p:xfrm>
          <a:off x="2590800" y="1223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5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23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9" name="Object 11"/>
          <p:cNvGraphicFramePr>
            <a:graphicFrameLocks noChangeAspect="1"/>
          </p:cNvGraphicFramePr>
          <p:nvPr/>
        </p:nvGraphicFramePr>
        <p:xfrm>
          <a:off x="2597150" y="3048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6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048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83" name="Line 15"/>
          <p:cNvSpPr>
            <a:spLocks noChangeShapeType="1"/>
          </p:cNvSpPr>
          <p:nvPr/>
        </p:nvSpPr>
        <p:spPr bwMode="auto">
          <a:xfrm>
            <a:off x="1600200" y="4343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84" name="Line 16"/>
          <p:cNvSpPr>
            <a:spLocks noChangeShapeType="1"/>
          </p:cNvSpPr>
          <p:nvPr/>
        </p:nvSpPr>
        <p:spPr bwMode="auto">
          <a:xfrm>
            <a:off x="1600200" y="4724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85" name="Line 17"/>
          <p:cNvSpPr>
            <a:spLocks noChangeShapeType="1"/>
          </p:cNvSpPr>
          <p:nvPr/>
        </p:nvSpPr>
        <p:spPr bwMode="auto">
          <a:xfrm>
            <a:off x="1600200" y="5181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86" name="Line 18"/>
          <p:cNvSpPr>
            <a:spLocks noChangeShapeType="1"/>
          </p:cNvSpPr>
          <p:nvPr/>
        </p:nvSpPr>
        <p:spPr bwMode="auto">
          <a:xfrm>
            <a:off x="1600200" y="5638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87" name="Line 19"/>
          <p:cNvSpPr>
            <a:spLocks noChangeShapeType="1"/>
          </p:cNvSpPr>
          <p:nvPr/>
        </p:nvSpPr>
        <p:spPr bwMode="auto">
          <a:xfrm>
            <a:off x="1600200" y="6096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7588" name="Object 20"/>
          <p:cNvGraphicFramePr>
            <a:graphicFrameLocks noChangeAspect="1"/>
          </p:cNvGraphicFramePr>
          <p:nvPr/>
        </p:nvGraphicFramePr>
        <p:xfrm>
          <a:off x="2749550" y="4745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7" name="Equation" r:id="rId13" imgW="253800" imgH="393480" progId="Equation.3">
                  <p:embed/>
                </p:oleObj>
              </mc:Choice>
              <mc:Fallback>
                <p:oleObj name="Equation" r:id="rId13" imgW="253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745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89" name="Object 21"/>
          <p:cNvGraphicFramePr>
            <a:graphicFrameLocks noChangeAspect="1"/>
          </p:cNvGraphicFramePr>
          <p:nvPr/>
        </p:nvGraphicFramePr>
        <p:xfrm>
          <a:off x="3435350" y="4745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8"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7450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90" name="Object 22"/>
          <p:cNvGraphicFramePr>
            <a:graphicFrameLocks noChangeAspect="1"/>
          </p:cNvGraphicFramePr>
          <p:nvPr/>
        </p:nvGraphicFramePr>
        <p:xfrm>
          <a:off x="4051300" y="480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19" name="Equation" r:id="rId16" imgW="241200" imgH="279360" progId="Equation.3">
                  <p:embed/>
                </p:oleObj>
              </mc:Choice>
              <mc:Fallback>
                <p:oleObj name="Equation" r:id="rId16" imgW="2412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800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91" name="Object 23"/>
          <p:cNvGraphicFramePr>
            <a:graphicFrameLocks noChangeAspect="1"/>
          </p:cNvGraphicFramePr>
          <p:nvPr/>
        </p:nvGraphicFramePr>
        <p:xfrm>
          <a:off x="2133600" y="5105400"/>
          <a:ext cx="417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0" name="Equation" r:id="rId18" imgW="495000" imgH="571320" progId="Equation.3">
                  <p:embed/>
                </p:oleObj>
              </mc:Choice>
              <mc:Fallback>
                <p:oleObj name="Equation" r:id="rId18" imgW="495000" imgH="571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417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92" name="Line 24"/>
          <p:cNvSpPr>
            <a:spLocks noChangeShapeType="1"/>
          </p:cNvSpPr>
          <p:nvPr/>
        </p:nvSpPr>
        <p:spPr bwMode="auto">
          <a:xfrm>
            <a:off x="25908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3" name="Line 25"/>
          <p:cNvSpPr>
            <a:spLocks noChangeShapeType="1"/>
          </p:cNvSpPr>
          <p:nvPr/>
        </p:nvSpPr>
        <p:spPr bwMode="auto">
          <a:xfrm>
            <a:off x="1524000" y="6477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4" name="Line 26"/>
          <p:cNvSpPr>
            <a:spLocks noChangeShapeType="1"/>
          </p:cNvSpPr>
          <p:nvPr/>
        </p:nvSpPr>
        <p:spPr bwMode="auto">
          <a:xfrm>
            <a:off x="32004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5" name="Line 27"/>
          <p:cNvSpPr>
            <a:spLocks noChangeShapeType="1"/>
          </p:cNvSpPr>
          <p:nvPr/>
        </p:nvSpPr>
        <p:spPr bwMode="auto">
          <a:xfrm>
            <a:off x="38100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6" name="Line 28"/>
          <p:cNvSpPr>
            <a:spLocks noChangeShapeType="1"/>
          </p:cNvSpPr>
          <p:nvPr/>
        </p:nvSpPr>
        <p:spPr bwMode="auto">
          <a:xfrm>
            <a:off x="4419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7" name="Line 29"/>
          <p:cNvSpPr>
            <a:spLocks noChangeShapeType="1"/>
          </p:cNvSpPr>
          <p:nvPr/>
        </p:nvSpPr>
        <p:spPr bwMode="auto">
          <a:xfrm>
            <a:off x="49530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8" name="Line 30"/>
          <p:cNvSpPr>
            <a:spLocks noChangeShapeType="1"/>
          </p:cNvSpPr>
          <p:nvPr/>
        </p:nvSpPr>
        <p:spPr bwMode="auto">
          <a:xfrm>
            <a:off x="54864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599" name="Line 31"/>
          <p:cNvSpPr>
            <a:spLocks noChangeShapeType="1"/>
          </p:cNvSpPr>
          <p:nvPr/>
        </p:nvSpPr>
        <p:spPr bwMode="auto">
          <a:xfrm>
            <a:off x="20574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7600" name="Object 32"/>
          <p:cNvGraphicFramePr>
            <a:graphicFrameLocks noChangeAspect="1"/>
          </p:cNvGraphicFramePr>
          <p:nvPr/>
        </p:nvGraphicFramePr>
        <p:xfrm>
          <a:off x="27432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1" name="Equation" r:id="rId20" imgW="253800" imgH="380880" progId="Equation.3">
                  <p:embed/>
                </p:oleObj>
              </mc:Choice>
              <mc:Fallback>
                <p:oleObj name="Equation" r:id="rId20" imgW="253800" imgH="380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1" name="Object 33"/>
          <p:cNvGraphicFramePr>
            <a:graphicFrameLocks noChangeAspect="1"/>
          </p:cNvGraphicFramePr>
          <p:nvPr/>
        </p:nvGraphicFramePr>
        <p:xfrm>
          <a:off x="33528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2" name="Equation" r:id="rId22" imgW="253800" imgH="380880" progId="Equation.3">
                  <p:embed/>
                </p:oleObj>
              </mc:Choice>
              <mc:Fallback>
                <p:oleObj name="Equation" r:id="rId22" imgW="253800" imgH="380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2" name="Object 34"/>
          <p:cNvGraphicFramePr>
            <a:graphicFrameLocks noChangeAspect="1"/>
          </p:cNvGraphicFramePr>
          <p:nvPr/>
        </p:nvGraphicFramePr>
        <p:xfrm>
          <a:off x="39624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3" name="Equation" r:id="rId23" imgW="253800" imgH="380880" progId="Equation.3">
                  <p:embed/>
                </p:oleObj>
              </mc:Choice>
              <mc:Fallback>
                <p:oleObj name="Equation" r:id="rId23" imgW="253800" imgH="380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3" name="Object 35"/>
          <p:cNvGraphicFramePr>
            <a:graphicFrameLocks noChangeAspect="1"/>
          </p:cNvGraphicFramePr>
          <p:nvPr/>
        </p:nvGraphicFramePr>
        <p:xfrm>
          <a:off x="45720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4"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4" name="Object 36"/>
          <p:cNvGraphicFramePr>
            <a:graphicFrameLocks noChangeAspect="1"/>
          </p:cNvGraphicFramePr>
          <p:nvPr/>
        </p:nvGraphicFramePr>
        <p:xfrm>
          <a:off x="51816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5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5" name="Object 37"/>
          <p:cNvGraphicFramePr>
            <a:graphicFrameLocks noChangeAspect="1"/>
          </p:cNvGraphicFramePr>
          <p:nvPr/>
        </p:nvGraphicFramePr>
        <p:xfrm>
          <a:off x="22098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6" name="Equation" r:id="rId26" imgW="253800" imgH="380880" progId="Equation.3">
                  <p:embed/>
                </p:oleObj>
              </mc:Choice>
              <mc:Fallback>
                <p:oleObj name="Equation" r:id="rId26" imgW="253800" imgH="380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6" name="Object 38"/>
          <p:cNvGraphicFramePr>
            <a:graphicFrameLocks noChangeAspect="1"/>
          </p:cNvGraphicFramePr>
          <p:nvPr/>
        </p:nvGraphicFramePr>
        <p:xfrm>
          <a:off x="1676400" y="4724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7" name="Equation" r:id="rId27" imgW="253800" imgH="380880" progId="Equation.3">
                  <p:embed/>
                </p:oleObj>
              </mc:Choice>
              <mc:Fallback>
                <p:oleObj name="Equation" r:id="rId27" imgW="253800" imgH="3808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7" name="Object 39"/>
          <p:cNvGraphicFramePr>
            <a:graphicFrameLocks noChangeAspect="1"/>
          </p:cNvGraphicFramePr>
          <p:nvPr/>
        </p:nvGraphicFramePr>
        <p:xfrm>
          <a:off x="1676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8" name="Equation" r:id="rId28" imgW="253800" imgH="380880" progId="Equation.3">
                  <p:embed/>
                </p:oleObj>
              </mc:Choice>
              <mc:Fallback>
                <p:oleObj name="Equation" r:id="rId28" imgW="253800" imgH="380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8" name="Object 40"/>
          <p:cNvGraphicFramePr>
            <a:graphicFrameLocks noChangeAspect="1"/>
          </p:cNvGraphicFramePr>
          <p:nvPr/>
        </p:nvGraphicFramePr>
        <p:xfrm>
          <a:off x="45720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29" name="Equation" r:id="rId29" imgW="253800" imgH="380880" progId="Equation.3">
                  <p:embed/>
                </p:oleObj>
              </mc:Choice>
              <mc:Fallback>
                <p:oleObj name="Equation" r:id="rId29" imgW="253800" imgH="380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09" name="Object 41"/>
          <p:cNvGraphicFramePr>
            <a:graphicFrameLocks noChangeAspect="1"/>
          </p:cNvGraphicFramePr>
          <p:nvPr/>
        </p:nvGraphicFramePr>
        <p:xfrm>
          <a:off x="4572000" y="480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0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10" name="Object 42"/>
          <p:cNvGraphicFramePr>
            <a:graphicFrameLocks noChangeAspect="1"/>
          </p:cNvGraphicFramePr>
          <p:nvPr/>
        </p:nvGraphicFramePr>
        <p:xfrm>
          <a:off x="16764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1"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11" name="Object 43"/>
          <p:cNvGraphicFramePr>
            <a:graphicFrameLocks noChangeAspect="1"/>
          </p:cNvGraphicFramePr>
          <p:nvPr/>
        </p:nvGraphicFramePr>
        <p:xfrm>
          <a:off x="4572000" y="563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2"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3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12" name="Text Box 44"/>
          <p:cNvSpPr txBox="1">
            <a:spLocks noChangeArrowheads="1"/>
          </p:cNvSpPr>
          <p:nvPr/>
        </p:nvSpPr>
        <p:spPr bwMode="auto">
          <a:xfrm>
            <a:off x="5943600" y="48006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Computation 1</a:t>
            </a:r>
          </a:p>
        </p:txBody>
      </p:sp>
      <p:sp>
        <p:nvSpPr>
          <p:cNvPr id="877613" name="Line 45"/>
          <p:cNvSpPr>
            <a:spLocks noChangeShapeType="1"/>
          </p:cNvSpPr>
          <p:nvPr/>
        </p:nvSpPr>
        <p:spPr bwMode="auto">
          <a:xfrm>
            <a:off x="3962400" y="990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614" name="Line 46"/>
          <p:cNvSpPr>
            <a:spLocks noChangeShapeType="1"/>
          </p:cNvSpPr>
          <p:nvPr/>
        </p:nvSpPr>
        <p:spPr bwMode="auto">
          <a:xfrm>
            <a:off x="3962400" y="1524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615" name="Line 47"/>
          <p:cNvSpPr>
            <a:spLocks noChangeShapeType="1"/>
          </p:cNvSpPr>
          <p:nvPr/>
        </p:nvSpPr>
        <p:spPr bwMode="auto">
          <a:xfrm>
            <a:off x="48006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16" name="Line 48"/>
          <p:cNvSpPr>
            <a:spLocks noChangeShapeType="1"/>
          </p:cNvSpPr>
          <p:nvPr/>
        </p:nvSpPr>
        <p:spPr bwMode="auto">
          <a:xfrm>
            <a:off x="53340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17" name="Line 49"/>
          <p:cNvSpPr>
            <a:spLocks noChangeShapeType="1"/>
          </p:cNvSpPr>
          <p:nvPr/>
        </p:nvSpPr>
        <p:spPr bwMode="auto">
          <a:xfrm>
            <a:off x="58674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18" name="Line 50"/>
          <p:cNvSpPr>
            <a:spLocks noChangeShapeType="1"/>
          </p:cNvSpPr>
          <p:nvPr/>
        </p:nvSpPr>
        <p:spPr bwMode="auto">
          <a:xfrm>
            <a:off x="64008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19" name="Line 51"/>
          <p:cNvSpPr>
            <a:spLocks noChangeShapeType="1"/>
          </p:cNvSpPr>
          <p:nvPr/>
        </p:nvSpPr>
        <p:spPr bwMode="auto">
          <a:xfrm>
            <a:off x="69342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7620" name="Object 52"/>
          <p:cNvGraphicFramePr>
            <a:graphicFrameLocks noChangeAspect="1"/>
          </p:cNvGraphicFramePr>
          <p:nvPr/>
        </p:nvGraphicFramePr>
        <p:xfrm>
          <a:off x="4959350" y="1087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3" name="Equation" r:id="rId33" imgW="253800" imgH="393480" progId="Equation.3">
                  <p:embed/>
                </p:oleObj>
              </mc:Choice>
              <mc:Fallback>
                <p:oleObj name="Equation" r:id="rId33" imgW="25380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087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21" name="Object 53"/>
          <p:cNvGraphicFramePr>
            <a:graphicFrameLocks noChangeAspect="1"/>
          </p:cNvGraphicFramePr>
          <p:nvPr/>
        </p:nvGraphicFramePr>
        <p:xfrm>
          <a:off x="54864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4" name="Equation" r:id="rId34" imgW="253800" imgH="393480" progId="Equation.3">
                  <p:embed/>
                </p:oleObj>
              </mc:Choice>
              <mc:Fallback>
                <p:oleObj name="Equation" r:id="rId34" imgW="2538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22" name="Object 54"/>
          <p:cNvGraphicFramePr>
            <a:graphicFrameLocks noChangeAspect="1"/>
          </p:cNvGraphicFramePr>
          <p:nvPr/>
        </p:nvGraphicFramePr>
        <p:xfrm>
          <a:off x="6026150" y="1122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5" name="Equation" r:id="rId35" imgW="241200" imgH="279360" progId="Equation.3">
                  <p:embed/>
                </p:oleObj>
              </mc:Choice>
              <mc:Fallback>
                <p:oleObj name="Equation" r:id="rId35" imgW="24120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1122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23" name="Line 55"/>
          <p:cNvSpPr>
            <a:spLocks noChangeShapeType="1"/>
          </p:cNvSpPr>
          <p:nvPr/>
        </p:nvSpPr>
        <p:spPr bwMode="auto">
          <a:xfrm flipV="1">
            <a:off x="44958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624" name="Line 56"/>
          <p:cNvSpPr>
            <a:spLocks noChangeShapeType="1"/>
          </p:cNvSpPr>
          <p:nvPr/>
        </p:nvSpPr>
        <p:spPr bwMode="auto">
          <a:xfrm>
            <a:off x="42672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7625" name="Object 57"/>
          <p:cNvGraphicFramePr>
            <a:graphicFrameLocks noChangeAspect="1"/>
          </p:cNvGraphicFramePr>
          <p:nvPr/>
        </p:nvGraphicFramePr>
        <p:xfrm>
          <a:off x="44196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6" name="Equation" r:id="rId36" imgW="253800" imgH="368280" progId="Equation.3">
                  <p:embed/>
                </p:oleObj>
              </mc:Choice>
              <mc:Fallback>
                <p:oleObj name="Equation" r:id="rId36" imgW="25380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26" name="Object 58"/>
          <p:cNvGraphicFramePr>
            <a:graphicFrameLocks noChangeAspect="1"/>
          </p:cNvGraphicFramePr>
          <p:nvPr/>
        </p:nvGraphicFramePr>
        <p:xfrm>
          <a:off x="6553200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7" name="Equation" r:id="rId38" imgW="253800" imgH="368280" progId="Equation.3">
                  <p:embed/>
                </p:oleObj>
              </mc:Choice>
              <mc:Fallback>
                <p:oleObj name="Equation" r:id="rId38" imgW="25380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27" name="Object 59"/>
          <p:cNvGraphicFramePr>
            <a:graphicFrameLocks noChangeAspect="1"/>
          </p:cNvGraphicFramePr>
          <p:nvPr/>
        </p:nvGraphicFramePr>
        <p:xfrm>
          <a:off x="4267200" y="1752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8" name="Equation" r:id="rId39" imgW="444240" imgH="520560" progId="Equation.3">
                  <p:embed/>
                </p:oleObj>
              </mc:Choice>
              <mc:Fallback>
                <p:oleObj name="Equation" r:id="rId39" imgW="444240" imgH="5205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28" name="Text Box 60"/>
          <p:cNvSpPr txBox="1">
            <a:spLocks noChangeArrowheads="1"/>
          </p:cNvSpPr>
          <p:nvPr/>
        </p:nvSpPr>
        <p:spPr bwMode="auto">
          <a:xfrm>
            <a:off x="7415213" y="990600"/>
            <a:ext cx="1728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Choice 1</a:t>
            </a:r>
          </a:p>
        </p:txBody>
      </p:sp>
      <p:sp>
        <p:nvSpPr>
          <p:cNvPr id="877629" name="Line 61"/>
          <p:cNvSpPr>
            <a:spLocks noChangeShapeType="1"/>
          </p:cNvSpPr>
          <p:nvPr/>
        </p:nvSpPr>
        <p:spPr bwMode="auto">
          <a:xfrm>
            <a:off x="3886200" y="2438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630" name="Line 62"/>
          <p:cNvSpPr>
            <a:spLocks noChangeShapeType="1"/>
          </p:cNvSpPr>
          <p:nvPr/>
        </p:nvSpPr>
        <p:spPr bwMode="auto">
          <a:xfrm>
            <a:off x="3886200" y="2971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631" name="Line 63"/>
          <p:cNvSpPr>
            <a:spLocks noChangeShapeType="1"/>
          </p:cNvSpPr>
          <p:nvPr/>
        </p:nvSpPr>
        <p:spPr bwMode="auto">
          <a:xfrm>
            <a:off x="47244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32" name="Line 64"/>
          <p:cNvSpPr>
            <a:spLocks noChangeShapeType="1"/>
          </p:cNvSpPr>
          <p:nvPr/>
        </p:nvSpPr>
        <p:spPr bwMode="auto">
          <a:xfrm>
            <a:off x="52578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33" name="Line 65"/>
          <p:cNvSpPr>
            <a:spLocks noChangeShapeType="1"/>
          </p:cNvSpPr>
          <p:nvPr/>
        </p:nvSpPr>
        <p:spPr bwMode="auto">
          <a:xfrm>
            <a:off x="57912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34" name="Line 66"/>
          <p:cNvSpPr>
            <a:spLocks noChangeShapeType="1"/>
          </p:cNvSpPr>
          <p:nvPr/>
        </p:nvSpPr>
        <p:spPr bwMode="auto">
          <a:xfrm>
            <a:off x="63246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7635" name="Line 67"/>
          <p:cNvSpPr>
            <a:spLocks noChangeShapeType="1"/>
          </p:cNvSpPr>
          <p:nvPr/>
        </p:nvSpPr>
        <p:spPr bwMode="auto">
          <a:xfrm>
            <a:off x="68580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7636" name="Object 68"/>
          <p:cNvGraphicFramePr>
            <a:graphicFrameLocks noChangeAspect="1"/>
          </p:cNvGraphicFramePr>
          <p:nvPr/>
        </p:nvGraphicFramePr>
        <p:xfrm>
          <a:off x="4889500" y="259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39" name="Equation" r:id="rId40" imgW="241200" imgH="279360" progId="Equation.3">
                  <p:embed/>
                </p:oleObj>
              </mc:Choice>
              <mc:Fallback>
                <p:oleObj name="Equation" r:id="rId40" imgW="241200" imgH="27936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59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37" name="Object 69"/>
          <p:cNvGraphicFramePr>
            <a:graphicFrameLocks noChangeAspect="1"/>
          </p:cNvGraphicFramePr>
          <p:nvPr/>
        </p:nvGraphicFramePr>
        <p:xfrm>
          <a:off x="5410200" y="251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0" name="Equation" r:id="rId41" imgW="253800" imgH="393480" progId="Equation.3">
                  <p:embed/>
                </p:oleObj>
              </mc:Choice>
              <mc:Fallback>
                <p:oleObj name="Equation" r:id="rId41" imgW="253800" imgH="393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38" name="Object 70"/>
          <p:cNvGraphicFramePr>
            <a:graphicFrameLocks noChangeAspect="1"/>
          </p:cNvGraphicFramePr>
          <p:nvPr/>
        </p:nvGraphicFramePr>
        <p:xfrm>
          <a:off x="5949950" y="2570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1" name="Equation" r:id="rId42" imgW="241200" imgH="279360" progId="Equation.3">
                  <p:embed/>
                </p:oleObj>
              </mc:Choice>
              <mc:Fallback>
                <p:oleObj name="Equation" r:id="rId42" imgW="241200" imgH="27936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570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39" name="Line 71"/>
          <p:cNvSpPr>
            <a:spLocks noChangeShapeType="1"/>
          </p:cNvSpPr>
          <p:nvPr/>
        </p:nvSpPr>
        <p:spPr bwMode="auto">
          <a:xfrm flipV="1">
            <a:off x="54864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7640" name="Line 72"/>
          <p:cNvSpPr>
            <a:spLocks noChangeShapeType="1"/>
          </p:cNvSpPr>
          <p:nvPr/>
        </p:nvSpPr>
        <p:spPr bwMode="auto">
          <a:xfrm>
            <a:off x="4191000" y="2438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7641" name="Object 73"/>
          <p:cNvGraphicFramePr>
            <a:graphicFrameLocks noChangeAspect="1"/>
          </p:cNvGraphicFramePr>
          <p:nvPr/>
        </p:nvGraphicFramePr>
        <p:xfrm>
          <a:off x="4343400" y="2514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2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42" name="Object 74"/>
          <p:cNvGraphicFramePr>
            <a:graphicFrameLocks noChangeAspect="1"/>
          </p:cNvGraphicFramePr>
          <p:nvPr/>
        </p:nvGraphicFramePr>
        <p:xfrm>
          <a:off x="6477000" y="2514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3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14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43" name="Object 75"/>
          <p:cNvGraphicFramePr>
            <a:graphicFrameLocks noChangeAspect="1"/>
          </p:cNvGraphicFramePr>
          <p:nvPr/>
        </p:nvGraphicFramePr>
        <p:xfrm>
          <a:off x="5334000" y="3200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4" name="Equation" r:id="rId45" imgW="431640" imgH="533160" progId="Equation.3">
                  <p:embed/>
                </p:oleObj>
              </mc:Choice>
              <mc:Fallback>
                <p:oleObj name="Equation" r:id="rId45" imgW="431640" imgH="53316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44" name="Text Box 76"/>
          <p:cNvSpPr txBox="1">
            <a:spLocks noChangeArrowheads="1"/>
          </p:cNvSpPr>
          <p:nvPr/>
        </p:nvSpPr>
        <p:spPr bwMode="auto">
          <a:xfrm>
            <a:off x="7350125" y="2362200"/>
            <a:ext cx="179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Choice 2</a:t>
            </a:r>
          </a:p>
        </p:txBody>
      </p:sp>
      <p:graphicFrame>
        <p:nvGraphicFramePr>
          <p:cNvPr id="877645" name="Object 77"/>
          <p:cNvGraphicFramePr>
            <a:graphicFrameLocks noChangeAspect="1"/>
          </p:cNvGraphicFramePr>
          <p:nvPr/>
        </p:nvGraphicFramePr>
        <p:xfrm>
          <a:off x="2825750" y="57705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5" name="Equation" r:id="rId46" imgW="241200" imgH="279360" progId="Equation.3">
                  <p:embed/>
                </p:oleObj>
              </mc:Choice>
              <mc:Fallback>
                <p:oleObj name="Equation" r:id="rId46" imgW="241200" imgH="27936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7705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46" name="Object 78"/>
          <p:cNvGraphicFramePr>
            <a:graphicFrameLocks noChangeAspect="1"/>
          </p:cNvGraphicFramePr>
          <p:nvPr/>
        </p:nvGraphicFramePr>
        <p:xfrm>
          <a:off x="3352800" y="5715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6" name="Equation" r:id="rId47" imgW="253800" imgH="393480" progId="Equation.3">
                  <p:embed/>
                </p:oleObj>
              </mc:Choice>
              <mc:Fallback>
                <p:oleObj name="Equation" r:id="rId47" imgW="253800" imgH="39348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47" name="Object 79"/>
          <p:cNvGraphicFramePr>
            <a:graphicFrameLocks noChangeAspect="1"/>
          </p:cNvGraphicFramePr>
          <p:nvPr/>
        </p:nvGraphicFramePr>
        <p:xfrm>
          <a:off x="3968750" y="57705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7" name="Equation" r:id="rId48" imgW="241200" imgH="279360" progId="Equation.3">
                  <p:embed/>
                </p:oleObj>
              </mc:Choice>
              <mc:Fallback>
                <p:oleObj name="Equation" r:id="rId48" imgW="241200" imgH="2793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57705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48" name="Object 80"/>
          <p:cNvGraphicFramePr>
            <a:graphicFrameLocks noChangeAspect="1"/>
          </p:cNvGraphicFramePr>
          <p:nvPr/>
        </p:nvGraphicFramePr>
        <p:xfrm>
          <a:off x="3352800" y="5943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8" name="Equation" r:id="rId49" imgW="431640" imgH="533160" progId="Equation.3">
                  <p:embed/>
                </p:oleObj>
              </mc:Choice>
              <mc:Fallback>
                <p:oleObj name="Equation" r:id="rId49" imgW="431640" imgH="53316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49" name="Object 81"/>
          <p:cNvGraphicFramePr>
            <a:graphicFrameLocks noChangeAspect="1"/>
          </p:cNvGraphicFramePr>
          <p:nvPr/>
        </p:nvGraphicFramePr>
        <p:xfrm>
          <a:off x="4572000" y="6096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9" name="Equation" r:id="rId50" imgW="253800" imgH="380880" progId="Equation.3">
                  <p:embed/>
                </p:oleObj>
              </mc:Choice>
              <mc:Fallback>
                <p:oleObj name="Equation" r:id="rId50" imgW="253800" imgH="3808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50" name="Object 82"/>
          <p:cNvGraphicFramePr>
            <a:graphicFrameLocks noChangeAspect="1"/>
          </p:cNvGraphicFramePr>
          <p:nvPr/>
        </p:nvGraphicFramePr>
        <p:xfrm>
          <a:off x="1676400" y="6096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50" name="Equation" r:id="rId51" imgW="253800" imgH="380880" progId="Equation.3">
                  <p:embed/>
                </p:oleObj>
              </mc:Choice>
              <mc:Fallback>
                <p:oleObj name="Equation" r:id="rId51" imgW="253800" imgH="3808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51" name="Text Box 83"/>
          <p:cNvSpPr txBox="1">
            <a:spLocks noChangeArrowheads="1"/>
          </p:cNvSpPr>
          <p:nvPr/>
        </p:nvSpPr>
        <p:spPr bwMode="auto">
          <a:xfrm>
            <a:off x="5943600" y="5791200"/>
            <a:ext cx="2890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Computation 2</a:t>
            </a:r>
          </a:p>
        </p:txBody>
      </p:sp>
      <p:sp>
        <p:nvSpPr>
          <p:cNvPr id="877652" name="Text Box 84"/>
          <p:cNvSpPr txBox="1">
            <a:spLocks noChangeArrowheads="1"/>
          </p:cNvSpPr>
          <p:nvPr/>
        </p:nvSpPr>
        <p:spPr bwMode="auto">
          <a:xfrm>
            <a:off x="2286000" y="0"/>
            <a:ext cx="517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</a:rPr>
              <a:t>NonDeterministic machine</a:t>
            </a:r>
          </a:p>
        </p:txBody>
      </p:sp>
      <p:sp>
        <p:nvSpPr>
          <p:cNvPr id="877653" name="Text Box 85"/>
          <p:cNvSpPr txBox="1">
            <a:spLocks noChangeArrowheads="1"/>
          </p:cNvSpPr>
          <p:nvPr/>
        </p:nvSpPr>
        <p:spPr bwMode="auto">
          <a:xfrm>
            <a:off x="2667000" y="3657600"/>
            <a:ext cx="442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</a:rPr>
              <a:t>Deterministic machine</a:t>
            </a:r>
          </a:p>
        </p:txBody>
      </p:sp>
      <p:sp>
        <p:nvSpPr>
          <p:cNvPr id="877654" name="Text Box 86"/>
          <p:cNvSpPr txBox="1">
            <a:spLocks noChangeArrowheads="1"/>
          </p:cNvSpPr>
          <p:nvPr/>
        </p:nvSpPr>
        <p:spPr bwMode="auto">
          <a:xfrm>
            <a:off x="4953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D59-2957-40D4-AD06-0C95ACED066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898050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0216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Repeat</a:t>
            </a:r>
          </a:p>
          <a:p>
            <a:pPr lvl="1"/>
            <a:r>
              <a:rPr lang="en-US"/>
              <a:t> For each configuration in current step</a:t>
            </a:r>
          </a:p>
          <a:p>
            <a:pPr lvl="1"/>
            <a:r>
              <a:rPr lang="en-US"/>
              <a:t> of non-deterministic machine,</a:t>
            </a:r>
          </a:p>
        </p:txBody>
      </p:sp>
      <p:sp>
        <p:nvSpPr>
          <p:cNvPr id="898051" name="Text Box 3"/>
          <p:cNvSpPr txBox="1">
            <a:spLocks noChangeArrowheads="1"/>
          </p:cNvSpPr>
          <p:nvPr/>
        </p:nvSpPr>
        <p:spPr bwMode="auto">
          <a:xfrm>
            <a:off x="990600" y="2743200"/>
            <a:ext cx="76977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there are two or more choices:</a:t>
            </a:r>
          </a:p>
          <a:p>
            <a:r>
              <a:rPr lang="en-US"/>
              <a:t>       1. Replicate configuration</a:t>
            </a:r>
          </a:p>
          <a:p>
            <a:r>
              <a:rPr lang="en-US"/>
              <a:t>       2. Change the state in the replicas </a:t>
            </a:r>
          </a:p>
        </p:txBody>
      </p:sp>
      <p:sp>
        <p:nvSpPr>
          <p:cNvPr id="898052" name="Text Box 4"/>
          <p:cNvSpPr txBox="1">
            <a:spLocks noChangeArrowheads="1"/>
          </p:cNvSpPr>
          <p:nvPr/>
        </p:nvSpPr>
        <p:spPr bwMode="auto">
          <a:xfrm>
            <a:off x="3581400" y="6172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00"/>
                </a:solidFill>
              </a:rPr>
              <a:t>END OF PROOF</a:t>
            </a:r>
          </a:p>
        </p:txBody>
      </p:sp>
      <p:sp>
        <p:nvSpPr>
          <p:cNvPr id="898053" name="Text Box 5"/>
          <p:cNvSpPr txBox="1">
            <a:spLocks noChangeArrowheads="1"/>
          </p:cNvSpPr>
          <p:nvPr/>
        </p:nvSpPr>
        <p:spPr bwMode="auto">
          <a:xfrm>
            <a:off x="365125" y="177800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Deterministic Turing machine</a:t>
            </a:r>
          </a:p>
        </p:txBody>
      </p:sp>
      <p:sp>
        <p:nvSpPr>
          <p:cNvPr id="898054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786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Until either the input string is accepted</a:t>
            </a:r>
          </a:p>
          <a:p>
            <a:r>
              <a:rPr lang="en-US">
                <a:solidFill>
                  <a:srgbClr val="33CC33"/>
                </a:solidFill>
              </a:rPr>
              <a:t>         or rejected in all configurations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DA9A-A5A8-4DB2-8F8D-33B3DB984DC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Variations of the Standard Model</a:t>
            </a:r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4495800" y="1447800"/>
            <a:ext cx="4111625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Stay-Option 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Semi-Infinite Tape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Off-Line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Multitape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Multidimensional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Nondeterministic</a:t>
            </a: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0" y="1447800"/>
            <a:ext cx="431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Turing machines with:</a:t>
            </a: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990600" y="5410200"/>
            <a:ext cx="661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Different Turing Machine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Classes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A12-3DD0-41F3-B156-04DB963AF99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880642" name="Text Box 2"/>
          <p:cNvSpPr txBox="1">
            <a:spLocks noChangeArrowheads="1"/>
          </p:cNvSpPr>
          <p:nvPr/>
        </p:nvSpPr>
        <p:spPr bwMode="auto">
          <a:xfrm>
            <a:off x="152400" y="1219200"/>
            <a:ext cx="9144000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simulation takes in the worst case </a:t>
            </a:r>
            <a:r>
              <a:rPr lang="en-US" u="sng"/>
              <a:t>exponential time</a:t>
            </a:r>
            <a:r>
              <a:rPr lang="en-US"/>
              <a:t> compared to the shortest accepting path length of the </a:t>
            </a:r>
          </a:p>
          <a:p>
            <a:r>
              <a:rPr lang="en-US"/>
              <a:t>nondeterministic machine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76200" y="457200"/>
            <a:ext cx="172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Remark: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A607-1F53-4F6B-9453-D23F87ABBC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0" y="26670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We will prove:</a:t>
            </a: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6915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each new class has the same power </a:t>
            </a:r>
          </a:p>
          <a:p>
            <a:r>
              <a:rPr lang="en-US" dirty="0"/>
              <a:t>with Standard Turing Machine</a:t>
            </a:r>
          </a:p>
        </p:txBody>
      </p:sp>
      <p:sp>
        <p:nvSpPr>
          <p:cNvPr id="816136" name="Text Box 8"/>
          <p:cNvSpPr txBox="1">
            <a:spLocks noChangeArrowheads="1"/>
          </p:cNvSpPr>
          <p:nvPr/>
        </p:nvSpPr>
        <p:spPr bwMode="auto">
          <a:xfrm>
            <a:off x="0" y="533400"/>
            <a:ext cx="703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Same Power of two machine classes:</a:t>
            </a:r>
          </a:p>
        </p:txBody>
      </p:sp>
      <p:sp>
        <p:nvSpPr>
          <p:cNvPr id="816137" name="Text Box 9"/>
          <p:cNvSpPr txBox="1">
            <a:spLocks noChangeArrowheads="1"/>
          </p:cNvSpPr>
          <p:nvPr/>
        </p:nvSpPr>
        <p:spPr bwMode="auto">
          <a:xfrm>
            <a:off x="2743200" y="1143000"/>
            <a:ext cx="48101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both classes accept the </a:t>
            </a:r>
          </a:p>
          <a:p>
            <a:r>
              <a:rPr lang="en-US"/>
              <a:t>same set of languages</a:t>
            </a:r>
          </a:p>
        </p:txBody>
      </p:sp>
      <p:sp>
        <p:nvSpPr>
          <p:cNvPr id="816138" name="Text Box 10"/>
          <p:cNvSpPr txBox="1">
            <a:spLocks noChangeArrowheads="1"/>
          </p:cNvSpPr>
          <p:nvPr/>
        </p:nvSpPr>
        <p:spPr bwMode="auto">
          <a:xfrm>
            <a:off x="669925" y="4749800"/>
            <a:ext cx="774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(accept Turing-Recognizable Languages)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C49-772E-47A4-AE0D-D16737FDE0D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82690" name="Text Box 1026"/>
          <p:cNvSpPr txBox="1">
            <a:spLocks noChangeArrowheads="1"/>
          </p:cNvSpPr>
          <p:nvPr/>
        </p:nvSpPr>
        <p:spPr bwMode="auto">
          <a:xfrm>
            <a:off x="0" y="152400"/>
            <a:ext cx="6675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Same Power of two classes means:</a:t>
            </a:r>
          </a:p>
        </p:txBody>
      </p:sp>
      <p:sp>
        <p:nvSpPr>
          <p:cNvPr id="882691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715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any machine           of first class </a:t>
            </a:r>
          </a:p>
        </p:txBody>
      </p:sp>
      <p:graphicFrame>
        <p:nvGraphicFramePr>
          <p:cNvPr id="882692" name="Object 1028"/>
          <p:cNvGraphicFramePr>
            <a:graphicFrameLocks noChangeAspect="1"/>
          </p:cNvGraphicFramePr>
          <p:nvPr/>
        </p:nvGraphicFramePr>
        <p:xfrm>
          <a:off x="41148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11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3" name="Text Box 1029"/>
          <p:cNvSpPr txBox="1">
            <a:spLocks noChangeArrowheads="1"/>
          </p:cNvSpPr>
          <p:nvPr/>
        </p:nvSpPr>
        <p:spPr bwMode="auto">
          <a:xfrm>
            <a:off x="685800" y="1905000"/>
            <a:ext cx="800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is a machine           of second class </a:t>
            </a:r>
          </a:p>
        </p:txBody>
      </p:sp>
      <p:graphicFrame>
        <p:nvGraphicFramePr>
          <p:cNvPr id="882694" name="Object 1030"/>
          <p:cNvGraphicFramePr>
            <a:graphicFrameLocks noChangeAspect="1"/>
          </p:cNvGraphicFramePr>
          <p:nvPr/>
        </p:nvGraphicFramePr>
        <p:xfrm>
          <a:off x="4616450" y="18796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12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18796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5" name="Text Box 1031"/>
          <p:cNvSpPr txBox="1">
            <a:spLocks noChangeArrowheads="1"/>
          </p:cNvSpPr>
          <p:nvPr/>
        </p:nvSpPr>
        <p:spPr bwMode="auto">
          <a:xfrm>
            <a:off x="612775" y="2946400"/>
            <a:ext cx="2843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such that:      </a:t>
            </a:r>
          </a:p>
        </p:txBody>
      </p:sp>
      <p:graphicFrame>
        <p:nvGraphicFramePr>
          <p:cNvPr id="882696" name="Object 1032"/>
          <p:cNvGraphicFramePr>
            <a:graphicFrameLocks noChangeAspect="1"/>
          </p:cNvGraphicFramePr>
          <p:nvPr/>
        </p:nvGraphicFramePr>
        <p:xfrm>
          <a:off x="3048000" y="29718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13" name="Equation" r:id="rId7" imgW="3288960" imgH="571320" progId="Equation.3">
                  <p:embed/>
                </p:oleObj>
              </mc:Choice>
              <mc:Fallback>
                <p:oleObj name="Equation" r:id="rId7" imgW="3288960" imgH="5713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328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7" name="Text Box 1033"/>
          <p:cNvSpPr txBox="1">
            <a:spLocks noChangeArrowheads="1"/>
          </p:cNvSpPr>
          <p:nvPr/>
        </p:nvSpPr>
        <p:spPr bwMode="auto">
          <a:xfrm>
            <a:off x="2609850" y="3987800"/>
            <a:ext cx="290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vice-versa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BF9D-ACB1-41D4-AE65-991555FE108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8178" name="Text Box 2"/>
          <p:cNvSpPr txBox="1">
            <a:spLocks noChangeArrowheads="1"/>
          </p:cNvSpPr>
          <p:nvPr/>
        </p:nvSpPr>
        <p:spPr bwMode="auto">
          <a:xfrm>
            <a:off x="2438400" y="228600"/>
            <a:ext cx="655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 technique to prove same power.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0" y="228600"/>
            <a:ext cx="235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Simulation:</a:t>
            </a: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2362200" y="838200"/>
            <a:ext cx="66151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 the machine of one class</a:t>
            </a:r>
          </a:p>
          <a:p>
            <a:r>
              <a:rPr lang="en-US"/>
              <a:t>with a machine of the other class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762000" y="4495800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8185" name="Text Box 9"/>
          <p:cNvSpPr txBox="1">
            <a:spLocks noChangeArrowheads="1"/>
          </p:cNvSpPr>
          <p:nvPr/>
        </p:nvSpPr>
        <p:spPr bwMode="auto">
          <a:xfrm>
            <a:off x="403225" y="3276600"/>
            <a:ext cx="33623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First Class </a:t>
            </a:r>
          </a:p>
          <a:p>
            <a:pPr algn="ctr"/>
            <a:r>
              <a:rPr lang="en-US" dirty="0">
                <a:solidFill>
                  <a:srgbClr val="FF3399"/>
                </a:solidFill>
              </a:rPr>
              <a:t>Original Machine</a:t>
            </a:r>
          </a:p>
        </p:txBody>
      </p:sp>
      <p:graphicFrame>
        <p:nvGraphicFramePr>
          <p:cNvPr id="818187" name="Object 11"/>
          <p:cNvGraphicFramePr>
            <a:graphicFrameLocks noChangeAspect="1"/>
          </p:cNvGraphicFramePr>
          <p:nvPr/>
        </p:nvGraphicFramePr>
        <p:xfrm>
          <a:off x="1720850" y="4775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088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775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5638800" y="3810000"/>
            <a:ext cx="2895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5943600" y="4495800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18190" name="Object 14"/>
          <p:cNvGraphicFramePr>
            <a:graphicFrameLocks noChangeAspect="1"/>
          </p:cNvGraphicFramePr>
          <p:nvPr/>
        </p:nvGraphicFramePr>
        <p:xfrm>
          <a:off x="6904038" y="47752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089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47752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3" name="Object 17"/>
          <p:cNvGraphicFramePr>
            <a:graphicFrameLocks noChangeAspect="1"/>
          </p:cNvGraphicFramePr>
          <p:nvPr/>
        </p:nvGraphicFramePr>
        <p:xfrm>
          <a:off x="6788150" y="386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090" name="Equation" r:id="rId6" imgW="723600" imgH="571320" progId="Equation.3">
                  <p:embed/>
                </p:oleObj>
              </mc:Choice>
              <mc:Fallback>
                <p:oleObj name="Equation" r:id="rId6" imgW="723600" imgH="571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86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94" name="Text Box 18"/>
          <p:cNvSpPr txBox="1">
            <a:spLocks noChangeArrowheads="1"/>
          </p:cNvSpPr>
          <p:nvPr/>
        </p:nvSpPr>
        <p:spPr bwMode="auto">
          <a:xfrm>
            <a:off x="5105400" y="2514600"/>
            <a:ext cx="38433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</a:t>
            </a:r>
            <a:r>
              <a:rPr lang="en-US">
                <a:solidFill>
                  <a:srgbClr val="FF3399"/>
                </a:solidFill>
              </a:rPr>
              <a:t>Second Class</a:t>
            </a:r>
            <a:endParaRPr lang="en-US" u="sng">
              <a:solidFill>
                <a:srgbClr val="FF3399"/>
              </a:solidFill>
            </a:endParaRPr>
          </a:p>
          <a:p>
            <a:r>
              <a:rPr lang="en-US">
                <a:solidFill>
                  <a:srgbClr val="FF3399"/>
                </a:solidFill>
              </a:rPr>
              <a:t>Simulation Machine</a:t>
            </a:r>
          </a:p>
        </p:txBody>
      </p:sp>
      <p:sp>
        <p:nvSpPr>
          <p:cNvPr id="818195" name="Text Box 19"/>
          <p:cNvSpPr txBox="1">
            <a:spLocks noChangeArrowheads="1"/>
          </p:cNvSpPr>
          <p:nvPr/>
        </p:nvSpPr>
        <p:spPr bwMode="auto">
          <a:xfrm>
            <a:off x="5622925" y="6045200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simulates</a:t>
            </a:r>
          </a:p>
        </p:txBody>
      </p:sp>
      <p:graphicFrame>
        <p:nvGraphicFramePr>
          <p:cNvPr id="818196" name="Object 20"/>
          <p:cNvGraphicFramePr>
            <a:graphicFrameLocks noChangeAspect="1"/>
          </p:cNvGraphicFramePr>
          <p:nvPr/>
        </p:nvGraphicFramePr>
        <p:xfrm>
          <a:off x="7772400" y="60960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091" name="Equation" r:id="rId8" imgW="647640" imgH="571320" progId="Equation.3">
                  <p:embed/>
                </p:oleObj>
              </mc:Choice>
              <mc:Fallback>
                <p:oleObj name="Equation" r:id="rId8" imgW="64764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0960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7461</TotalTime>
  <Words>1422</Words>
  <Application>Microsoft Office PowerPoint</Application>
  <PresentationFormat>On-screen Show (4:3)</PresentationFormat>
  <Paragraphs>462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class</vt:lpstr>
      <vt:lpstr>Equation</vt:lpstr>
      <vt:lpstr>PowerPoint Presentation</vt:lpstr>
      <vt:lpstr>PowerPoint Presentation</vt:lpstr>
      <vt:lpstr>PowerPoint Presentation</vt:lpstr>
      <vt:lpstr>Variations of the Turing Machine</vt:lpstr>
      <vt:lpstr>PowerPoint Presentation</vt:lpstr>
      <vt:lpstr>Variations of the Standard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Turing Machines with Stay-Option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Semi-Infinite Tape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Off-Line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Multi-tape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Nondeterministic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1642</cp:revision>
  <cp:lastPrinted>2000-11-02T16:11:14Z</cp:lastPrinted>
  <dcterms:created xsi:type="dcterms:W3CDTF">2000-08-31T01:12:33Z</dcterms:created>
  <dcterms:modified xsi:type="dcterms:W3CDTF">2017-04-13T03:56:49Z</dcterms:modified>
</cp:coreProperties>
</file>